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76" r:id="rId3"/>
    <p:sldId id="577" r:id="rId4"/>
    <p:sldId id="578" r:id="rId5"/>
    <p:sldId id="579" r:id="rId6"/>
    <p:sldId id="580" r:id="rId7"/>
    <p:sldId id="581" r:id="rId8"/>
    <p:sldId id="582" r:id="rId9"/>
    <p:sldId id="583" r:id="rId10"/>
    <p:sldId id="584" r:id="rId11"/>
    <p:sldId id="585" r:id="rId12"/>
    <p:sldId id="586" r:id="rId13"/>
    <p:sldId id="587" r:id="rId14"/>
    <p:sldId id="588" r:id="rId15"/>
    <p:sldId id="589" r:id="rId16"/>
    <p:sldId id="590" r:id="rId17"/>
    <p:sldId id="591" r:id="rId18"/>
    <p:sldId id="592" r:id="rId19"/>
    <p:sldId id="59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2A33E207-976B-499F-ADC9-9E7B7DDF1756}" v="3" dt="2023-08-02T13:48:22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2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2A33E207-976B-499F-ADC9-9E7B7DDF1756}"/>
    <pc:docChg chg="addSld delSld modSld">
      <pc:chgData name="군만두 맛있다" userId="88f4dfb63950bb32" providerId="LiveId" clId="{2A33E207-976B-499F-ADC9-9E7B7DDF1756}" dt="2023-08-02T13:48:22.318" v="2"/>
      <pc:docMkLst>
        <pc:docMk/>
      </pc:docMkLst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3664610133" sldId="576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3319833253" sldId="577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2758068081" sldId="578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754862872" sldId="579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1631945597" sldId="580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4195920114" sldId="581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767181392" sldId="582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384658965" sldId="583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1854614496" sldId="584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1063069864" sldId="585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99719955" sldId="586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4112781319" sldId="587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2855904518" sldId="588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3526629700" sldId="589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584147912" sldId="590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2284667445" sldId="591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3718510038" sldId="592"/>
        </pc:sldMkLst>
      </pc:sldChg>
      <pc:sldChg chg="add del setBg">
        <pc:chgData name="군만두 맛있다" userId="88f4dfb63950bb32" providerId="LiveId" clId="{2A33E207-976B-499F-ADC9-9E7B7DDF1756}" dt="2023-08-02T13:48:22.318" v="2"/>
        <pc:sldMkLst>
          <pc:docMk/>
          <pc:sldMk cId="2742012639" sldId="593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478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075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6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143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308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7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500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672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1253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738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9658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539728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79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아브람이 애굽에서 그와 그의 아내와 모든 소유와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64610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눈을 들어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지역을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바라본즉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소알까지 온 땅에 물이 넉넉하니 여호와께서 소돔과 고모라를 멸하시기 전이었으므로 여호와의 동산 같고 애굽 땅과 같았더라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063069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지역을 택하고 동으로 옮기니 그들이 서로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9719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아브람은 가나안 땅에 거주하였고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지역의 도시들에 머무르며 그 장막을 옮겨 소돔까지 이르렀더라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112781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소돔 사람은 여호와 앞에 악하며 큰 죄인이었더라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55904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아브람을 떠난 후에 여호와께서 아브람에게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눈을 들어 너 있는 곳에서 북쪽과 남쪽 그리고 동쪽과 서쪽을 바라보라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526629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보이는 땅을 내가 너와 네 자손에게 주리니 영원히 이르리라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584147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네 자손이 땅의 티끌 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땅의 티끌을 능히 셀 수 있을진대 네 자손도 세리라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284667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일어나 그 땅을 종과 횡으로 두루 다녀 보라 내가 그것을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718510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아브람이 장막을 옮겨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마므레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상수리 수풀에 이르러 거주하며 거기서 여호와를 위하여 제단을 쌓았더라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742012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아브람에게 가축과 은과 금이 풍부하였더라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1983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네게브에서부터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길을 떠나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아이 사이 곧 전에 장막 쳤던 곳에 이르니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758068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처음으로 제단을 쌓은 곳이라 그가 거기서 여호와의 이름을 불렀더라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754862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아브람의 일행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양과 소와 장막이 있으므로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631945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땅이 그들이 동거하기에 넉넉하지 못하였으니 이는 그들의 소유가 많아서 동거할 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없었음이니라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195920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아브람의 가축의 목자와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가축의 목자가 서로 다투고 또 가나안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브리스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사람도 그 땅에 거주하였는지라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767181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우리는 한 친족이라 나나 너나 내 목자나 네 목자나 서로 다투게 하지 말자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84658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앞에 온 땅이 있지 아니하냐 나를 떠나가라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좌하면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우하고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우하면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좌하리라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854614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293</Words>
  <Application>Microsoft Office PowerPoint</Application>
  <PresentationFormat>와이드스크린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2023-08-02T13:48:23Z</dcterms:modified>
</cp:coreProperties>
</file>