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26-Aug-16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26-Aug-16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26-Aug-16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26-Aug-16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26-Aug-16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26-Aug-16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26-Aug-16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26-Aug-16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26-Aug-16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26-Aug-16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26-Aug-16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26-Aug-16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antstationers.co.in/"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mailto:info@antstationers.com" TargetMode="External"/><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hyperlink" Target="http://www.antstationers.co.i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ntt.pn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housekeeping material banner"/>
          <p:cNvPicPr>
            <a:picLocks noChangeAspect="1" noChangeArrowheads="1"/>
          </p:cNvPicPr>
          <p:nvPr/>
        </p:nvPicPr>
        <p:blipFill>
          <a:blip r:embed="rId2" cstate="print"/>
          <a:srcRect/>
          <a:stretch>
            <a:fillRect/>
          </a:stretch>
        </p:blipFill>
        <p:spPr bwMode="auto">
          <a:xfrm>
            <a:off x="0" y="3871783"/>
            <a:ext cx="9144000" cy="2986217"/>
          </a:xfrm>
          <a:prstGeom prst="rect">
            <a:avLst/>
          </a:prstGeom>
          <a:noFill/>
        </p:spPr>
      </p:pic>
      <p:sp>
        <p:nvSpPr>
          <p:cNvPr id="5" name="TextBox 4"/>
          <p:cNvSpPr txBox="1"/>
          <p:nvPr/>
        </p:nvSpPr>
        <p:spPr>
          <a:xfrm>
            <a:off x="304800" y="305812"/>
            <a:ext cx="8534400" cy="3046988"/>
          </a:xfrm>
          <a:prstGeom prst="rect">
            <a:avLst/>
          </a:prstGeom>
          <a:noFill/>
        </p:spPr>
        <p:txBody>
          <a:bodyPr wrap="square" rtlCol="0">
            <a:spAutoFit/>
          </a:bodyPr>
          <a:lstStyle/>
          <a:p>
            <a:r>
              <a:rPr lang="en-US" sz="2400" dirty="0" smtClean="0"/>
              <a:t>Hurry up Buy Housekeeping materials in Gurgaon on discount price from A&amp;T the largest </a:t>
            </a:r>
            <a:r>
              <a:rPr lang="en-US" sz="2400" u="sng" dirty="0" smtClean="0">
                <a:hlinkClick r:id="rId3"/>
              </a:rPr>
              <a:t>housekeeping material supplier in Gurgaon</a:t>
            </a:r>
            <a:r>
              <a:rPr lang="en-US" sz="2400" dirty="0" smtClean="0"/>
              <a:t>. We have complete product range of Housekeeping items like Mop, Broom, Dustpan, Mop Bucket, Dusting cloths, Scrub, Sponge, Wipers, Dustbin, Garbage bag, Liquid, Soap, Sanitizers and many more. We deal in all leading brands products. </a:t>
            </a:r>
            <a:r>
              <a:rPr lang="en-US" sz="2400" dirty="0" smtClean="0"/>
              <a:t>We</a:t>
            </a:r>
            <a:r>
              <a:rPr lang="en-US" sz="2400" dirty="0" smtClean="0"/>
              <a:t> </a:t>
            </a:r>
            <a:r>
              <a:rPr lang="en-US" sz="2400" dirty="0" smtClean="0"/>
              <a:t>supply Housekeeping items in office or big corporate houses. Call us and get best quotation.</a:t>
            </a:r>
            <a:endParaRPr lang="en-US"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Image result for housekeeping material"/>
          <p:cNvPicPr>
            <a:picLocks noChangeAspect="1" noChangeArrowheads="1"/>
          </p:cNvPicPr>
          <p:nvPr/>
        </p:nvPicPr>
        <p:blipFill>
          <a:blip r:embed="rId2" cstate="print"/>
          <a:srcRect/>
          <a:stretch>
            <a:fillRect/>
          </a:stretch>
        </p:blipFill>
        <p:spPr bwMode="auto">
          <a:xfrm>
            <a:off x="177610" y="152400"/>
            <a:ext cx="5041804" cy="3352800"/>
          </a:xfrm>
          <a:prstGeom prst="rect">
            <a:avLst/>
          </a:prstGeom>
          <a:noFill/>
        </p:spPr>
      </p:pic>
      <p:pic>
        <p:nvPicPr>
          <p:cNvPr id="15364" name="Picture 4" descr="Image result for housekeeping material"/>
          <p:cNvPicPr>
            <a:picLocks noChangeAspect="1" noChangeArrowheads="1"/>
          </p:cNvPicPr>
          <p:nvPr/>
        </p:nvPicPr>
        <p:blipFill>
          <a:blip r:embed="rId3" cstate="print"/>
          <a:srcRect/>
          <a:stretch>
            <a:fillRect/>
          </a:stretch>
        </p:blipFill>
        <p:spPr bwMode="auto">
          <a:xfrm>
            <a:off x="5486400" y="76200"/>
            <a:ext cx="3448050" cy="3448050"/>
          </a:xfrm>
          <a:prstGeom prst="rect">
            <a:avLst/>
          </a:prstGeom>
          <a:noFill/>
        </p:spPr>
      </p:pic>
      <p:pic>
        <p:nvPicPr>
          <p:cNvPr id="15366" name="Picture 6" descr="Image result for housekeeping material brand"/>
          <p:cNvPicPr>
            <a:picLocks noChangeAspect="1" noChangeArrowheads="1"/>
          </p:cNvPicPr>
          <p:nvPr/>
        </p:nvPicPr>
        <p:blipFill>
          <a:blip r:embed="rId4" cstate="print"/>
          <a:srcRect/>
          <a:stretch>
            <a:fillRect/>
          </a:stretch>
        </p:blipFill>
        <p:spPr bwMode="auto">
          <a:xfrm>
            <a:off x="205522" y="3581400"/>
            <a:ext cx="8786078" cy="325755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Image result for housekeeping material brand"/>
          <p:cNvPicPr>
            <a:picLocks noChangeAspect="1" noChangeArrowheads="1"/>
          </p:cNvPicPr>
          <p:nvPr/>
        </p:nvPicPr>
        <p:blipFill>
          <a:blip r:embed="rId2" cstate="print"/>
          <a:srcRect/>
          <a:stretch>
            <a:fillRect/>
          </a:stretch>
        </p:blipFill>
        <p:spPr bwMode="auto">
          <a:xfrm>
            <a:off x="-1" y="152400"/>
            <a:ext cx="9085245" cy="66294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Image result for contact us"/>
          <p:cNvPicPr>
            <a:picLocks noChangeAspect="1" noChangeArrowheads="1"/>
          </p:cNvPicPr>
          <p:nvPr/>
        </p:nvPicPr>
        <p:blipFill>
          <a:blip r:embed="rId2" cstate="print"/>
          <a:srcRect/>
          <a:stretch>
            <a:fillRect/>
          </a:stretch>
        </p:blipFill>
        <p:spPr bwMode="auto">
          <a:xfrm>
            <a:off x="0" y="0"/>
            <a:ext cx="9144000" cy="2590800"/>
          </a:xfrm>
          <a:prstGeom prst="rect">
            <a:avLst/>
          </a:prstGeom>
          <a:noFill/>
        </p:spPr>
      </p:pic>
      <p:sp>
        <p:nvSpPr>
          <p:cNvPr id="5" name="TextBox 4"/>
          <p:cNvSpPr txBox="1"/>
          <p:nvPr/>
        </p:nvSpPr>
        <p:spPr>
          <a:xfrm>
            <a:off x="457200" y="3048000"/>
            <a:ext cx="8077200" cy="2585323"/>
          </a:xfrm>
          <a:prstGeom prst="rect">
            <a:avLst/>
          </a:prstGeom>
          <a:noFill/>
        </p:spPr>
        <p:txBody>
          <a:bodyPr wrap="square" rtlCol="0">
            <a:spAutoFit/>
          </a:bodyPr>
          <a:lstStyle/>
          <a:p>
            <a:r>
              <a:rPr lang="en-US" sz="3200" b="1" dirty="0" smtClean="0"/>
              <a:t>A&amp;T Stationers</a:t>
            </a:r>
          </a:p>
          <a:p>
            <a:r>
              <a:rPr lang="en-US" sz="2800" dirty="0" smtClean="0"/>
              <a:t>Add- 155 Ground floor </a:t>
            </a:r>
            <a:r>
              <a:rPr lang="en-US" sz="2800" dirty="0" err="1" smtClean="0"/>
              <a:t>Kirti</a:t>
            </a:r>
            <a:r>
              <a:rPr lang="en-US" sz="2800" dirty="0" smtClean="0"/>
              <a:t> Nagar Sector-15 Gurgaon</a:t>
            </a:r>
          </a:p>
          <a:p>
            <a:r>
              <a:rPr lang="en-US" sz="2800" dirty="0" smtClean="0"/>
              <a:t>Mob- +91-9971666898</a:t>
            </a:r>
          </a:p>
          <a:p>
            <a:r>
              <a:rPr lang="en-US" sz="2800" dirty="0" smtClean="0"/>
              <a:t>Email- </a:t>
            </a:r>
            <a:r>
              <a:rPr lang="en-US" sz="2800" u="sng" dirty="0" smtClean="0">
                <a:hlinkClick r:id="rId3"/>
              </a:rPr>
              <a:t>info@antstationers.com</a:t>
            </a:r>
            <a:endParaRPr lang="en-US" sz="2800" dirty="0" smtClean="0"/>
          </a:p>
          <a:p>
            <a:r>
              <a:rPr lang="en-US" sz="2800" dirty="0" smtClean="0"/>
              <a:t>Web- </a:t>
            </a:r>
            <a:r>
              <a:rPr lang="en-US" sz="2800" u="sng" dirty="0" smtClean="0">
                <a:hlinkClick r:id="rId4"/>
              </a:rPr>
              <a:t>www.antstationers.co.in</a:t>
            </a:r>
            <a:endParaRPr lang="en-US" sz="2800" dirty="0" smtClean="0"/>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104</Words>
  <Application>Microsoft Office PowerPoint</Application>
  <PresentationFormat>On-screen Show (4:3)</PresentationFormat>
  <Paragraphs>6</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Slide 1</vt:lpstr>
      <vt:lpstr>Slide 2</vt:lpstr>
      <vt:lpstr>Slide 3</vt:lpstr>
      <vt:lpstr>Slide 4</vt:lpstr>
      <vt:lpstr>Slide 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Rakesh</dc:creator>
  <cp:lastModifiedBy>user</cp:lastModifiedBy>
  <cp:revision>4</cp:revision>
  <dcterms:created xsi:type="dcterms:W3CDTF">2006-08-16T00:00:00Z</dcterms:created>
  <dcterms:modified xsi:type="dcterms:W3CDTF">2016-08-26T11:53:36Z</dcterms:modified>
</cp:coreProperties>
</file>