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70" r:id="rId3"/>
    <p:sldId id="271" r:id="rId4"/>
    <p:sldId id="272" r:id="rId5"/>
    <p:sldId id="273" r:id="rId6"/>
    <p:sldId id="274" r:id="rId7"/>
    <p:sldId id="276" r:id="rId8"/>
    <p:sldId id="275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932F"/>
    <a:srgbClr val="D98117"/>
    <a:srgbClr val="FFCA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013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theme" Target="theme/theme1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viewProps" Target="view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presProps" Target="presProps.xml" /><Relationship Id="rId5" Type="http://schemas.openxmlformats.org/officeDocument/2006/relationships/slide" Target="slides/slide4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tableStyles" Target="tableStyle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34686-7D61-4071-A145-C016BAF75ACB}" type="datetimeFigureOut">
              <a:rPr lang="ar-OM" smtClean="0"/>
              <a:t>09/08/1444</a:t>
            </a:fld>
            <a:endParaRPr lang="ar-OM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7C2C3-861F-497E-8765-D8FE8E24AE1F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663666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34686-7D61-4071-A145-C016BAF75ACB}" type="datetimeFigureOut">
              <a:rPr lang="ar-OM" smtClean="0"/>
              <a:t>09/08/1444</a:t>
            </a:fld>
            <a:endParaRPr lang="ar-OM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7C2C3-861F-497E-8765-D8FE8E24AE1F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2812533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34686-7D61-4071-A145-C016BAF75ACB}" type="datetimeFigureOut">
              <a:rPr lang="ar-OM" smtClean="0"/>
              <a:t>09/08/1444</a:t>
            </a:fld>
            <a:endParaRPr lang="ar-OM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7C2C3-861F-497E-8765-D8FE8E24AE1F}" type="slidenum">
              <a:rPr lang="ar-OM" smtClean="0"/>
              <a:t>‹#›</a:t>
            </a:fld>
            <a:endParaRPr lang="ar-OM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786512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34686-7D61-4071-A145-C016BAF75ACB}" type="datetimeFigureOut">
              <a:rPr lang="ar-OM" smtClean="0"/>
              <a:t>09/08/1444</a:t>
            </a:fld>
            <a:endParaRPr lang="ar-OM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7C2C3-861F-497E-8765-D8FE8E24AE1F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18856249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 ذات اقتبا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34686-7D61-4071-A145-C016BAF75ACB}" type="datetimeFigureOut">
              <a:rPr lang="ar-OM" smtClean="0"/>
              <a:t>09/08/1444</a:t>
            </a:fld>
            <a:endParaRPr lang="ar-OM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7C2C3-861F-497E-8765-D8FE8E24AE1F}" type="slidenum">
              <a:rPr lang="ar-OM" smtClean="0"/>
              <a:t>‹#›</a:t>
            </a:fld>
            <a:endParaRPr lang="ar-OM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552360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اب أو خطأ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34686-7D61-4071-A145-C016BAF75ACB}" type="datetimeFigureOut">
              <a:rPr lang="ar-OM" smtClean="0"/>
              <a:t>09/08/1444</a:t>
            </a:fld>
            <a:endParaRPr lang="ar-OM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7C2C3-861F-497E-8765-D8FE8E24AE1F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26462726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34686-7D61-4071-A145-C016BAF75ACB}" type="datetimeFigureOut">
              <a:rPr lang="ar-OM" smtClean="0"/>
              <a:t>09/08/1444</a:t>
            </a:fld>
            <a:endParaRPr lang="ar-OM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7C2C3-861F-497E-8765-D8FE8E24AE1F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4357178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34686-7D61-4071-A145-C016BAF75ACB}" type="datetimeFigureOut">
              <a:rPr lang="ar-OM" smtClean="0"/>
              <a:t>09/08/1444</a:t>
            </a:fld>
            <a:endParaRPr lang="ar-OM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7C2C3-861F-497E-8765-D8FE8E24AE1F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912452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34686-7D61-4071-A145-C016BAF75ACB}" type="datetimeFigureOut">
              <a:rPr lang="ar-OM" smtClean="0"/>
              <a:t>09/08/1444</a:t>
            </a:fld>
            <a:endParaRPr lang="ar-OM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7C2C3-861F-497E-8765-D8FE8E24AE1F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1486177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34686-7D61-4071-A145-C016BAF75ACB}" type="datetimeFigureOut">
              <a:rPr lang="ar-OM" smtClean="0"/>
              <a:t>09/08/1444</a:t>
            </a:fld>
            <a:endParaRPr lang="ar-OM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7C2C3-861F-497E-8765-D8FE8E24AE1F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3574356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34686-7D61-4071-A145-C016BAF75ACB}" type="datetimeFigureOut">
              <a:rPr lang="ar-OM" smtClean="0"/>
              <a:t>09/08/1444</a:t>
            </a:fld>
            <a:endParaRPr lang="ar-OM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7C2C3-861F-497E-8765-D8FE8E24AE1F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2009854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34686-7D61-4071-A145-C016BAF75ACB}" type="datetimeFigureOut">
              <a:rPr lang="ar-OM" smtClean="0"/>
              <a:t>09/08/1444</a:t>
            </a:fld>
            <a:endParaRPr lang="ar-OM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7C2C3-861F-497E-8765-D8FE8E24AE1F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516551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34686-7D61-4071-A145-C016BAF75ACB}" type="datetimeFigureOut">
              <a:rPr lang="ar-OM" smtClean="0"/>
              <a:t>09/08/1444</a:t>
            </a:fld>
            <a:endParaRPr lang="ar-OM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7C2C3-861F-497E-8765-D8FE8E24AE1F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2643691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34686-7D61-4071-A145-C016BAF75ACB}" type="datetimeFigureOut">
              <a:rPr lang="ar-OM" smtClean="0"/>
              <a:t>09/08/1444</a:t>
            </a:fld>
            <a:endParaRPr lang="ar-OM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7C2C3-861F-497E-8765-D8FE8E24AE1F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553107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34686-7D61-4071-A145-C016BAF75ACB}" type="datetimeFigureOut">
              <a:rPr lang="ar-OM" smtClean="0"/>
              <a:t>09/08/1444</a:t>
            </a:fld>
            <a:endParaRPr lang="ar-OM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7C2C3-861F-497E-8765-D8FE8E24AE1F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1420682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34686-7D61-4071-A145-C016BAF75ACB}" type="datetimeFigureOut">
              <a:rPr lang="ar-OM" smtClean="0"/>
              <a:t>09/08/1444</a:t>
            </a:fld>
            <a:endParaRPr lang="ar-OM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7C2C3-861F-497E-8765-D8FE8E24AE1F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2900215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334686-7D61-4071-A145-C016BAF75ACB}" type="datetimeFigureOut">
              <a:rPr lang="ar-OM" smtClean="0"/>
              <a:t>09/08/1444</a:t>
            </a:fld>
            <a:endParaRPr lang="ar-OM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OM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2C7C2C3-861F-497E-8765-D8FE8E24AE1F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3992638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7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 /><Relationship Id="rId1" Type="http://schemas.openxmlformats.org/officeDocument/2006/relationships/tags" Target="../tags/tag1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7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Layout" Target="../slideLayouts/slideLayout7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 /><Relationship Id="rId1" Type="http://schemas.openxmlformats.org/officeDocument/2006/relationships/slideLayout" Target="../slideLayouts/slideLayout7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 /><Relationship Id="rId1" Type="http://schemas.openxmlformats.org/officeDocument/2006/relationships/slideLayout" Target="../slideLayouts/slideLayout7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 /><Relationship Id="rId1" Type="http://schemas.openxmlformats.org/officeDocument/2006/relationships/slideLayout" Target="../slideLayouts/slideLayout7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ربع نص 5">
            <a:extLst>
              <a:ext uri="{FF2B5EF4-FFF2-40B4-BE49-F238E27FC236}">
                <a16:creationId xmlns:a16="http://schemas.microsoft.com/office/drawing/2014/main" id="{1DB9A0C9-0C65-4D1E-A13D-A17C6DFE4732}"/>
              </a:ext>
            </a:extLst>
          </p:cNvPr>
          <p:cNvSpPr txBox="1"/>
          <p:nvPr/>
        </p:nvSpPr>
        <p:spPr>
          <a:xfrm>
            <a:off x="5413893" y="755779"/>
            <a:ext cx="4089030" cy="55092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OM" sz="8800" dirty="0">
                <a:solidFill>
                  <a:srgbClr val="D98117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التعرف على الأشكال المتطابقة</a:t>
            </a:r>
          </a:p>
          <a:p>
            <a:pPr algn="ctr" rtl="1"/>
            <a:r>
              <a:rPr lang="ar-OM" sz="8800" dirty="0">
                <a:solidFill>
                  <a:srgbClr val="D98117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(9-1)</a:t>
            </a:r>
          </a:p>
        </p:txBody>
      </p:sp>
      <p:pic>
        <p:nvPicPr>
          <p:cNvPr id="3" name="Snagit_SNG84F">
            <a:extLst>
              <a:ext uri="{FF2B5EF4-FFF2-40B4-BE49-F238E27FC236}">
                <a16:creationId xmlns:a16="http://schemas.microsoft.com/office/drawing/2014/main" id="{901D4042-47AF-4F92-935F-A0106D0BA4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119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199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>
            <a:extLst>
              <a:ext uri="{FF2B5EF4-FFF2-40B4-BE49-F238E27FC236}">
                <a16:creationId xmlns:a16="http://schemas.microsoft.com/office/drawing/2014/main" id="{107B2811-CC09-40B8-80B7-AF0D7457841A}"/>
              </a:ext>
            </a:extLst>
          </p:cNvPr>
          <p:cNvSpPr/>
          <p:nvPr/>
        </p:nvSpPr>
        <p:spPr>
          <a:xfrm>
            <a:off x="509399" y="2433032"/>
            <a:ext cx="925788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r" rtl="1">
              <a:buFont typeface="Arial" panose="020B0604020202020204" pitchFamily="34" charset="0"/>
              <a:buChar char="•"/>
            </a:pPr>
            <a:r>
              <a:rPr lang="ar-OM" sz="4000" dirty="0">
                <a:solidFill>
                  <a:srgbClr val="D98117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معرفة أن أطول ضلع في المثلث قائم الزاوية يسمى وتر المثلث القائم.</a:t>
            </a:r>
          </a:p>
          <a:p>
            <a:pPr marL="457200" indent="-457200" algn="r" rtl="1">
              <a:buFont typeface="Arial" panose="020B0604020202020204" pitchFamily="34" charset="0"/>
              <a:buChar char="•"/>
            </a:pPr>
            <a:r>
              <a:rPr lang="ar-OM" sz="4000" dirty="0">
                <a:solidFill>
                  <a:srgbClr val="D98117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معرفة أنه إذا تطابق شكلين من الأشكال ثنائية الأبعاد تكون الأضلاع المتناظرة والزوايا المتناظرة متساوية.</a:t>
            </a:r>
            <a:endParaRPr lang="ar-OM" sz="400000" dirty="0">
              <a:solidFill>
                <a:srgbClr val="D98117"/>
              </a:solidFill>
              <a:latin typeface="AAA GoldenLotus" panose="02000000000000000000" pitchFamily="2" charset="-78"/>
              <a:cs typeface="AAA GoldenLotus" panose="02000000000000000000" pitchFamily="2" charset="-78"/>
            </a:endParaRPr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58F00CF9-918A-42EF-BEB8-1238B91C45FE}"/>
              </a:ext>
            </a:extLst>
          </p:cNvPr>
          <p:cNvSpPr txBox="1"/>
          <p:nvPr/>
        </p:nvSpPr>
        <p:spPr>
          <a:xfrm>
            <a:off x="6137153" y="138078"/>
            <a:ext cx="2319866" cy="92333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ar-OM" sz="5400" b="1" dirty="0">
                <a:solidFill>
                  <a:srgbClr val="D98117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أهداف الدرس</a:t>
            </a:r>
          </a:p>
        </p:txBody>
      </p:sp>
      <p:sp>
        <p:nvSpPr>
          <p:cNvPr id="13" name="مستطيل 12">
            <a:extLst>
              <a:ext uri="{FF2B5EF4-FFF2-40B4-BE49-F238E27FC236}">
                <a16:creationId xmlns:a16="http://schemas.microsoft.com/office/drawing/2014/main" id="{45803613-5BAA-4CFB-B7E3-000D517337E4}"/>
              </a:ext>
            </a:extLst>
          </p:cNvPr>
          <p:cNvSpPr/>
          <p:nvPr/>
        </p:nvSpPr>
        <p:spPr>
          <a:xfrm>
            <a:off x="5010155" y="223102"/>
            <a:ext cx="3757756" cy="6983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/>
          </a:p>
        </p:txBody>
      </p:sp>
      <p:cxnSp>
        <p:nvCxnSpPr>
          <p:cNvPr id="6" name="رابط مستقيم 5">
            <a:extLst>
              <a:ext uri="{FF2B5EF4-FFF2-40B4-BE49-F238E27FC236}">
                <a16:creationId xmlns:a16="http://schemas.microsoft.com/office/drawing/2014/main" id="{9561BF1D-28DB-4078-9FCF-89FB3687B6E3}"/>
              </a:ext>
            </a:extLst>
          </p:cNvPr>
          <p:cNvCxnSpPr/>
          <p:nvPr/>
        </p:nvCxnSpPr>
        <p:spPr>
          <a:xfrm flipV="1">
            <a:off x="5808270" y="203646"/>
            <a:ext cx="0" cy="717847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مجموعة 24">
            <a:extLst>
              <a:ext uri="{FF2B5EF4-FFF2-40B4-BE49-F238E27FC236}">
                <a16:creationId xmlns:a16="http://schemas.microsoft.com/office/drawing/2014/main" id="{6152DF39-81AA-43FC-8755-FD4A7152E875}"/>
              </a:ext>
            </a:extLst>
          </p:cNvPr>
          <p:cNvGrpSpPr/>
          <p:nvPr/>
        </p:nvGrpSpPr>
        <p:grpSpPr>
          <a:xfrm>
            <a:off x="5591175" y="921493"/>
            <a:ext cx="3124200" cy="74090"/>
            <a:chOff x="5591175" y="776215"/>
            <a:chExt cx="3124200" cy="74090"/>
          </a:xfrm>
        </p:grpSpPr>
        <p:cxnSp>
          <p:nvCxnSpPr>
            <p:cNvPr id="15" name="رابط مستقيم 14">
              <a:extLst>
                <a:ext uri="{FF2B5EF4-FFF2-40B4-BE49-F238E27FC236}">
                  <a16:creationId xmlns:a16="http://schemas.microsoft.com/office/drawing/2014/main" id="{9A328530-B518-4F90-81D3-2F3874E5C834}"/>
                </a:ext>
              </a:extLst>
            </p:cNvPr>
            <p:cNvCxnSpPr/>
            <p:nvPr/>
          </p:nvCxnSpPr>
          <p:spPr>
            <a:xfrm flipH="1">
              <a:off x="5591175" y="850305"/>
              <a:ext cx="312420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رابط مستقيم 15">
              <a:extLst>
                <a:ext uri="{FF2B5EF4-FFF2-40B4-BE49-F238E27FC236}">
                  <a16:creationId xmlns:a16="http://schemas.microsoft.com/office/drawing/2014/main" id="{330443D8-191B-4569-AF2C-B29F3FCA41E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82056" y="776215"/>
              <a:ext cx="2733319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مجموعة 25">
            <a:extLst>
              <a:ext uri="{FF2B5EF4-FFF2-40B4-BE49-F238E27FC236}">
                <a16:creationId xmlns:a16="http://schemas.microsoft.com/office/drawing/2014/main" id="{62934DAA-306C-40DD-A2F5-4B72AFDD26DA}"/>
              </a:ext>
            </a:extLst>
          </p:cNvPr>
          <p:cNvGrpSpPr/>
          <p:nvPr/>
        </p:nvGrpSpPr>
        <p:grpSpPr>
          <a:xfrm>
            <a:off x="5896331" y="177028"/>
            <a:ext cx="76556" cy="1073152"/>
            <a:chOff x="5896331" y="31750"/>
            <a:chExt cx="76556" cy="1073152"/>
          </a:xfrm>
        </p:grpSpPr>
        <p:cxnSp>
          <p:nvCxnSpPr>
            <p:cNvPr id="19" name="رابط مستقيم 18">
              <a:extLst>
                <a:ext uri="{FF2B5EF4-FFF2-40B4-BE49-F238E27FC236}">
                  <a16:creationId xmlns:a16="http://schemas.microsoft.com/office/drawing/2014/main" id="{FB6B400F-9872-4F14-889C-4DE31F4B13C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96331" y="31750"/>
              <a:ext cx="0" cy="107315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رابط مستقيم 20">
              <a:extLst>
                <a:ext uri="{FF2B5EF4-FFF2-40B4-BE49-F238E27FC236}">
                  <a16:creationId xmlns:a16="http://schemas.microsoft.com/office/drawing/2014/main" id="{C71650E4-6D61-434C-8883-87010B60521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72887" y="34925"/>
              <a:ext cx="0" cy="721075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مجموعة 26">
            <a:extLst>
              <a:ext uri="{FF2B5EF4-FFF2-40B4-BE49-F238E27FC236}">
                <a16:creationId xmlns:a16="http://schemas.microsoft.com/office/drawing/2014/main" id="{3CC972D2-3EFF-4D54-B5FB-FA5D73E18A01}"/>
              </a:ext>
            </a:extLst>
          </p:cNvPr>
          <p:cNvGrpSpPr/>
          <p:nvPr/>
        </p:nvGrpSpPr>
        <p:grpSpPr>
          <a:xfrm>
            <a:off x="5640605" y="1044574"/>
            <a:ext cx="218967" cy="227119"/>
            <a:chOff x="5640605" y="899296"/>
            <a:chExt cx="218967" cy="227119"/>
          </a:xfrm>
          <a:noFill/>
        </p:grpSpPr>
        <p:sp>
          <p:nvSpPr>
            <p:cNvPr id="23" name="مستطيل 22">
              <a:extLst>
                <a:ext uri="{FF2B5EF4-FFF2-40B4-BE49-F238E27FC236}">
                  <a16:creationId xmlns:a16="http://schemas.microsoft.com/office/drawing/2014/main" id="{39DE18C3-95EC-453A-80C4-0F5C09D2FCAE}"/>
                </a:ext>
              </a:extLst>
            </p:cNvPr>
            <p:cNvSpPr/>
            <p:nvPr/>
          </p:nvSpPr>
          <p:spPr>
            <a:xfrm>
              <a:off x="5685797" y="899296"/>
              <a:ext cx="173775" cy="173775"/>
            </a:xfrm>
            <a:prstGeom prst="rect">
              <a:avLst/>
            </a:prstGeom>
            <a:grpFill/>
            <a:ln>
              <a:solidFill>
                <a:srgbClr val="FFCA0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OM"/>
            </a:p>
          </p:txBody>
        </p:sp>
        <p:sp>
          <p:nvSpPr>
            <p:cNvPr id="24" name="مستطيل 23">
              <a:extLst>
                <a:ext uri="{FF2B5EF4-FFF2-40B4-BE49-F238E27FC236}">
                  <a16:creationId xmlns:a16="http://schemas.microsoft.com/office/drawing/2014/main" id="{1DFEE409-B256-4055-94AB-82C944B96C5E}"/>
                </a:ext>
              </a:extLst>
            </p:cNvPr>
            <p:cNvSpPr/>
            <p:nvPr/>
          </p:nvSpPr>
          <p:spPr>
            <a:xfrm>
              <a:off x="5640605" y="952640"/>
              <a:ext cx="173775" cy="173775"/>
            </a:xfrm>
            <a:prstGeom prst="rect">
              <a:avLst/>
            </a:prstGeom>
            <a:grpFill/>
            <a:ln>
              <a:solidFill>
                <a:srgbClr val="FFCA0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OM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114580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"/>
                            </p:stCondLst>
                            <p:childTnLst>
                              <p:par>
                                <p:cTn id="1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4.44444E-6 L 0.2543 0.00024 " pathEditMode="relative" rAng="0" ptsTypes="AA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708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3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250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750"/>
                            </p:stCondLst>
                            <p:childTnLst>
                              <p:par>
                                <p:cTn id="4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: زوايا مستديرة 1">
            <a:extLst>
              <a:ext uri="{FF2B5EF4-FFF2-40B4-BE49-F238E27FC236}">
                <a16:creationId xmlns:a16="http://schemas.microsoft.com/office/drawing/2014/main" id="{AB0A2EBF-DF9C-49D5-B64D-636D8269EAC9}"/>
              </a:ext>
            </a:extLst>
          </p:cNvPr>
          <p:cNvSpPr/>
          <p:nvPr/>
        </p:nvSpPr>
        <p:spPr>
          <a:xfrm>
            <a:off x="3025211" y="94004"/>
            <a:ext cx="3989972" cy="581114"/>
          </a:xfrm>
          <a:prstGeom prst="roundRect">
            <a:avLst>
              <a:gd name="adj" fmla="val 50000"/>
            </a:avLst>
          </a:prstGeom>
          <a:solidFill>
            <a:srgbClr val="DA932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OM" sz="3200" dirty="0">
                <a:latin typeface="AAA GoldenLotus" panose="02000000000000000000" pitchFamily="2" charset="-78"/>
                <a:cs typeface="AAA GoldenLotus" panose="02000000000000000000" pitchFamily="2" charset="-78"/>
              </a:rPr>
              <a:t>وتر المثلث والأضلاع المتناظرة</a:t>
            </a:r>
          </a:p>
        </p:txBody>
      </p:sp>
      <p:sp>
        <p:nvSpPr>
          <p:cNvPr id="3" name="مثلث قائم الزاوية 2">
            <a:extLst>
              <a:ext uri="{FF2B5EF4-FFF2-40B4-BE49-F238E27FC236}">
                <a16:creationId xmlns:a16="http://schemas.microsoft.com/office/drawing/2014/main" id="{6627434F-ABCA-4468-85D3-64F4014811AB}"/>
              </a:ext>
            </a:extLst>
          </p:cNvPr>
          <p:cNvSpPr/>
          <p:nvPr/>
        </p:nvSpPr>
        <p:spPr>
          <a:xfrm>
            <a:off x="5267028" y="1239150"/>
            <a:ext cx="2263721" cy="1230594"/>
          </a:xfrm>
          <a:prstGeom prst="rtTriangl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/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AFC41241-3009-4827-9A2B-D42CD0FFF264}"/>
              </a:ext>
            </a:extLst>
          </p:cNvPr>
          <p:cNvSpPr txBox="1"/>
          <p:nvPr/>
        </p:nvSpPr>
        <p:spPr>
          <a:xfrm>
            <a:off x="7539733" y="2146578"/>
            <a:ext cx="282450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3600" dirty="0">
                <a:latin typeface="AAA GoldenLotus" panose="02000000000000000000" pitchFamily="2" charset="-78"/>
                <a:cs typeface="AAA GoldenLotus" panose="02000000000000000000" pitchFamily="2" charset="-78"/>
              </a:rPr>
              <a:t>أ</a:t>
            </a:r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37F32FDB-D4ED-48B8-A7E4-79E06D308D15}"/>
              </a:ext>
            </a:extLst>
          </p:cNvPr>
          <p:cNvSpPr txBox="1"/>
          <p:nvPr/>
        </p:nvSpPr>
        <p:spPr>
          <a:xfrm>
            <a:off x="4746590" y="2146578"/>
            <a:ext cx="546945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3600" dirty="0">
                <a:latin typeface="AAA GoldenLotus" panose="02000000000000000000" pitchFamily="2" charset="-78"/>
                <a:cs typeface="AAA GoldenLotus" panose="02000000000000000000" pitchFamily="2" charset="-78"/>
              </a:rPr>
              <a:t>ب</a:t>
            </a:r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9138A044-1776-426A-BD41-6DDDB92947CE}"/>
              </a:ext>
            </a:extLst>
          </p:cNvPr>
          <p:cNvSpPr txBox="1"/>
          <p:nvPr/>
        </p:nvSpPr>
        <p:spPr>
          <a:xfrm>
            <a:off x="4794680" y="723368"/>
            <a:ext cx="450764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3600" dirty="0">
                <a:latin typeface="AAA GoldenLotus" panose="02000000000000000000" pitchFamily="2" charset="-78"/>
                <a:cs typeface="AAA GoldenLotus" panose="02000000000000000000" pitchFamily="2" charset="-78"/>
              </a:rPr>
              <a:t>ج</a:t>
            </a:r>
          </a:p>
        </p:txBody>
      </p:sp>
      <p:sp>
        <p:nvSpPr>
          <p:cNvPr id="7" name="شكل حر: شكل 6">
            <a:extLst>
              <a:ext uri="{FF2B5EF4-FFF2-40B4-BE49-F238E27FC236}">
                <a16:creationId xmlns:a16="http://schemas.microsoft.com/office/drawing/2014/main" id="{8A16D041-CBF3-4CDC-9426-8AD2ABB2D98C}"/>
              </a:ext>
            </a:extLst>
          </p:cNvPr>
          <p:cNvSpPr/>
          <p:nvPr/>
        </p:nvSpPr>
        <p:spPr>
          <a:xfrm>
            <a:off x="5267028" y="2196279"/>
            <a:ext cx="282011" cy="282011"/>
          </a:xfrm>
          <a:custGeom>
            <a:avLst/>
            <a:gdLst>
              <a:gd name="connsiteX0" fmla="*/ 0 w 282011"/>
              <a:gd name="connsiteY0" fmla="*/ 0 h 282011"/>
              <a:gd name="connsiteX1" fmla="*/ 282011 w 282011"/>
              <a:gd name="connsiteY1" fmla="*/ 0 h 282011"/>
              <a:gd name="connsiteX2" fmla="*/ 282011 w 282011"/>
              <a:gd name="connsiteY2" fmla="*/ 282011 h 282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2011" h="282011">
                <a:moveTo>
                  <a:pt x="0" y="0"/>
                </a:moveTo>
                <a:lnTo>
                  <a:pt x="282011" y="0"/>
                </a:lnTo>
                <a:lnTo>
                  <a:pt x="282011" y="282011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/>
          </a:p>
        </p:txBody>
      </p:sp>
      <p:sp>
        <p:nvSpPr>
          <p:cNvPr id="8" name="مربع نص 7">
            <a:extLst>
              <a:ext uri="{FF2B5EF4-FFF2-40B4-BE49-F238E27FC236}">
                <a16:creationId xmlns:a16="http://schemas.microsoft.com/office/drawing/2014/main" id="{D576AFA0-BDEC-4A65-BB4F-12F816536BC9}"/>
              </a:ext>
            </a:extLst>
          </p:cNvPr>
          <p:cNvSpPr txBox="1"/>
          <p:nvPr/>
        </p:nvSpPr>
        <p:spPr>
          <a:xfrm>
            <a:off x="6265182" y="1131204"/>
            <a:ext cx="846706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3600" dirty="0">
                <a:latin typeface="AAA GoldenLotus" panose="02000000000000000000" pitchFamily="2" charset="-78"/>
                <a:cs typeface="AAA GoldenLotus" panose="02000000000000000000" pitchFamily="2" charset="-78"/>
              </a:rPr>
              <a:t>الوتر</a:t>
            </a:r>
          </a:p>
        </p:txBody>
      </p:sp>
      <p:sp>
        <p:nvSpPr>
          <p:cNvPr id="9" name="مربع نص 8">
            <a:extLst>
              <a:ext uri="{FF2B5EF4-FFF2-40B4-BE49-F238E27FC236}">
                <a16:creationId xmlns:a16="http://schemas.microsoft.com/office/drawing/2014/main" id="{969B81D3-E901-4398-B266-BD17D336DB43}"/>
              </a:ext>
            </a:extLst>
          </p:cNvPr>
          <p:cNvSpPr txBox="1"/>
          <p:nvPr/>
        </p:nvSpPr>
        <p:spPr>
          <a:xfrm>
            <a:off x="2030173" y="1500247"/>
            <a:ext cx="2074607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3600" dirty="0">
                <a:latin typeface="AAA GoldenLotus" panose="02000000000000000000" pitchFamily="2" charset="-78"/>
                <a:cs typeface="AAA GoldenLotus" panose="02000000000000000000" pitchFamily="2" charset="-78"/>
              </a:rPr>
              <a:t>ضلعي القائمة</a:t>
            </a:r>
          </a:p>
        </p:txBody>
      </p:sp>
      <p:cxnSp>
        <p:nvCxnSpPr>
          <p:cNvPr id="16" name="رابط كسهم مستقيم 15">
            <a:extLst>
              <a:ext uri="{FF2B5EF4-FFF2-40B4-BE49-F238E27FC236}">
                <a16:creationId xmlns:a16="http://schemas.microsoft.com/office/drawing/2014/main" id="{E2846393-2AED-4490-A730-5BC46CFE2433}"/>
              </a:ext>
            </a:extLst>
          </p:cNvPr>
          <p:cNvCxnSpPr>
            <a:cxnSpLocks/>
          </p:cNvCxnSpPr>
          <p:nvPr/>
        </p:nvCxnSpPr>
        <p:spPr>
          <a:xfrm flipH="1">
            <a:off x="4075888" y="1845902"/>
            <a:ext cx="1080000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شكل حر: شكل 25">
            <a:extLst>
              <a:ext uri="{FF2B5EF4-FFF2-40B4-BE49-F238E27FC236}">
                <a16:creationId xmlns:a16="http://schemas.microsoft.com/office/drawing/2014/main" id="{92ADA110-AED6-417C-A450-FF88F3533829}"/>
              </a:ext>
            </a:extLst>
          </p:cNvPr>
          <p:cNvSpPr/>
          <p:nvPr/>
        </p:nvSpPr>
        <p:spPr>
          <a:xfrm>
            <a:off x="3378407" y="2187733"/>
            <a:ext cx="2871387" cy="744980"/>
          </a:xfrm>
          <a:custGeom>
            <a:avLst/>
            <a:gdLst>
              <a:gd name="connsiteX0" fmla="*/ 2871387 w 2871387"/>
              <a:gd name="connsiteY0" fmla="*/ 358924 h 744980"/>
              <a:gd name="connsiteX1" fmla="*/ 1392965 w 2871387"/>
              <a:gd name="connsiteY1" fmla="*/ 734939 h 744980"/>
              <a:gd name="connsiteX2" fmla="*/ 0 w 2871387"/>
              <a:gd name="connsiteY2" fmla="*/ 0 h 744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71387" h="744980">
                <a:moveTo>
                  <a:pt x="2871387" y="358924"/>
                </a:moveTo>
                <a:cubicBezTo>
                  <a:pt x="2371458" y="576842"/>
                  <a:pt x="1871529" y="794760"/>
                  <a:pt x="1392965" y="734939"/>
                </a:cubicBezTo>
                <a:cubicBezTo>
                  <a:pt x="914401" y="675118"/>
                  <a:pt x="457200" y="337559"/>
                  <a:pt x="0" y="0"/>
                </a:cubicBezTo>
              </a:path>
            </a:pathLst>
          </a:custGeom>
          <a:noFill/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/>
          </a:p>
        </p:txBody>
      </p:sp>
      <p:sp>
        <p:nvSpPr>
          <p:cNvPr id="29" name="مربع نص 28">
            <a:extLst>
              <a:ext uri="{FF2B5EF4-FFF2-40B4-BE49-F238E27FC236}">
                <a16:creationId xmlns:a16="http://schemas.microsoft.com/office/drawing/2014/main" id="{4913BEA4-9EEC-428B-8DAB-15A5900EECA7}"/>
              </a:ext>
            </a:extLst>
          </p:cNvPr>
          <p:cNvSpPr txBox="1"/>
          <p:nvPr/>
        </p:nvSpPr>
        <p:spPr>
          <a:xfrm>
            <a:off x="5407683" y="5112756"/>
            <a:ext cx="282450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3600" dirty="0">
                <a:latin typeface="AAA GoldenLotus" panose="02000000000000000000" pitchFamily="2" charset="-78"/>
                <a:cs typeface="AAA GoldenLotus" panose="02000000000000000000" pitchFamily="2" charset="-78"/>
              </a:rPr>
              <a:t>أ</a:t>
            </a:r>
          </a:p>
        </p:txBody>
      </p:sp>
      <p:sp>
        <p:nvSpPr>
          <p:cNvPr id="30" name="مربع نص 29">
            <a:extLst>
              <a:ext uri="{FF2B5EF4-FFF2-40B4-BE49-F238E27FC236}">
                <a16:creationId xmlns:a16="http://schemas.microsoft.com/office/drawing/2014/main" id="{9EE91299-AB3F-45E6-9ADF-E1CB38F7BE0C}"/>
              </a:ext>
            </a:extLst>
          </p:cNvPr>
          <p:cNvSpPr txBox="1"/>
          <p:nvPr/>
        </p:nvSpPr>
        <p:spPr>
          <a:xfrm>
            <a:off x="2614540" y="5112756"/>
            <a:ext cx="546945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3600" dirty="0">
                <a:latin typeface="AAA GoldenLotus" panose="02000000000000000000" pitchFamily="2" charset="-78"/>
                <a:cs typeface="AAA GoldenLotus" panose="02000000000000000000" pitchFamily="2" charset="-78"/>
              </a:rPr>
              <a:t>ب</a:t>
            </a:r>
          </a:p>
        </p:txBody>
      </p:sp>
      <p:sp>
        <p:nvSpPr>
          <p:cNvPr id="31" name="مربع نص 30">
            <a:extLst>
              <a:ext uri="{FF2B5EF4-FFF2-40B4-BE49-F238E27FC236}">
                <a16:creationId xmlns:a16="http://schemas.microsoft.com/office/drawing/2014/main" id="{FDE5ED14-F452-4909-8C0F-9B9FF82D8769}"/>
              </a:ext>
            </a:extLst>
          </p:cNvPr>
          <p:cNvSpPr txBox="1"/>
          <p:nvPr/>
        </p:nvSpPr>
        <p:spPr>
          <a:xfrm>
            <a:off x="2662630" y="3689546"/>
            <a:ext cx="450764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3600" dirty="0">
                <a:latin typeface="AAA GoldenLotus" panose="02000000000000000000" pitchFamily="2" charset="-78"/>
                <a:cs typeface="AAA GoldenLotus" panose="02000000000000000000" pitchFamily="2" charset="-78"/>
              </a:rPr>
              <a:t>ج</a:t>
            </a:r>
          </a:p>
        </p:txBody>
      </p:sp>
      <p:grpSp>
        <p:nvGrpSpPr>
          <p:cNvPr id="39" name="مجموعة 38">
            <a:extLst>
              <a:ext uri="{FF2B5EF4-FFF2-40B4-BE49-F238E27FC236}">
                <a16:creationId xmlns:a16="http://schemas.microsoft.com/office/drawing/2014/main" id="{3DCD576A-8824-43E8-ADDE-B1394D70EFC4}"/>
              </a:ext>
            </a:extLst>
          </p:cNvPr>
          <p:cNvGrpSpPr/>
          <p:nvPr/>
        </p:nvGrpSpPr>
        <p:grpSpPr>
          <a:xfrm>
            <a:off x="3134978" y="4205328"/>
            <a:ext cx="2263721" cy="1239140"/>
            <a:chOff x="4877350" y="4428888"/>
            <a:chExt cx="2263721" cy="1239140"/>
          </a:xfrm>
        </p:grpSpPr>
        <p:sp>
          <p:nvSpPr>
            <p:cNvPr id="28" name="مثلث قائم الزاوية 27">
              <a:extLst>
                <a:ext uri="{FF2B5EF4-FFF2-40B4-BE49-F238E27FC236}">
                  <a16:creationId xmlns:a16="http://schemas.microsoft.com/office/drawing/2014/main" id="{1EA036A9-C21D-46C5-A1B3-FAEB8A0459E5}"/>
                </a:ext>
              </a:extLst>
            </p:cNvPr>
            <p:cNvSpPr/>
            <p:nvPr/>
          </p:nvSpPr>
          <p:spPr>
            <a:xfrm>
              <a:off x="4877350" y="4428888"/>
              <a:ext cx="2263721" cy="1230594"/>
            </a:xfrm>
            <a:prstGeom prst="rtTriangl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OM"/>
            </a:p>
          </p:txBody>
        </p:sp>
        <p:sp>
          <p:nvSpPr>
            <p:cNvPr id="32" name="شكل حر: شكل 31">
              <a:extLst>
                <a:ext uri="{FF2B5EF4-FFF2-40B4-BE49-F238E27FC236}">
                  <a16:creationId xmlns:a16="http://schemas.microsoft.com/office/drawing/2014/main" id="{E0739695-3152-4170-AC21-BE124B4A5BD7}"/>
                </a:ext>
              </a:extLst>
            </p:cNvPr>
            <p:cNvSpPr/>
            <p:nvPr/>
          </p:nvSpPr>
          <p:spPr>
            <a:xfrm>
              <a:off x="4877350" y="5386017"/>
              <a:ext cx="282011" cy="282011"/>
            </a:xfrm>
            <a:custGeom>
              <a:avLst/>
              <a:gdLst>
                <a:gd name="connsiteX0" fmla="*/ 0 w 282011"/>
                <a:gd name="connsiteY0" fmla="*/ 0 h 282011"/>
                <a:gd name="connsiteX1" fmla="*/ 282011 w 282011"/>
                <a:gd name="connsiteY1" fmla="*/ 0 h 282011"/>
                <a:gd name="connsiteX2" fmla="*/ 282011 w 282011"/>
                <a:gd name="connsiteY2" fmla="*/ 282011 h 28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2011" h="282011">
                  <a:moveTo>
                    <a:pt x="0" y="0"/>
                  </a:moveTo>
                  <a:lnTo>
                    <a:pt x="282011" y="0"/>
                  </a:lnTo>
                  <a:lnTo>
                    <a:pt x="282011" y="282011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OM"/>
            </a:p>
          </p:txBody>
        </p:sp>
      </p:grpSp>
      <p:sp>
        <p:nvSpPr>
          <p:cNvPr id="34" name="مربع نص 33">
            <a:extLst>
              <a:ext uri="{FF2B5EF4-FFF2-40B4-BE49-F238E27FC236}">
                <a16:creationId xmlns:a16="http://schemas.microsoft.com/office/drawing/2014/main" id="{B6EEE708-F8E9-4F57-88C9-B71AABB5555B}"/>
              </a:ext>
            </a:extLst>
          </p:cNvPr>
          <p:cNvSpPr txBox="1"/>
          <p:nvPr/>
        </p:nvSpPr>
        <p:spPr>
          <a:xfrm>
            <a:off x="1857365" y="3043215"/>
            <a:ext cx="591829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3600" dirty="0">
                <a:latin typeface="AAA GoldenLotus" panose="02000000000000000000" pitchFamily="2" charset="-78"/>
                <a:cs typeface="AAA GoldenLotus" panose="02000000000000000000" pitchFamily="2" charset="-78"/>
              </a:rPr>
              <a:t>س</a:t>
            </a:r>
          </a:p>
        </p:txBody>
      </p:sp>
      <p:sp>
        <p:nvSpPr>
          <p:cNvPr id="35" name="مربع نص 34">
            <a:extLst>
              <a:ext uri="{FF2B5EF4-FFF2-40B4-BE49-F238E27FC236}">
                <a16:creationId xmlns:a16="http://schemas.microsoft.com/office/drawing/2014/main" id="{2D897C27-5045-4D53-91CA-9EFC5578F8DE}"/>
              </a:ext>
            </a:extLst>
          </p:cNvPr>
          <p:cNvSpPr txBox="1"/>
          <p:nvPr/>
        </p:nvSpPr>
        <p:spPr>
          <a:xfrm>
            <a:off x="1605554" y="5649421"/>
            <a:ext cx="670376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3600" dirty="0">
                <a:latin typeface="AAA GoldenLotus" panose="02000000000000000000" pitchFamily="2" charset="-78"/>
                <a:cs typeface="AAA GoldenLotus" panose="02000000000000000000" pitchFamily="2" charset="-78"/>
              </a:rPr>
              <a:t>ص</a:t>
            </a:r>
          </a:p>
        </p:txBody>
      </p:sp>
      <p:sp>
        <p:nvSpPr>
          <p:cNvPr id="36" name="مربع نص 35">
            <a:extLst>
              <a:ext uri="{FF2B5EF4-FFF2-40B4-BE49-F238E27FC236}">
                <a16:creationId xmlns:a16="http://schemas.microsoft.com/office/drawing/2014/main" id="{3DC96E88-6441-45B8-B1C4-2DC79DC792DA}"/>
              </a:ext>
            </a:extLst>
          </p:cNvPr>
          <p:cNvSpPr txBox="1"/>
          <p:nvPr/>
        </p:nvSpPr>
        <p:spPr>
          <a:xfrm>
            <a:off x="262497" y="5526159"/>
            <a:ext cx="394659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3600" dirty="0">
                <a:latin typeface="AAA GoldenLotus" panose="02000000000000000000" pitchFamily="2" charset="-78"/>
                <a:cs typeface="AAA GoldenLotus" panose="02000000000000000000" pitchFamily="2" charset="-78"/>
              </a:rPr>
              <a:t>ع</a:t>
            </a:r>
          </a:p>
        </p:txBody>
      </p:sp>
      <p:grpSp>
        <p:nvGrpSpPr>
          <p:cNvPr id="38" name="مجموعة 37">
            <a:extLst>
              <a:ext uri="{FF2B5EF4-FFF2-40B4-BE49-F238E27FC236}">
                <a16:creationId xmlns:a16="http://schemas.microsoft.com/office/drawing/2014/main" id="{499E96EE-ACF2-4403-A058-F1E52EEE6766}"/>
              </a:ext>
            </a:extLst>
          </p:cNvPr>
          <p:cNvGrpSpPr/>
          <p:nvPr/>
        </p:nvGrpSpPr>
        <p:grpSpPr>
          <a:xfrm rot="16200000">
            <a:off x="131820" y="4056740"/>
            <a:ext cx="2263721" cy="1239140"/>
            <a:chOff x="1427036" y="4428888"/>
            <a:chExt cx="2263721" cy="1239140"/>
          </a:xfrm>
        </p:grpSpPr>
        <p:sp>
          <p:nvSpPr>
            <p:cNvPr id="33" name="مثلث قائم الزاوية 32">
              <a:extLst>
                <a:ext uri="{FF2B5EF4-FFF2-40B4-BE49-F238E27FC236}">
                  <a16:creationId xmlns:a16="http://schemas.microsoft.com/office/drawing/2014/main" id="{B4613079-2715-4A5C-B5FA-CE9D3473B0EA}"/>
                </a:ext>
              </a:extLst>
            </p:cNvPr>
            <p:cNvSpPr/>
            <p:nvPr/>
          </p:nvSpPr>
          <p:spPr>
            <a:xfrm>
              <a:off x="1427036" y="4428888"/>
              <a:ext cx="2263721" cy="1230594"/>
            </a:xfrm>
            <a:prstGeom prst="rtTriangl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OM"/>
            </a:p>
          </p:txBody>
        </p:sp>
        <p:sp>
          <p:nvSpPr>
            <p:cNvPr id="37" name="شكل حر: شكل 36">
              <a:extLst>
                <a:ext uri="{FF2B5EF4-FFF2-40B4-BE49-F238E27FC236}">
                  <a16:creationId xmlns:a16="http://schemas.microsoft.com/office/drawing/2014/main" id="{465F1EA8-67D1-41B8-92C8-AEB1C32F6E6C}"/>
                </a:ext>
              </a:extLst>
            </p:cNvPr>
            <p:cNvSpPr/>
            <p:nvPr/>
          </p:nvSpPr>
          <p:spPr>
            <a:xfrm>
              <a:off x="1427036" y="5386017"/>
              <a:ext cx="282011" cy="282011"/>
            </a:xfrm>
            <a:custGeom>
              <a:avLst/>
              <a:gdLst>
                <a:gd name="connsiteX0" fmla="*/ 0 w 282011"/>
                <a:gd name="connsiteY0" fmla="*/ 0 h 282011"/>
                <a:gd name="connsiteX1" fmla="*/ 282011 w 282011"/>
                <a:gd name="connsiteY1" fmla="*/ 0 h 282011"/>
                <a:gd name="connsiteX2" fmla="*/ 282011 w 282011"/>
                <a:gd name="connsiteY2" fmla="*/ 282011 h 28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2011" h="282011">
                  <a:moveTo>
                    <a:pt x="0" y="0"/>
                  </a:moveTo>
                  <a:lnTo>
                    <a:pt x="282011" y="0"/>
                  </a:lnTo>
                  <a:lnTo>
                    <a:pt x="282011" y="282011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OM"/>
            </a:p>
          </p:txBody>
        </p:sp>
      </p:grpSp>
      <p:sp>
        <p:nvSpPr>
          <p:cNvPr id="40" name="مربع نص 39">
            <a:extLst>
              <a:ext uri="{FF2B5EF4-FFF2-40B4-BE49-F238E27FC236}">
                <a16:creationId xmlns:a16="http://schemas.microsoft.com/office/drawing/2014/main" id="{D0DEDA7C-0E57-43BF-AFDE-7F7190C233B5}"/>
              </a:ext>
            </a:extLst>
          </p:cNvPr>
          <p:cNvSpPr txBox="1"/>
          <p:nvPr/>
        </p:nvSpPr>
        <p:spPr>
          <a:xfrm>
            <a:off x="3786029" y="5380806"/>
            <a:ext cx="736099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28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4سم</a:t>
            </a:r>
          </a:p>
        </p:txBody>
      </p:sp>
      <p:sp>
        <p:nvSpPr>
          <p:cNvPr id="41" name="مربع نص 40">
            <a:extLst>
              <a:ext uri="{FF2B5EF4-FFF2-40B4-BE49-F238E27FC236}">
                <a16:creationId xmlns:a16="http://schemas.microsoft.com/office/drawing/2014/main" id="{A9862BAA-14C7-4B1D-8448-A612FBC17ED1}"/>
              </a:ext>
            </a:extLst>
          </p:cNvPr>
          <p:cNvSpPr txBox="1"/>
          <p:nvPr/>
        </p:nvSpPr>
        <p:spPr>
          <a:xfrm rot="16200000">
            <a:off x="2625262" y="4496998"/>
            <a:ext cx="736099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28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3سم</a:t>
            </a:r>
          </a:p>
        </p:txBody>
      </p:sp>
      <p:sp>
        <p:nvSpPr>
          <p:cNvPr id="42" name="مربع نص 41">
            <a:extLst>
              <a:ext uri="{FF2B5EF4-FFF2-40B4-BE49-F238E27FC236}">
                <a16:creationId xmlns:a16="http://schemas.microsoft.com/office/drawing/2014/main" id="{9C83DC37-AF8D-45C4-98BB-36767124EBA9}"/>
              </a:ext>
            </a:extLst>
          </p:cNvPr>
          <p:cNvSpPr txBox="1"/>
          <p:nvPr/>
        </p:nvSpPr>
        <p:spPr>
          <a:xfrm rot="1705245">
            <a:off x="3930780" y="4340423"/>
            <a:ext cx="736099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28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5سم</a:t>
            </a:r>
          </a:p>
        </p:txBody>
      </p:sp>
      <p:sp>
        <p:nvSpPr>
          <p:cNvPr id="43" name="مربع نص 42">
            <a:extLst>
              <a:ext uri="{FF2B5EF4-FFF2-40B4-BE49-F238E27FC236}">
                <a16:creationId xmlns:a16="http://schemas.microsoft.com/office/drawing/2014/main" id="{16280481-C240-4847-9201-BEC646F169DC}"/>
              </a:ext>
            </a:extLst>
          </p:cNvPr>
          <p:cNvSpPr txBox="1"/>
          <p:nvPr/>
        </p:nvSpPr>
        <p:spPr>
          <a:xfrm rot="18000000">
            <a:off x="593209" y="4439897"/>
            <a:ext cx="736099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28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5سم</a:t>
            </a:r>
          </a:p>
        </p:txBody>
      </p:sp>
      <p:sp>
        <p:nvSpPr>
          <p:cNvPr id="44" name="مربع نص 43">
            <a:extLst>
              <a:ext uri="{FF2B5EF4-FFF2-40B4-BE49-F238E27FC236}">
                <a16:creationId xmlns:a16="http://schemas.microsoft.com/office/drawing/2014/main" id="{A2C5D4FC-1046-42FF-B9B4-BAC685AC7B09}"/>
              </a:ext>
            </a:extLst>
          </p:cNvPr>
          <p:cNvSpPr txBox="1"/>
          <p:nvPr/>
        </p:nvSpPr>
        <p:spPr>
          <a:xfrm>
            <a:off x="813315" y="5772532"/>
            <a:ext cx="736099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28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3سم</a:t>
            </a:r>
          </a:p>
        </p:txBody>
      </p:sp>
      <p:sp>
        <p:nvSpPr>
          <p:cNvPr id="45" name="مربع نص 44">
            <a:extLst>
              <a:ext uri="{FF2B5EF4-FFF2-40B4-BE49-F238E27FC236}">
                <a16:creationId xmlns:a16="http://schemas.microsoft.com/office/drawing/2014/main" id="{1475E197-3B56-42B6-8AA3-B2021684EFC2}"/>
              </a:ext>
            </a:extLst>
          </p:cNvPr>
          <p:cNvSpPr txBox="1"/>
          <p:nvPr/>
        </p:nvSpPr>
        <p:spPr>
          <a:xfrm rot="5400000">
            <a:off x="1682303" y="4521392"/>
            <a:ext cx="736099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28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4سم</a:t>
            </a:r>
          </a:p>
        </p:txBody>
      </p:sp>
      <p:sp>
        <p:nvSpPr>
          <p:cNvPr id="46" name="مربع نص 45">
            <a:extLst>
              <a:ext uri="{FF2B5EF4-FFF2-40B4-BE49-F238E27FC236}">
                <a16:creationId xmlns:a16="http://schemas.microsoft.com/office/drawing/2014/main" id="{58E4C48D-398D-4D6F-BDB4-6131CE1AEE50}"/>
              </a:ext>
            </a:extLst>
          </p:cNvPr>
          <p:cNvSpPr txBox="1"/>
          <p:nvPr/>
        </p:nvSpPr>
        <p:spPr>
          <a:xfrm>
            <a:off x="7463680" y="1012717"/>
            <a:ext cx="2161169" cy="120032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36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الوتر هو أكبر</a:t>
            </a:r>
          </a:p>
          <a:p>
            <a:pPr algn="r" rtl="1"/>
            <a:r>
              <a:rPr lang="ar-OM" sz="36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ضلع في المثلث</a:t>
            </a:r>
          </a:p>
        </p:txBody>
      </p:sp>
      <p:sp>
        <p:nvSpPr>
          <p:cNvPr id="47" name="مربع نص 46">
            <a:extLst>
              <a:ext uri="{FF2B5EF4-FFF2-40B4-BE49-F238E27FC236}">
                <a16:creationId xmlns:a16="http://schemas.microsoft.com/office/drawing/2014/main" id="{CD2B0843-488D-40AE-B309-9E5C875A8257}"/>
              </a:ext>
            </a:extLst>
          </p:cNvPr>
          <p:cNvSpPr txBox="1"/>
          <p:nvPr/>
        </p:nvSpPr>
        <p:spPr>
          <a:xfrm>
            <a:off x="10441895" y="3221283"/>
            <a:ext cx="1460656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3600" dirty="0">
                <a:latin typeface="AAA GoldenLotus" panose="02000000000000000000" pitchFamily="2" charset="-78"/>
                <a:cs typeface="AAA GoldenLotus" panose="02000000000000000000" pitchFamily="2" charset="-78"/>
              </a:rPr>
              <a:t>طول أ ب</a:t>
            </a:r>
          </a:p>
        </p:txBody>
      </p:sp>
      <p:sp>
        <p:nvSpPr>
          <p:cNvPr id="48" name="مربع نص 47">
            <a:extLst>
              <a:ext uri="{FF2B5EF4-FFF2-40B4-BE49-F238E27FC236}">
                <a16:creationId xmlns:a16="http://schemas.microsoft.com/office/drawing/2014/main" id="{35E6FD7C-635F-4017-8A55-69D5C31143C9}"/>
              </a:ext>
            </a:extLst>
          </p:cNvPr>
          <p:cNvSpPr txBox="1"/>
          <p:nvPr/>
        </p:nvSpPr>
        <p:spPr>
          <a:xfrm>
            <a:off x="10105533" y="3221283"/>
            <a:ext cx="415498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3600" dirty="0">
                <a:latin typeface="AAA GoldenLotus" panose="02000000000000000000" pitchFamily="2" charset="-78"/>
                <a:cs typeface="AAA GoldenLotus" panose="02000000000000000000" pitchFamily="2" charset="-78"/>
              </a:rPr>
              <a:t>=</a:t>
            </a:r>
          </a:p>
        </p:txBody>
      </p:sp>
      <p:sp>
        <p:nvSpPr>
          <p:cNvPr id="49" name="مربع نص 48">
            <a:extLst>
              <a:ext uri="{FF2B5EF4-FFF2-40B4-BE49-F238E27FC236}">
                <a16:creationId xmlns:a16="http://schemas.microsoft.com/office/drawing/2014/main" id="{D02A1471-B9A6-4CB6-A0D6-8CEA40EC1B9A}"/>
              </a:ext>
            </a:extLst>
          </p:cNvPr>
          <p:cNvSpPr txBox="1"/>
          <p:nvPr/>
        </p:nvSpPr>
        <p:spPr>
          <a:xfrm>
            <a:off x="8213210" y="3221283"/>
            <a:ext cx="1893468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3600" dirty="0">
                <a:latin typeface="AAA GoldenLotus" panose="02000000000000000000" pitchFamily="2" charset="-78"/>
                <a:cs typeface="AAA GoldenLotus" panose="02000000000000000000" pitchFamily="2" charset="-78"/>
              </a:rPr>
              <a:t>طول س ص</a:t>
            </a:r>
          </a:p>
        </p:txBody>
      </p:sp>
      <p:cxnSp>
        <p:nvCxnSpPr>
          <p:cNvPr id="51" name="رابط مستقيم 50">
            <a:extLst>
              <a:ext uri="{FF2B5EF4-FFF2-40B4-BE49-F238E27FC236}">
                <a16:creationId xmlns:a16="http://schemas.microsoft.com/office/drawing/2014/main" id="{CDB57913-FB3A-4BB3-9F50-611503E54BA6}"/>
              </a:ext>
            </a:extLst>
          </p:cNvPr>
          <p:cNvCxnSpPr/>
          <p:nvPr/>
        </p:nvCxnSpPr>
        <p:spPr>
          <a:xfrm flipH="1">
            <a:off x="10569666" y="3185135"/>
            <a:ext cx="504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رابط مستقيم 51">
            <a:extLst>
              <a:ext uri="{FF2B5EF4-FFF2-40B4-BE49-F238E27FC236}">
                <a16:creationId xmlns:a16="http://schemas.microsoft.com/office/drawing/2014/main" id="{0B2B9FE8-CD43-4C4B-B7A8-9677F658EC6E}"/>
              </a:ext>
            </a:extLst>
          </p:cNvPr>
          <p:cNvCxnSpPr/>
          <p:nvPr/>
        </p:nvCxnSpPr>
        <p:spPr>
          <a:xfrm flipH="1">
            <a:off x="8398349" y="3359376"/>
            <a:ext cx="864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مربع نص 52">
            <a:extLst>
              <a:ext uri="{FF2B5EF4-FFF2-40B4-BE49-F238E27FC236}">
                <a16:creationId xmlns:a16="http://schemas.microsoft.com/office/drawing/2014/main" id="{BFE9EC0A-46A4-4A3D-B424-D30394B3DCF4}"/>
              </a:ext>
            </a:extLst>
          </p:cNvPr>
          <p:cNvSpPr txBox="1"/>
          <p:nvPr/>
        </p:nvSpPr>
        <p:spPr>
          <a:xfrm>
            <a:off x="10441895" y="3957853"/>
            <a:ext cx="1628972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3600" dirty="0">
                <a:latin typeface="AAA GoldenLotus" panose="02000000000000000000" pitchFamily="2" charset="-78"/>
                <a:cs typeface="AAA GoldenLotus" panose="02000000000000000000" pitchFamily="2" charset="-78"/>
              </a:rPr>
              <a:t>طول ب ج</a:t>
            </a:r>
          </a:p>
        </p:txBody>
      </p:sp>
      <p:sp>
        <p:nvSpPr>
          <p:cNvPr id="54" name="مربع نص 53">
            <a:extLst>
              <a:ext uri="{FF2B5EF4-FFF2-40B4-BE49-F238E27FC236}">
                <a16:creationId xmlns:a16="http://schemas.microsoft.com/office/drawing/2014/main" id="{86872ADE-2621-46A4-B3E6-3DC69A293AD9}"/>
              </a:ext>
            </a:extLst>
          </p:cNvPr>
          <p:cNvSpPr txBox="1"/>
          <p:nvPr/>
        </p:nvSpPr>
        <p:spPr>
          <a:xfrm>
            <a:off x="10105533" y="3957853"/>
            <a:ext cx="415498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3600" dirty="0">
                <a:latin typeface="AAA GoldenLotus" panose="02000000000000000000" pitchFamily="2" charset="-78"/>
                <a:cs typeface="AAA GoldenLotus" panose="02000000000000000000" pitchFamily="2" charset="-78"/>
              </a:rPr>
              <a:t>=</a:t>
            </a:r>
          </a:p>
        </p:txBody>
      </p:sp>
      <p:sp>
        <p:nvSpPr>
          <p:cNvPr id="55" name="مربع نص 54">
            <a:extLst>
              <a:ext uri="{FF2B5EF4-FFF2-40B4-BE49-F238E27FC236}">
                <a16:creationId xmlns:a16="http://schemas.microsoft.com/office/drawing/2014/main" id="{5D253C96-DB7D-4656-8205-1AD8930A73B7}"/>
              </a:ext>
            </a:extLst>
          </p:cNvPr>
          <p:cNvSpPr txBox="1"/>
          <p:nvPr/>
        </p:nvSpPr>
        <p:spPr>
          <a:xfrm>
            <a:off x="8410380" y="3957853"/>
            <a:ext cx="1696298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3600" dirty="0">
                <a:latin typeface="AAA GoldenLotus" panose="02000000000000000000" pitchFamily="2" charset="-78"/>
                <a:cs typeface="AAA GoldenLotus" panose="02000000000000000000" pitchFamily="2" charset="-78"/>
              </a:rPr>
              <a:t>طول ص ع</a:t>
            </a:r>
          </a:p>
        </p:txBody>
      </p:sp>
      <p:cxnSp>
        <p:nvCxnSpPr>
          <p:cNvPr id="56" name="رابط مستقيم 55">
            <a:extLst>
              <a:ext uri="{FF2B5EF4-FFF2-40B4-BE49-F238E27FC236}">
                <a16:creationId xmlns:a16="http://schemas.microsoft.com/office/drawing/2014/main" id="{EC5A4409-E070-49D9-A4CB-E6F3B65D2B3E}"/>
              </a:ext>
            </a:extLst>
          </p:cNvPr>
          <p:cNvCxnSpPr>
            <a:cxnSpLocks/>
          </p:cNvCxnSpPr>
          <p:nvPr/>
        </p:nvCxnSpPr>
        <p:spPr>
          <a:xfrm flipH="1">
            <a:off x="10610211" y="4095946"/>
            <a:ext cx="5526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رابط مستقيم 56">
            <a:extLst>
              <a:ext uri="{FF2B5EF4-FFF2-40B4-BE49-F238E27FC236}">
                <a16:creationId xmlns:a16="http://schemas.microsoft.com/office/drawing/2014/main" id="{6B6548F2-8BBA-40C8-924A-A96D9EA2CA39}"/>
              </a:ext>
            </a:extLst>
          </p:cNvPr>
          <p:cNvCxnSpPr/>
          <p:nvPr/>
        </p:nvCxnSpPr>
        <p:spPr>
          <a:xfrm flipH="1">
            <a:off x="8544265" y="4095946"/>
            <a:ext cx="684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مربع نص 58">
            <a:extLst>
              <a:ext uri="{FF2B5EF4-FFF2-40B4-BE49-F238E27FC236}">
                <a16:creationId xmlns:a16="http://schemas.microsoft.com/office/drawing/2014/main" id="{DCD658EA-4AFE-44AB-A71F-D5FA4F971751}"/>
              </a:ext>
            </a:extLst>
          </p:cNvPr>
          <p:cNvSpPr txBox="1"/>
          <p:nvPr/>
        </p:nvSpPr>
        <p:spPr>
          <a:xfrm>
            <a:off x="10538075" y="4750856"/>
            <a:ext cx="1364476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3600" dirty="0">
                <a:latin typeface="AAA GoldenLotus" panose="02000000000000000000" pitchFamily="2" charset="-78"/>
                <a:cs typeface="AAA GoldenLotus" panose="02000000000000000000" pitchFamily="2" charset="-78"/>
              </a:rPr>
              <a:t>طول أ ج</a:t>
            </a:r>
          </a:p>
        </p:txBody>
      </p:sp>
      <p:sp>
        <p:nvSpPr>
          <p:cNvPr id="60" name="مربع نص 59">
            <a:extLst>
              <a:ext uri="{FF2B5EF4-FFF2-40B4-BE49-F238E27FC236}">
                <a16:creationId xmlns:a16="http://schemas.microsoft.com/office/drawing/2014/main" id="{4129489F-91D5-4FB6-8FAD-6D2303C40956}"/>
              </a:ext>
            </a:extLst>
          </p:cNvPr>
          <p:cNvSpPr txBox="1"/>
          <p:nvPr/>
        </p:nvSpPr>
        <p:spPr>
          <a:xfrm>
            <a:off x="10105533" y="4750856"/>
            <a:ext cx="415498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3600" dirty="0">
                <a:latin typeface="AAA GoldenLotus" panose="02000000000000000000" pitchFamily="2" charset="-78"/>
                <a:cs typeface="AAA GoldenLotus" panose="02000000000000000000" pitchFamily="2" charset="-78"/>
              </a:rPr>
              <a:t>=</a:t>
            </a:r>
          </a:p>
        </p:txBody>
      </p:sp>
      <p:sp>
        <p:nvSpPr>
          <p:cNvPr id="61" name="مربع نص 60">
            <a:extLst>
              <a:ext uri="{FF2B5EF4-FFF2-40B4-BE49-F238E27FC236}">
                <a16:creationId xmlns:a16="http://schemas.microsoft.com/office/drawing/2014/main" id="{10ECD893-9CF3-46A7-BAC8-E7DC30FFC4EB}"/>
              </a:ext>
            </a:extLst>
          </p:cNvPr>
          <p:cNvSpPr txBox="1"/>
          <p:nvPr/>
        </p:nvSpPr>
        <p:spPr>
          <a:xfrm>
            <a:off x="8488927" y="4750856"/>
            <a:ext cx="1617751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3600" dirty="0">
                <a:latin typeface="AAA GoldenLotus" panose="02000000000000000000" pitchFamily="2" charset="-78"/>
                <a:cs typeface="AAA GoldenLotus" panose="02000000000000000000" pitchFamily="2" charset="-78"/>
              </a:rPr>
              <a:t>طول س ع</a:t>
            </a:r>
          </a:p>
        </p:txBody>
      </p:sp>
      <p:cxnSp>
        <p:nvCxnSpPr>
          <p:cNvPr id="62" name="رابط مستقيم 61">
            <a:extLst>
              <a:ext uri="{FF2B5EF4-FFF2-40B4-BE49-F238E27FC236}">
                <a16:creationId xmlns:a16="http://schemas.microsoft.com/office/drawing/2014/main" id="{45CB3CE9-9357-4F27-AD62-0438FE412CC4}"/>
              </a:ext>
            </a:extLst>
          </p:cNvPr>
          <p:cNvCxnSpPr/>
          <p:nvPr/>
        </p:nvCxnSpPr>
        <p:spPr>
          <a:xfrm flipH="1">
            <a:off x="10598850" y="4714708"/>
            <a:ext cx="432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رابط مستقيم 62">
            <a:extLst>
              <a:ext uri="{FF2B5EF4-FFF2-40B4-BE49-F238E27FC236}">
                <a16:creationId xmlns:a16="http://schemas.microsoft.com/office/drawing/2014/main" id="{0EB5D315-AAAB-44F3-B794-D0B06E4649A4}"/>
              </a:ext>
            </a:extLst>
          </p:cNvPr>
          <p:cNvCxnSpPr/>
          <p:nvPr/>
        </p:nvCxnSpPr>
        <p:spPr>
          <a:xfrm flipH="1">
            <a:off x="8592904" y="4888949"/>
            <a:ext cx="648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مربع نص 65">
            <a:extLst>
              <a:ext uri="{FF2B5EF4-FFF2-40B4-BE49-F238E27FC236}">
                <a16:creationId xmlns:a16="http://schemas.microsoft.com/office/drawing/2014/main" id="{2737B2DF-9A7D-4721-9369-A8FAC08FF1C8}"/>
              </a:ext>
            </a:extLst>
          </p:cNvPr>
          <p:cNvSpPr txBox="1"/>
          <p:nvPr/>
        </p:nvSpPr>
        <p:spPr>
          <a:xfrm>
            <a:off x="6286190" y="5485005"/>
            <a:ext cx="4876656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3600" dirty="0">
                <a:latin typeface="AAA GoldenLotus" panose="02000000000000000000" pitchFamily="2" charset="-78"/>
                <a:cs typeface="AAA GoldenLotus" panose="02000000000000000000" pitchFamily="2" charset="-78"/>
              </a:rPr>
              <a:t>المثلثان أ ب ج ، س ص ع متطابقان</a:t>
            </a:r>
          </a:p>
        </p:txBody>
      </p:sp>
      <p:sp>
        <p:nvSpPr>
          <p:cNvPr id="67" name="مربع نص 66">
            <a:extLst>
              <a:ext uri="{FF2B5EF4-FFF2-40B4-BE49-F238E27FC236}">
                <a16:creationId xmlns:a16="http://schemas.microsoft.com/office/drawing/2014/main" id="{25D8BB81-E579-4A23-A127-5BD32E476F0D}"/>
              </a:ext>
            </a:extLst>
          </p:cNvPr>
          <p:cNvSpPr txBox="1"/>
          <p:nvPr/>
        </p:nvSpPr>
        <p:spPr>
          <a:xfrm>
            <a:off x="10222770" y="6140412"/>
            <a:ext cx="481222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3600" dirty="0">
                <a:latin typeface="رموز الرياضيات العربية" panose="02020603050405020304" pitchFamily="18" charset="0"/>
                <a:cs typeface="رموز الرياضيات العربية" panose="02020603050405020304" pitchFamily="18" charset="0"/>
              </a:rPr>
              <a:t>"</a:t>
            </a:r>
            <a:endParaRPr lang="ar-OM" sz="3600" dirty="0">
              <a:latin typeface="AAA GoldenLotus" panose="02000000000000000000" pitchFamily="2" charset="-78"/>
              <a:cs typeface="AAA GoldenLotus" panose="02000000000000000000" pitchFamily="2" charset="-78"/>
            </a:endParaRPr>
          </a:p>
        </p:txBody>
      </p:sp>
      <p:sp>
        <p:nvSpPr>
          <p:cNvPr id="68" name="مربع نص 67">
            <a:extLst>
              <a:ext uri="{FF2B5EF4-FFF2-40B4-BE49-F238E27FC236}">
                <a16:creationId xmlns:a16="http://schemas.microsoft.com/office/drawing/2014/main" id="{15647AF9-3F10-4578-8C1A-8FE5D72A7EF6}"/>
              </a:ext>
            </a:extLst>
          </p:cNvPr>
          <p:cNvSpPr txBox="1"/>
          <p:nvPr/>
        </p:nvSpPr>
        <p:spPr>
          <a:xfrm>
            <a:off x="9253781" y="6140412"/>
            <a:ext cx="1064715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3600" dirty="0">
                <a:latin typeface="AAA GoldenLotus" panose="02000000000000000000" pitchFamily="2" charset="-78"/>
                <a:cs typeface="AAA GoldenLotus" panose="02000000000000000000" pitchFamily="2" charset="-78"/>
              </a:rPr>
              <a:t>أ ب ج</a:t>
            </a:r>
          </a:p>
        </p:txBody>
      </p:sp>
      <p:sp>
        <p:nvSpPr>
          <p:cNvPr id="69" name="مربع نص 68">
            <a:extLst>
              <a:ext uri="{FF2B5EF4-FFF2-40B4-BE49-F238E27FC236}">
                <a16:creationId xmlns:a16="http://schemas.microsoft.com/office/drawing/2014/main" id="{C694D1DE-B165-440A-B75E-7A9E4B3978CC}"/>
              </a:ext>
            </a:extLst>
          </p:cNvPr>
          <p:cNvSpPr txBox="1"/>
          <p:nvPr/>
        </p:nvSpPr>
        <p:spPr>
          <a:xfrm>
            <a:off x="8259991" y="6140412"/>
            <a:ext cx="481222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3600" dirty="0">
                <a:latin typeface="رموز الرياضيات العربية" panose="02020603050405020304" pitchFamily="18" charset="0"/>
                <a:cs typeface="رموز الرياضيات العربية" panose="02020603050405020304" pitchFamily="18" charset="0"/>
              </a:rPr>
              <a:t>"</a:t>
            </a:r>
            <a:endParaRPr lang="ar-OM" sz="3600" dirty="0">
              <a:latin typeface="AAA GoldenLotus" panose="02000000000000000000" pitchFamily="2" charset="-78"/>
              <a:cs typeface="AAA GoldenLotus" panose="02000000000000000000" pitchFamily="2" charset="-78"/>
            </a:endParaRPr>
          </a:p>
        </p:txBody>
      </p:sp>
      <p:sp>
        <p:nvSpPr>
          <p:cNvPr id="70" name="مربع نص 69">
            <a:extLst>
              <a:ext uri="{FF2B5EF4-FFF2-40B4-BE49-F238E27FC236}">
                <a16:creationId xmlns:a16="http://schemas.microsoft.com/office/drawing/2014/main" id="{3F80949E-5C23-4AF5-8E87-63F06CFFD288}"/>
              </a:ext>
            </a:extLst>
          </p:cNvPr>
          <p:cNvSpPr txBox="1"/>
          <p:nvPr/>
        </p:nvSpPr>
        <p:spPr>
          <a:xfrm>
            <a:off x="6914297" y="6140412"/>
            <a:ext cx="1441420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3600" dirty="0">
                <a:latin typeface="AAA GoldenLotus" panose="02000000000000000000" pitchFamily="2" charset="-78"/>
                <a:cs typeface="AAA GoldenLotus" panose="02000000000000000000" pitchFamily="2" charset="-78"/>
              </a:rPr>
              <a:t>س ص ع</a:t>
            </a:r>
          </a:p>
        </p:txBody>
      </p:sp>
      <p:grpSp>
        <p:nvGrpSpPr>
          <p:cNvPr id="75" name="مجموعة 74">
            <a:extLst>
              <a:ext uri="{FF2B5EF4-FFF2-40B4-BE49-F238E27FC236}">
                <a16:creationId xmlns:a16="http://schemas.microsoft.com/office/drawing/2014/main" id="{E5D11503-6725-4D9D-B026-CC6DCC660B3D}"/>
              </a:ext>
            </a:extLst>
          </p:cNvPr>
          <p:cNvGrpSpPr/>
          <p:nvPr/>
        </p:nvGrpSpPr>
        <p:grpSpPr>
          <a:xfrm>
            <a:off x="8905084" y="6378040"/>
            <a:ext cx="184826" cy="136187"/>
            <a:chOff x="8125954" y="6295752"/>
            <a:chExt cx="184826" cy="136187"/>
          </a:xfrm>
        </p:grpSpPr>
        <p:cxnSp>
          <p:nvCxnSpPr>
            <p:cNvPr id="72" name="رابط مستقيم 71">
              <a:extLst>
                <a:ext uri="{FF2B5EF4-FFF2-40B4-BE49-F238E27FC236}">
                  <a16:creationId xmlns:a16="http://schemas.microsoft.com/office/drawing/2014/main" id="{E4390659-3E22-45FF-A316-B82995E8FD69}"/>
                </a:ext>
              </a:extLst>
            </p:cNvPr>
            <p:cNvCxnSpPr/>
            <p:nvPr/>
          </p:nvCxnSpPr>
          <p:spPr>
            <a:xfrm flipH="1">
              <a:off x="8125954" y="6295752"/>
              <a:ext cx="18482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رابط مستقيم 72">
              <a:extLst>
                <a:ext uri="{FF2B5EF4-FFF2-40B4-BE49-F238E27FC236}">
                  <a16:creationId xmlns:a16="http://schemas.microsoft.com/office/drawing/2014/main" id="{FA658ACA-9A24-4488-8B5A-FFB4131BB76B}"/>
                </a:ext>
              </a:extLst>
            </p:cNvPr>
            <p:cNvCxnSpPr/>
            <p:nvPr/>
          </p:nvCxnSpPr>
          <p:spPr>
            <a:xfrm flipH="1">
              <a:off x="8125954" y="6363845"/>
              <a:ext cx="18482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رابط مستقيم 73">
              <a:extLst>
                <a:ext uri="{FF2B5EF4-FFF2-40B4-BE49-F238E27FC236}">
                  <a16:creationId xmlns:a16="http://schemas.microsoft.com/office/drawing/2014/main" id="{D48913B0-E7BF-4F78-9EA7-B5475809282A}"/>
                </a:ext>
              </a:extLst>
            </p:cNvPr>
            <p:cNvCxnSpPr/>
            <p:nvPr/>
          </p:nvCxnSpPr>
          <p:spPr>
            <a:xfrm flipH="1">
              <a:off x="8125954" y="6431939"/>
              <a:ext cx="18482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مربع نص 75">
            <a:extLst>
              <a:ext uri="{FF2B5EF4-FFF2-40B4-BE49-F238E27FC236}">
                <a16:creationId xmlns:a16="http://schemas.microsoft.com/office/drawing/2014/main" id="{058D1FB2-1C83-4C62-8466-913A15C32294}"/>
              </a:ext>
            </a:extLst>
          </p:cNvPr>
          <p:cNvSpPr txBox="1"/>
          <p:nvPr/>
        </p:nvSpPr>
        <p:spPr>
          <a:xfrm>
            <a:off x="6671479" y="3246623"/>
            <a:ext cx="1316386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2800" dirty="0">
                <a:latin typeface="AAA GoldenLotus" panose="02000000000000000000" pitchFamily="2" charset="-78"/>
                <a:cs typeface="AAA GoldenLotus" panose="02000000000000000000" pitchFamily="2" charset="-78"/>
              </a:rPr>
              <a:t>ق(ب أ ج)</a:t>
            </a:r>
          </a:p>
        </p:txBody>
      </p:sp>
      <p:sp>
        <p:nvSpPr>
          <p:cNvPr id="77" name="مربع نص 76">
            <a:extLst>
              <a:ext uri="{FF2B5EF4-FFF2-40B4-BE49-F238E27FC236}">
                <a16:creationId xmlns:a16="http://schemas.microsoft.com/office/drawing/2014/main" id="{1599D6F7-6606-447E-9383-D12F62E772C8}"/>
              </a:ext>
            </a:extLst>
          </p:cNvPr>
          <p:cNvSpPr txBox="1"/>
          <p:nvPr/>
        </p:nvSpPr>
        <p:spPr>
          <a:xfrm>
            <a:off x="6397892" y="3246623"/>
            <a:ext cx="364202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2800" dirty="0">
                <a:latin typeface="AAA GoldenLotus" panose="02000000000000000000" pitchFamily="2" charset="-78"/>
                <a:cs typeface="AAA GoldenLotus" panose="02000000000000000000" pitchFamily="2" charset="-78"/>
              </a:rPr>
              <a:t>=</a:t>
            </a:r>
          </a:p>
        </p:txBody>
      </p:sp>
      <p:sp>
        <p:nvSpPr>
          <p:cNvPr id="78" name="مربع نص 77">
            <a:extLst>
              <a:ext uri="{FF2B5EF4-FFF2-40B4-BE49-F238E27FC236}">
                <a16:creationId xmlns:a16="http://schemas.microsoft.com/office/drawing/2014/main" id="{E0A966C6-17BC-44B0-A4FB-C6485EF2E581}"/>
              </a:ext>
            </a:extLst>
          </p:cNvPr>
          <p:cNvSpPr txBox="1"/>
          <p:nvPr/>
        </p:nvSpPr>
        <p:spPr>
          <a:xfrm>
            <a:off x="4932171" y="3246623"/>
            <a:ext cx="1608133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2800" dirty="0">
                <a:latin typeface="AAA GoldenLotus" panose="02000000000000000000" pitchFamily="2" charset="-78"/>
                <a:cs typeface="AAA GoldenLotus" panose="02000000000000000000" pitchFamily="2" charset="-78"/>
              </a:rPr>
              <a:t>ق(ص س ع)</a:t>
            </a:r>
          </a:p>
        </p:txBody>
      </p:sp>
      <p:grpSp>
        <p:nvGrpSpPr>
          <p:cNvPr id="88" name="مجموعة 87">
            <a:extLst>
              <a:ext uri="{FF2B5EF4-FFF2-40B4-BE49-F238E27FC236}">
                <a16:creationId xmlns:a16="http://schemas.microsoft.com/office/drawing/2014/main" id="{4FBEA057-FC88-4C2E-9CEF-613D8B3A3125}"/>
              </a:ext>
            </a:extLst>
          </p:cNvPr>
          <p:cNvGrpSpPr/>
          <p:nvPr/>
        </p:nvGrpSpPr>
        <p:grpSpPr>
          <a:xfrm>
            <a:off x="7128744" y="3108993"/>
            <a:ext cx="133538" cy="93944"/>
            <a:chOff x="10532081" y="1406303"/>
            <a:chExt cx="133538" cy="93944"/>
          </a:xfrm>
        </p:grpSpPr>
        <p:cxnSp>
          <p:nvCxnSpPr>
            <p:cNvPr id="80" name="رابط مستقيم 79">
              <a:extLst>
                <a:ext uri="{FF2B5EF4-FFF2-40B4-BE49-F238E27FC236}">
                  <a16:creationId xmlns:a16="http://schemas.microsoft.com/office/drawing/2014/main" id="{C008B84D-EDF6-4457-B3DE-DF08D611A426}"/>
                </a:ext>
              </a:extLst>
            </p:cNvPr>
            <p:cNvCxnSpPr>
              <a:cxnSpLocks/>
            </p:cNvCxnSpPr>
            <p:nvPr/>
          </p:nvCxnSpPr>
          <p:spPr>
            <a:xfrm>
              <a:off x="10598850" y="1406303"/>
              <a:ext cx="66769" cy="939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رابط مستقيم 86">
              <a:extLst>
                <a:ext uri="{FF2B5EF4-FFF2-40B4-BE49-F238E27FC236}">
                  <a16:creationId xmlns:a16="http://schemas.microsoft.com/office/drawing/2014/main" id="{6669FE25-8B7C-422B-BDFA-E4BEF590782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532081" y="1406303"/>
              <a:ext cx="66769" cy="939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9" name="مجموعة 88">
            <a:extLst>
              <a:ext uri="{FF2B5EF4-FFF2-40B4-BE49-F238E27FC236}">
                <a16:creationId xmlns:a16="http://schemas.microsoft.com/office/drawing/2014/main" id="{CCBED9B2-2AC9-406D-81F4-AB48BA9F4F94}"/>
              </a:ext>
            </a:extLst>
          </p:cNvPr>
          <p:cNvGrpSpPr/>
          <p:nvPr/>
        </p:nvGrpSpPr>
        <p:grpSpPr>
          <a:xfrm>
            <a:off x="5516232" y="3205939"/>
            <a:ext cx="133538" cy="93944"/>
            <a:chOff x="10532081" y="1406303"/>
            <a:chExt cx="133538" cy="93944"/>
          </a:xfrm>
        </p:grpSpPr>
        <p:cxnSp>
          <p:nvCxnSpPr>
            <p:cNvPr id="90" name="رابط مستقيم 89">
              <a:extLst>
                <a:ext uri="{FF2B5EF4-FFF2-40B4-BE49-F238E27FC236}">
                  <a16:creationId xmlns:a16="http://schemas.microsoft.com/office/drawing/2014/main" id="{D3E40241-9007-428C-92DB-D62595B554A5}"/>
                </a:ext>
              </a:extLst>
            </p:cNvPr>
            <p:cNvCxnSpPr>
              <a:cxnSpLocks/>
            </p:cNvCxnSpPr>
            <p:nvPr/>
          </p:nvCxnSpPr>
          <p:spPr>
            <a:xfrm>
              <a:off x="10598850" y="1406303"/>
              <a:ext cx="66769" cy="939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رابط مستقيم 90">
              <a:extLst>
                <a:ext uri="{FF2B5EF4-FFF2-40B4-BE49-F238E27FC236}">
                  <a16:creationId xmlns:a16="http://schemas.microsoft.com/office/drawing/2014/main" id="{0625F1B7-DA64-4612-B2DD-FBB44AB69FD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532081" y="1406303"/>
              <a:ext cx="66769" cy="939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1" name="مربع نص 100">
            <a:extLst>
              <a:ext uri="{FF2B5EF4-FFF2-40B4-BE49-F238E27FC236}">
                <a16:creationId xmlns:a16="http://schemas.microsoft.com/office/drawing/2014/main" id="{11F76FAE-2857-4561-9067-A81C0D12AE13}"/>
              </a:ext>
            </a:extLst>
          </p:cNvPr>
          <p:cNvSpPr txBox="1"/>
          <p:nvPr/>
        </p:nvSpPr>
        <p:spPr>
          <a:xfrm>
            <a:off x="6671478" y="3810445"/>
            <a:ext cx="1316387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2800" dirty="0">
                <a:latin typeface="AAA GoldenLotus" panose="02000000000000000000" pitchFamily="2" charset="-78"/>
                <a:cs typeface="AAA GoldenLotus" panose="02000000000000000000" pitchFamily="2" charset="-78"/>
              </a:rPr>
              <a:t>ق(أ ج ب)</a:t>
            </a:r>
          </a:p>
        </p:txBody>
      </p:sp>
      <p:sp>
        <p:nvSpPr>
          <p:cNvPr id="102" name="مربع نص 101">
            <a:extLst>
              <a:ext uri="{FF2B5EF4-FFF2-40B4-BE49-F238E27FC236}">
                <a16:creationId xmlns:a16="http://schemas.microsoft.com/office/drawing/2014/main" id="{8DA85B5F-2DEF-4CC0-A807-40F4EBE51B18}"/>
              </a:ext>
            </a:extLst>
          </p:cNvPr>
          <p:cNvSpPr txBox="1"/>
          <p:nvPr/>
        </p:nvSpPr>
        <p:spPr>
          <a:xfrm>
            <a:off x="6397892" y="3810445"/>
            <a:ext cx="364202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2800" dirty="0">
                <a:latin typeface="AAA GoldenLotus" panose="02000000000000000000" pitchFamily="2" charset="-78"/>
                <a:cs typeface="AAA GoldenLotus" panose="02000000000000000000" pitchFamily="2" charset="-78"/>
              </a:rPr>
              <a:t>=</a:t>
            </a:r>
          </a:p>
        </p:txBody>
      </p:sp>
      <p:sp>
        <p:nvSpPr>
          <p:cNvPr id="103" name="مربع نص 102">
            <a:extLst>
              <a:ext uri="{FF2B5EF4-FFF2-40B4-BE49-F238E27FC236}">
                <a16:creationId xmlns:a16="http://schemas.microsoft.com/office/drawing/2014/main" id="{3AD036BE-F7D4-4966-92D7-A81A94C963F4}"/>
              </a:ext>
            </a:extLst>
          </p:cNvPr>
          <p:cNvSpPr txBox="1"/>
          <p:nvPr/>
        </p:nvSpPr>
        <p:spPr>
          <a:xfrm>
            <a:off x="4932170" y="3810445"/>
            <a:ext cx="1608134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2800" dirty="0">
                <a:latin typeface="AAA GoldenLotus" panose="02000000000000000000" pitchFamily="2" charset="-78"/>
                <a:cs typeface="AAA GoldenLotus" panose="02000000000000000000" pitchFamily="2" charset="-78"/>
              </a:rPr>
              <a:t>ق(س ع ص)</a:t>
            </a:r>
          </a:p>
        </p:txBody>
      </p:sp>
      <p:grpSp>
        <p:nvGrpSpPr>
          <p:cNvPr id="104" name="مجموعة 103">
            <a:extLst>
              <a:ext uri="{FF2B5EF4-FFF2-40B4-BE49-F238E27FC236}">
                <a16:creationId xmlns:a16="http://schemas.microsoft.com/office/drawing/2014/main" id="{69FD9FA1-953E-4341-BE96-A59CE9BF949D}"/>
              </a:ext>
            </a:extLst>
          </p:cNvPr>
          <p:cNvGrpSpPr/>
          <p:nvPr/>
        </p:nvGrpSpPr>
        <p:grpSpPr>
          <a:xfrm>
            <a:off x="7249075" y="3749499"/>
            <a:ext cx="133538" cy="93944"/>
            <a:chOff x="10532081" y="1406303"/>
            <a:chExt cx="133538" cy="93944"/>
          </a:xfrm>
        </p:grpSpPr>
        <p:cxnSp>
          <p:nvCxnSpPr>
            <p:cNvPr id="105" name="رابط مستقيم 104">
              <a:extLst>
                <a:ext uri="{FF2B5EF4-FFF2-40B4-BE49-F238E27FC236}">
                  <a16:creationId xmlns:a16="http://schemas.microsoft.com/office/drawing/2014/main" id="{E42FF1B5-8F45-481D-AABF-3E144E2F246D}"/>
                </a:ext>
              </a:extLst>
            </p:cNvPr>
            <p:cNvCxnSpPr>
              <a:cxnSpLocks/>
            </p:cNvCxnSpPr>
            <p:nvPr/>
          </p:nvCxnSpPr>
          <p:spPr>
            <a:xfrm>
              <a:off x="10598850" y="1406303"/>
              <a:ext cx="66769" cy="939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رابط مستقيم 105">
              <a:extLst>
                <a:ext uri="{FF2B5EF4-FFF2-40B4-BE49-F238E27FC236}">
                  <a16:creationId xmlns:a16="http://schemas.microsoft.com/office/drawing/2014/main" id="{23460B6A-4151-47AD-A87B-73B9FB2EA1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532081" y="1406303"/>
              <a:ext cx="66769" cy="939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7" name="مجموعة 106">
            <a:extLst>
              <a:ext uri="{FF2B5EF4-FFF2-40B4-BE49-F238E27FC236}">
                <a16:creationId xmlns:a16="http://schemas.microsoft.com/office/drawing/2014/main" id="{E9E4DFF6-4E27-4397-880B-BA08A0FD1DCA}"/>
              </a:ext>
            </a:extLst>
          </p:cNvPr>
          <p:cNvGrpSpPr/>
          <p:nvPr/>
        </p:nvGrpSpPr>
        <p:grpSpPr>
          <a:xfrm>
            <a:off x="5585434" y="3774577"/>
            <a:ext cx="133538" cy="93944"/>
            <a:chOff x="10532081" y="1406303"/>
            <a:chExt cx="133538" cy="93944"/>
          </a:xfrm>
        </p:grpSpPr>
        <p:cxnSp>
          <p:nvCxnSpPr>
            <p:cNvPr id="108" name="رابط مستقيم 107">
              <a:extLst>
                <a:ext uri="{FF2B5EF4-FFF2-40B4-BE49-F238E27FC236}">
                  <a16:creationId xmlns:a16="http://schemas.microsoft.com/office/drawing/2014/main" id="{CA28743A-1529-4438-964F-A93FA36E75A1}"/>
                </a:ext>
              </a:extLst>
            </p:cNvPr>
            <p:cNvCxnSpPr>
              <a:cxnSpLocks/>
            </p:cNvCxnSpPr>
            <p:nvPr/>
          </p:nvCxnSpPr>
          <p:spPr>
            <a:xfrm>
              <a:off x="10598850" y="1406303"/>
              <a:ext cx="66769" cy="939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رابط مستقيم 108">
              <a:extLst>
                <a:ext uri="{FF2B5EF4-FFF2-40B4-BE49-F238E27FC236}">
                  <a16:creationId xmlns:a16="http://schemas.microsoft.com/office/drawing/2014/main" id="{08E81300-0FEE-4B97-BEFD-67C6BD531B5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532081" y="1406303"/>
              <a:ext cx="66769" cy="939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0" name="مربع نص 109">
            <a:extLst>
              <a:ext uri="{FF2B5EF4-FFF2-40B4-BE49-F238E27FC236}">
                <a16:creationId xmlns:a16="http://schemas.microsoft.com/office/drawing/2014/main" id="{8E1EBD4E-83CE-44FC-8197-4E8634E3A9D1}"/>
              </a:ext>
            </a:extLst>
          </p:cNvPr>
          <p:cNvSpPr txBox="1"/>
          <p:nvPr/>
        </p:nvSpPr>
        <p:spPr>
          <a:xfrm>
            <a:off x="6671478" y="4421483"/>
            <a:ext cx="1316387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2800" dirty="0">
                <a:latin typeface="AAA GoldenLotus" panose="02000000000000000000" pitchFamily="2" charset="-78"/>
                <a:cs typeface="AAA GoldenLotus" panose="02000000000000000000" pitchFamily="2" charset="-78"/>
              </a:rPr>
              <a:t>ق(أ ب ج)</a:t>
            </a:r>
          </a:p>
        </p:txBody>
      </p:sp>
      <p:sp>
        <p:nvSpPr>
          <p:cNvPr id="111" name="مربع نص 110">
            <a:extLst>
              <a:ext uri="{FF2B5EF4-FFF2-40B4-BE49-F238E27FC236}">
                <a16:creationId xmlns:a16="http://schemas.microsoft.com/office/drawing/2014/main" id="{83C8423F-6821-4906-8C19-A01B44C2B215}"/>
              </a:ext>
            </a:extLst>
          </p:cNvPr>
          <p:cNvSpPr txBox="1"/>
          <p:nvPr/>
        </p:nvSpPr>
        <p:spPr>
          <a:xfrm>
            <a:off x="6397892" y="4421483"/>
            <a:ext cx="364202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2800" dirty="0">
                <a:latin typeface="AAA GoldenLotus" panose="02000000000000000000" pitchFamily="2" charset="-78"/>
                <a:cs typeface="AAA GoldenLotus" panose="02000000000000000000" pitchFamily="2" charset="-78"/>
              </a:rPr>
              <a:t>=</a:t>
            </a:r>
          </a:p>
        </p:txBody>
      </p:sp>
      <p:sp>
        <p:nvSpPr>
          <p:cNvPr id="112" name="مربع نص 111">
            <a:extLst>
              <a:ext uri="{FF2B5EF4-FFF2-40B4-BE49-F238E27FC236}">
                <a16:creationId xmlns:a16="http://schemas.microsoft.com/office/drawing/2014/main" id="{BE67D092-C69F-4755-9191-A98A74BAB432}"/>
              </a:ext>
            </a:extLst>
          </p:cNvPr>
          <p:cNvSpPr txBox="1"/>
          <p:nvPr/>
        </p:nvSpPr>
        <p:spPr>
          <a:xfrm>
            <a:off x="4932171" y="4421483"/>
            <a:ext cx="1608133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2800" dirty="0">
                <a:latin typeface="AAA GoldenLotus" panose="02000000000000000000" pitchFamily="2" charset="-78"/>
                <a:cs typeface="AAA GoldenLotus" panose="02000000000000000000" pitchFamily="2" charset="-78"/>
              </a:rPr>
              <a:t>ق(س ص ع)</a:t>
            </a:r>
          </a:p>
        </p:txBody>
      </p:sp>
      <p:grpSp>
        <p:nvGrpSpPr>
          <p:cNvPr id="113" name="مجموعة 112">
            <a:extLst>
              <a:ext uri="{FF2B5EF4-FFF2-40B4-BE49-F238E27FC236}">
                <a16:creationId xmlns:a16="http://schemas.microsoft.com/office/drawing/2014/main" id="{BB2F33E1-A96F-4365-9809-D0FD807E2BF9}"/>
              </a:ext>
            </a:extLst>
          </p:cNvPr>
          <p:cNvGrpSpPr/>
          <p:nvPr/>
        </p:nvGrpSpPr>
        <p:grpSpPr>
          <a:xfrm>
            <a:off x="7196133" y="4371989"/>
            <a:ext cx="133538" cy="93944"/>
            <a:chOff x="10532081" y="1406303"/>
            <a:chExt cx="133538" cy="93944"/>
          </a:xfrm>
        </p:grpSpPr>
        <p:cxnSp>
          <p:nvCxnSpPr>
            <p:cNvPr id="114" name="رابط مستقيم 113">
              <a:extLst>
                <a:ext uri="{FF2B5EF4-FFF2-40B4-BE49-F238E27FC236}">
                  <a16:creationId xmlns:a16="http://schemas.microsoft.com/office/drawing/2014/main" id="{753FECA9-8E13-4A6B-9262-35F47D689CDA}"/>
                </a:ext>
              </a:extLst>
            </p:cNvPr>
            <p:cNvCxnSpPr>
              <a:cxnSpLocks/>
            </p:cNvCxnSpPr>
            <p:nvPr/>
          </p:nvCxnSpPr>
          <p:spPr>
            <a:xfrm>
              <a:off x="10598850" y="1406303"/>
              <a:ext cx="66769" cy="939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رابط مستقيم 114">
              <a:extLst>
                <a:ext uri="{FF2B5EF4-FFF2-40B4-BE49-F238E27FC236}">
                  <a16:creationId xmlns:a16="http://schemas.microsoft.com/office/drawing/2014/main" id="{F4F7B31F-1E91-48A1-B1CD-B6CC5D394A4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532081" y="1406303"/>
              <a:ext cx="66769" cy="939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6" name="مجموعة 115">
            <a:extLst>
              <a:ext uri="{FF2B5EF4-FFF2-40B4-BE49-F238E27FC236}">
                <a16:creationId xmlns:a16="http://schemas.microsoft.com/office/drawing/2014/main" id="{4A875F77-1AA8-452D-B607-0AF1D1C26137}"/>
              </a:ext>
            </a:extLst>
          </p:cNvPr>
          <p:cNvGrpSpPr/>
          <p:nvPr/>
        </p:nvGrpSpPr>
        <p:grpSpPr>
          <a:xfrm>
            <a:off x="5516232" y="4380799"/>
            <a:ext cx="133538" cy="93944"/>
            <a:chOff x="10532081" y="1406303"/>
            <a:chExt cx="133538" cy="93944"/>
          </a:xfrm>
        </p:grpSpPr>
        <p:cxnSp>
          <p:nvCxnSpPr>
            <p:cNvPr id="117" name="رابط مستقيم 116">
              <a:extLst>
                <a:ext uri="{FF2B5EF4-FFF2-40B4-BE49-F238E27FC236}">
                  <a16:creationId xmlns:a16="http://schemas.microsoft.com/office/drawing/2014/main" id="{19F209E5-27D2-4AF5-87FB-CA1D7ED491F0}"/>
                </a:ext>
              </a:extLst>
            </p:cNvPr>
            <p:cNvCxnSpPr>
              <a:cxnSpLocks/>
            </p:cNvCxnSpPr>
            <p:nvPr/>
          </p:nvCxnSpPr>
          <p:spPr>
            <a:xfrm>
              <a:off x="10598850" y="1406303"/>
              <a:ext cx="66769" cy="939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رابط مستقيم 117">
              <a:extLst>
                <a:ext uri="{FF2B5EF4-FFF2-40B4-BE49-F238E27FC236}">
                  <a16:creationId xmlns:a16="http://schemas.microsoft.com/office/drawing/2014/main" id="{4260FECF-D305-467A-901B-3A31929BB7E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532081" y="1406303"/>
              <a:ext cx="66769" cy="939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9" name="دائرة جزئية 118">
            <a:extLst>
              <a:ext uri="{FF2B5EF4-FFF2-40B4-BE49-F238E27FC236}">
                <a16:creationId xmlns:a16="http://schemas.microsoft.com/office/drawing/2014/main" id="{50EDD939-0E96-470D-9F36-57C23D9D5F7F}"/>
              </a:ext>
            </a:extLst>
          </p:cNvPr>
          <p:cNvSpPr/>
          <p:nvPr/>
        </p:nvSpPr>
        <p:spPr>
          <a:xfrm>
            <a:off x="5030087" y="5069792"/>
            <a:ext cx="727700" cy="727700"/>
          </a:xfrm>
          <a:prstGeom prst="pie">
            <a:avLst>
              <a:gd name="adj1" fmla="val 10800000"/>
              <a:gd name="adj2" fmla="val 1246586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>
              <a:solidFill>
                <a:schemeClr val="tx1"/>
              </a:solidFill>
            </a:endParaRPr>
          </a:p>
        </p:txBody>
      </p:sp>
      <p:sp>
        <p:nvSpPr>
          <p:cNvPr id="121" name="دائرة جزئية 120">
            <a:extLst>
              <a:ext uri="{FF2B5EF4-FFF2-40B4-BE49-F238E27FC236}">
                <a16:creationId xmlns:a16="http://schemas.microsoft.com/office/drawing/2014/main" id="{5954B2BC-9297-4BEC-B79A-8A08A0A979CE}"/>
              </a:ext>
            </a:extLst>
          </p:cNvPr>
          <p:cNvSpPr/>
          <p:nvPr/>
        </p:nvSpPr>
        <p:spPr>
          <a:xfrm>
            <a:off x="2777626" y="3850288"/>
            <a:ext cx="727700" cy="727700"/>
          </a:xfrm>
          <a:prstGeom prst="pie">
            <a:avLst>
              <a:gd name="adj1" fmla="val 1715004"/>
              <a:gd name="adj2" fmla="val 5405613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>
              <a:solidFill>
                <a:schemeClr val="tx1"/>
              </a:solidFill>
            </a:endParaRPr>
          </a:p>
        </p:txBody>
      </p:sp>
      <p:sp>
        <p:nvSpPr>
          <p:cNvPr id="122" name="دائرة جزئية 121">
            <a:extLst>
              <a:ext uri="{FF2B5EF4-FFF2-40B4-BE49-F238E27FC236}">
                <a16:creationId xmlns:a16="http://schemas.microsoft.com/office/drawing/2014/main" id="{86394D88-087A-458C-B40D-791160B460AA}"/>
              </a:ext>
            </a:extLst>
          </p:cNvPr>
          <p:cNvSpPr/>
          <p:nvPr/>
        </p:nvSpPr>
        <p:spPr>
          <a:xfrm>
            <a:off x="2777626" y="3850288"/>
            <a:ext cx="727700" cy="727700"/>
          </a:xfrm>
          <a:prstGeom prst="pie">
            <a:avLst>
              <a:gd name="adj1" fmla="val 1715004"/>
              <a:gd name="adj2" fmla="val 5405613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>
              <a:solidFill>
                <a:schemeClr val="tx1"/>
              </a:solidFill>
            </a:endParaRPr>
          </a:p>
        </p:txBody>
      </p:sp>
      <p:sp>
        <p:nvSpPr>
          <p:cNvPr id="124" name="دائرة جزئية 123">
            <a:extLst>
              <a:ext uri="{FF2B5EF4-FFF2-40B4-BE49-F238E27FC236}">
                <a16:creationId xmlns:a16="http://schemas.microsoft.com/office/drawing/2014/main" id="{D9AEE68E-6038-4D07-B2DE-F3CC43D8CCF9}"/>
              </a:ext>
            </a:extLst>
          </p:cNvPr>
          <p:cNvSpPr/>
          <p:nvPr/>
        </p:nvSpPr>
        <p:spPr>
          <a:xfrm>
            <a:off x="5030087" y="5067264"/>
            <a:ext cx="727700" cy="727700"/>
          </a:xfrm>
          <a:prstGeom prst="pie">
            <a:avLst>
              <a:gd name="adj1" fmla="val 10800000"/>
              <a:gd name="adj2" fmla="val 1246586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5912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1.85185E-6 L -0.28021 -0.23704 " pathEditMode="relative" rAng="0" ptsTypes="AA">
                                      <p:cBhvr>
                                        <p:cTn id="184" dur="2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10" y="-11852"/>
                                    </p:animMotion>
                                  </p:childTnLst>
                                </p:cTn>
                              </p:par>
                              <p:par>
                                <p:cTn id="185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186" dur="2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1.85185E-6 L -0.20377 0.18542 " pathEditMode="relative" rAng="0" ptsTypes="AA">
                                      <p:cBhvr>
                                        <p:cTn id="217" dur="2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95" y="9259"/>
                                    </p:animMotion>
                                  </p:childTnLst>
                                </p:cTn>
                              </p:par>
                              <p:par>
                                <p:cTn id="218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219" dur="2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  <p:bldP spid="7" grpId="0" animBg="1"/>
      <p:bldP spid="8" grpId="0"/>
      <p:bldP spid="9" grpId="0"/>
      <p:bldP spid="26" grpId="0" animBg="1"/>
      <p:bldP spid="29" grpId="0"/>
      <p:bldP spid="30" grpId="0"/>
      <p:bldP spid="31" grpId="0"/>
      <p:bldP spid="34" grpId="0"/>
      <p:bldP spid="35" grpId="0"/>
      <p:bldP spid="36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3" grpId="0"/>
      <p:bldP spid="54" grpId="0"/>
      <p:bldP spid="55" grpId="0"/>
      <p:bldP spid="59" grpId="0"/>
      <p:bldP spid="60" grpId="0"/>
      <p:bldP spid="61" grpId="0"/>
      <p:bldP spid="66" grpId="0"/>
      <p:bldP spid="67" grpId="0"/>
      <p:bldP spid="68" grpId="0"/>
      <p:bldP spid="69" grpId="0"/>
      <p:bldP spid="70" grpId="0"/>
      <p:bldP spid="76" grpId="0"/>
      <p:bldP spid="77" grpId="0"/>
      <p:bldP spid="78" grpId="0"/>
      <p:bldP spid="101" grpId="0"/>
      <p:bldP spid="102" grpId="0"/>
      <p:bldP spid="103" grpId="0"/>
      <p:bldP spid="110" grpId="0"/>
      <p:bldP spid="111" grpId="0"/>
      <p:bldP spid="112" grpId="0"/>
      <p:bldP spid="119" grpId="0" animBg="1"/>
      <p:bldP spid="121" grpId="0" animBg="1"/>
      <p:bldP spid="122" grpId="0" animBg="1"/>
      <p:bldP spid="122" grpId="1" animBg="1"/>
      <p:bldP spid="122" grpId="2" animBg="1"/>
      <p:bldP spid="124" grpId="0" animBg="1"/>
      <p:bldP spid="124" grpId="1" animBg="1"/>
      <p:bldP spid="124" grpId="2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nagit_SNG86A">
            <a:extLst>
              <a:ext uri="{FF2B5EF4-FFF2-40B4-BE49-F238E27FC236}">
                <a16:creationId xmlns:a16="http://schemas.microsoft.com/office/drawing/2014/main" id="{20A003C2-826E-4CBE-986D-6072979DDA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905" y="438524"/>
            <a:ext cx="11476190" cy="5980952"/>
          </a:xfrm>
          <a:prstGeom prst="rect">
            <a:avLst/>
          </a:prstGeom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id="{55631818-31A2-48B4-BBDA-29B5C802C5E6}"/>
              </a:ext>
            </a:extLst>
          </p:cNvPr>
          <p:cNvSpPr txBox="1"/>
          <p:nvPr/>
        </p:nvSpPr>
        <p:spPr>
          <a:xfrm>
            <a:off x="7541434" y="2012720"/>
            <a:ext cx="625492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36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أ ج</a:t>
            </a:r>
          </a:p>
        </p:txBody>
      </p:sp>
      <p:cxnSp>
        <p:nvCxnSpPr>
          <p:cNvPr id="7" name="رابط مستقيم 6">
            <a:extLst>
              <a:ext uri="{FF2B5EF4-FFF2-40B4-BE49-F238E27FC236}">
                <a16:creationId xmlns:a16="http://schemas.microsoft.com/office/drawing/2014/main" id="{607E89CD-7348-4E30-8928-7E472F2E0785}"/>
              </a:ext>
            </a:extLst>
          </p:cNvPr>
          <p:cNvCxnSpPr/>
          <p:nvPr/>
        </p:nvCxnSpPr>
        <p:spPr>
          <a:xfrm flipH="1">
            <a:off x="7626517" y="1976572"/>
            <a:ext cx="432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مربع نص 7">
            <a:extLst>
              <a:ext uri="{FF2B5EF4-FFF2-40B4-BE49-F238E27FC236}">
                <a16:creationId xmlns:a16="http://schemas.microsoft.com/office/drawing/2014/main" id="{F1063593-8374-450E-908A-A21D2BB2010A}"/>
              </a:ext>
            </a:extLst>
          </p:cNvPr>
          <p:cNvSpPr txBox="1"/>
          <p:nvPr/>
        </p:nvSpPr>
        <p:spPr>
          <a:xfrm>
            <a:off x="2147139" y="3105834"/>
            <a:ext cx="617477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36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د و</a:t>
            </a:r>
          </a:p>
        </p:txBody>
      </p:sp>
      <p:cxnSp>
        <p:nvCxnSpPr>
          <p:cNvPr id="9" name="رابط مستقيم 8">
            <a:extLst>
              <a:ext uri="{FF2B5EF4-FFF2-40B4-BE49-F238E27FC236}">
                <a16:creationId xmlns:a16="http://schemas.microsoft.com/office/drawing/2014/main" id="{4F19CA64-4510-4F99-BF25-6105357F5D43}"/>
              </a:ext>
            </a:extLst>
          </p:cNvPr>
          <p:cNvCxnSpPr/>
          <p:nvPr/>
        </p:nvCxnSpPr>
        <p:spPr>
          <a:xfrm flipH="1">
            <a:off x="2203878" y="3069686"/>
            <a:ext cx="504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مربع نص 9">
            <a:extLst>
              <a:ext uri="{FF2B5EF4-FFF2-40B4-BE49-F238E27FC236}">
                <a16:creationId xmlns:a16="http://schemas.microsoft.com/office/drawing/2014/main" id="{2E99EDC1-8AEF-4986-828C-45FF558ADD00}"/>
              </a:ext>
            </a:extLst>
          </p:cNvPr>
          <p:cNvSpPr txBox="1"/>
          <p:nvPr/>
        </p:nvSpPr>
        <p:spPr>
          <a:xfrm>
            <a:off x="9005689" y="4224515"/>
            <a:ext cx="822662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36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ح ط</a:t>
            </a:r>
          </a:p>
        </p:txBody>
      </p:sp>
      <p:cxnSp>
        <p:nvCxnSpPr>
          <p:cNvPr id="11" name="رابط مستقيم 10">
            <a:extLst>
              <a:ext uri="{FF2B5EF4-FFF2-40B4-BE49-F238E27FC236}">
                <a16:creationId xmlns:a16="http://schemas.microsoft.com/office/drawing/2014/main" id="{C4F3E9A4-3545-4196-8C99-AF1358EDFF3C}"/>
              </a:ext>
            </a:extLst>
          </p:cNvPr>
          <p:cNvCxnSpPr/>
          <p:nvPr/>
        </p:nvCxnSpPr>
        <p:spPr>
          <a:xfrm flipH="1">
            <a:off x="9165020" y="4188367"/>
            <a:ext cx="540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مربع نص 11">
            <a:extLst>
              <a:ext uri="{FF2B5EF4-FFF2-40B4-BE49-F238E27FC236}">
                <a16:creationId xmlns:a16="http://schemas.microsoft.com/office/drawing/2014/main" id="{68463AB7-C2D8-4113-A2B6-716E945C3301}"/>
              </a:ext>
            </a:extLst>
          </p:cNvPr>
          <p:cNvSpPr txBox="1"/>
          <p:nvPr/>
        </p:nvSpPr>
        <p:spPr>
          <a:xfrm>
            <a:off x="2362270" y="6211669"/>
            <a:ext cx="691215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36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ك م</a:t>
            </a:r>
          </a:p>
        </p:txBody>
      </p:sp>
      <p:cxnSp>
        <p:nvCxnSpPr>
          <p:cNvPr id="13" name="رابط مستقيم 12">
            <a:extLst>
              <a:ext uri="{FF2B5EF4-FFF2-40B4-BE49-F238E27FC236}">
                <a16:creationId xmlns:a16="http://schemas.microsoft.com/office/drawing/2014/main" id="{5869A2C9-30D3-44EA-B392-F52AE8A7E2A4}"/>
              </a:ext>
            </a:extLst>
          </p:cNvPr>
          <p:cNvCxnSpPr/>
          <p:nvPr/>
        </p:nvCxnSpPr>
        <p:spPr>
          <a:xfrm flipH="1">
            <a:off x="2436120" y="6175521"/>
            <a:ext cx="540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رابط كسهم مستقيم 14">
            <a:extLst>
              <a:ext uri="{FF2B5EF4-FFF2-40B4-BE49-F238E27FC236}">
                <a16:creationId xmlns:a16="http://schemas.microsoft.com/office/drawing/2014/main" id="{E08BC595-910C-4DD8-8D66-19E680C64CFA}"/>
              </a:ext>
            </a:extLst>
          </p:cNvPr>
          <p:cNvCxnSpPr/>
          <p:nvPr/>
        </p:nvCxnSpPr>
        <p:spPr>
          <a:xfrm>
            <a:off x="8058091" y="2500009"/>
            <a:ext cx="570343" cy="40856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رابط كسهم مستقيم 15">
            <a:extLst>
              <a:ext uri="{FF2B5EF4-FFF2-40B4-BE49-F238E27FC236}">
                <a16:creationId xmlns:a16="http://schemas.microsoft.com/office/drawing/2014/main" id="{FA469813-3A12-4F8F-84CF-51407518D7C8}"/>
              </a:ext>
            </a:extLst>
          </p:cNvPr>
          <p:cNvCxnSpPr>
            <a:cxnSpLocks/>
          </p:cNvCxnSpPr>
          <p:nvPr/>
        </p:nvCxnSpPr>
        <p:spPr>
          <a:xfrm flipH="1" flipV="1">
            <a:off x="1766429" y="3063137"/>
            <a:ext cx="380710" cy="36586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رابط كسهم مستقيم 18">
            <a:extLst>
              <a:ext uri="{FF2B5EF4-FFF2-40B4-BE49-F238E27FC236}">
                <a16:creationId xmlns:a16="http://schemas.microsoft.com/office/drawing/2014/main" id="{933B7B13-335B-40AC-9232-CEA2653E5F6B}"/>
              </a:ext>
            </a:extLst>
          </p:cNvPr>
          <p:cNvCxnSpPr>
            <a:cxnSpLocks/>
          </p:cNvCxnSpPr>
          <p:nvPr/>
        </p:nvCxnSpPr>
        <p:spPr>
          <a:xfrm flipH="1" flipV="1">
            <a:off x="1848255" y="6096309"/>
            <a:ext cx="489239" cy="43852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رابط كسهم مستقيم 20">
            <a:extLst>
              <a:ext uri="{FF2B5EF4-FFF2-40B4-BE49-F238E27FC236}">
                <a16:creationId xmlns:a16="http://schemas.microsoft.com/office/drawing/2014/main" id="{186227ED-69DA-4EC3-A980-023C48BFDE4A}"/>
              </a:ext>
            </a:extLst>
          </p:cNvPr>
          <p:cNvCxnSpPr>
            <a:cxnSpLocks/>
          </p:cNvCxnSpPr>
          <p:nvPr/>
        </p:nvCxnSpPr>
        <p:spPr>
          <a:xfrm flipH="1">
            <a:off x="8761069" y="4557318"/>
            <a:ext cx="244621" cy="34967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32246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nagit_SNG85C">
            <a:extLst>
              <a:ext uri="{FF2B5EF4-FFF2-40B4-BE49-F238E27FC236}">
                <a16:creationId xmlns:a16="http://schemas.microsoft.com/office/drawing/2014/main" id="{A69ADF70-A417-48C3-B6AA-39C976EA99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3367"/>
            <a:ext cx="12192000" cy="6231266"/>
          </a:xfrm>
          <a:prstGeom prst="rect">
            <a:avLst/>
          </a:prstGeom>
        </p:spPr>
      </p:pic>
      <p:sp>
        <p:nvSpPr>
          <p:cNvPr id="7" name="شكل حر: شكل 6">
            <a:extLst>
              <a:ext uri="{FF2B5EF4-FFF2-40B4-BE49-F238E27FC236}">
                <a16:creationId xmlns:a16="http://schemas.microsoft.com/office/drawing/2014/main" id="{8EBD95D6-2E26-4C3F-A0CA-6BAAAA28D153}"/>
              </a:ext>
            </a:extLst>
          </p:cNvPr>
          <p:cNvSpPr/>
          <p:nvPr/>
        </p:nvSpPr>
        <p:spPr>
          <a:xfrm>
            <a:off x="10147965" y="1057303"/>
            <a:ext cx="1259681" cy="764382"/>
          </a:xfrm>
          <a:custGeom>
            <a:avLst/>
            <a:gdLst>
              <a:gd name="connsiteX0" fmla="*/ 981075 w 1259681"/>
              <a:gd name="connsiteY0" fmla="*/ 481013 h 764382"/>
              <a:gd name="connsiteX1" fmla="*/ 981075 w 1259681"/>
              <a:gd name="connsiteY1" fmla="*/ 764382 h 764382"/>
              <a:gd name="connsiteX2" fmla="*/ 276225 w 1259681"/>
              <a:gd name="connsiteY2" fmla="*/ 764382 h 764382"/>
              <a:gd name="connsiteX3" fmla="*/ 276225 w 1259681"/>
              <a:gd name="connsiteY3" fmla="*/ 483394 h 764382"/>
              <a:gd name="connsiteX4" fmla="*/ 0 w 1259681"/>
              <a:gd name="connsiteY4" fmla="*/ 483394 h 764382"/>
              <a:gd name="connsiteX5" fmla="*/ 0 w 1259681"/>
              <a:gd name="connsiteY5" fmla="*/ 273844 h 764382"/>
              <a:gd name="connsiteX6" fmla="*/ 276225 w 1259681"/>
              <a:gd name="connsiteY6" fmla="*/ 273844 h 764382"/>
              <a:gd name="connsiteX7" fmla="*/ 276225 w 1259681"/>
              <a:gd name="connsiteY7" fmla="*/ 0 h 764382"/>
              <a:gd name="connsiteX8" fmla="*/ 981075 w 1259681"/>
              <a:gd name="connsiteY8" fmla="*/ 0 h 764382"/>
              <a:gd name="connsiteX9" fmla="*/ 981075 w 1259681"/>
              <a:gd name="connsiteY9" fmla="*/ 276225 h 764382"/>
              <a:gd name="connsiteX10" fmla="*/ 1259681 w 1259681"/>
              <a:gd name="connsiteY10" fmla="*/ 276225 h 764382"/>
              <a:gd name="connsiteX11" fmla="*/ 1259681 w 1259681"/>
              <a:gd name="connsiteY11" fmla="*/ 483394 h 764382"/>
              <a:gd name="connsiteX12" fmla="*/ 981075 w 1259681"/>
              <a:gd name="connsiteY12" fmla="*/ 481013 h 764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59681" h="764382">
                <a:moveTo>
                  <a:pt x="981075" y="481013"/>
                </a:moveTo>
                <a:lnTo>
                  <a:pt x="981075" y="764382"/>
                </a:lnTo>
                <a:lnTo>
                  <a:pt x="276225" y="764382"/>
                </a:lnTo>
                <a:lnTo>
                  <a:pt x="276225" y="483394"/>
                </a:lnTo>
                <a:lnTo>
                  <a:pt x="0" y="483394"/>
                </a:lnTo>
                <a:lnTo>
                  <a:pt x="0" y="273844"/>
                </a:lnTo>
                <a:lnTo>
                  <a:pt x="276225" y="273844"/>
                </a:lnTo>
                <a:lnTo>
                  <a:pt x="276225" y="0"/>
                </a:lnTo>
                <a:lnTo>
                  <a:pt x="981075" y="0"/>
                </a:lnTo>
                <a:lnTo>
                  <a:pt x="981075" y="276225"/>
                </a:lnTo>
                <a:lnTo>
                  <a:pt x="1259681" y="276225"/>
                </a:lnTo>
                <a:lnTo>
                  <a:pt x="1259681" y="483394"/>
                </a:lnTo>
                <a:lnTo>
                  <a:pt x="981075" y="481013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/>
          </a:p>
        </p:txBody>
      </p:sp>
      <p:sp>
        <p:nvSpPr>
          <p:cNvPr id="8" name="شكل حر: شكل 7">
            <a:extLst>
              <a:ext uri="{FF2B5EF4-FFF2-40B4-BE49-F238E27FC236}">
                <a16:creationId xmlns:a16="http://schemas.microsoft.com/office/drawing/2014/main" id="{1990D932-1D33-48BB-B365-87FE0B25BDBF}"/>
              </a:ext>
            </a:extLst>
          </p:cNvPr>
          <p:cNvSpPr/>
          <p:nvPr/>
        </p:nvSpPr>
        <p:spPr>
          <a:xfrm>
            <a:off x="10147965" y="1057303"/>
            <a:ext cx="1259681" cy="764382"/>
          </a:xfrm>
          <a:custGeom>
            <a:avLst/>
            <a:gdLst>
              <a:gd name="connsiteX0" fmla="*/ 981075 w 1259681"/>
              <a:gd name="connsiteY0" fmla="*/ 481013 h 764382"/>
              <a:gd name="connsiteX1" fmla="*/ 981075 w 1259681"/>
              <a:gd name="connsiteY1" fmla="*/ 764382 h 764382"/>
              <a:gd name="connsiteX2" fmla="*/ 276225 w 1259681"/>
              <a:gd name="connsiteY2" fmla="*/ 764382 h 764382"/>
              <a:gd name="connsiteX3" fmla="*/ 276225 w 1259681"/>
              <a:gd name="connsiteY3" fmla="*/ 483394 h 764382"/>
              <a:gd name="connsiteX4" fmla="*/ 0 w 1259681"/>
              <a:gd name="connsiteY4" fmla="*/ 483394 h 764382"/>
              <a:gd name="connsiteX5" fmla="*/ 0 w 1259681"/>
              <a:gd name="connsiteY5" fmla="*/ 273844 h 764382"/>
              <a:gd name="connsiteX6" fmla="*/ 276225 w 1259681"/>
              <a:gd name="connsiteY6" fmla="*/ 273844 h 764382"/>
              <a:gd name="connsiteX7" fmla="*/ 276225 w 1259681"/>
              <a:gd name="connsiteY7" fmla="*/ 0 h 764382"/>
              <a:gd name="connsiteX8" fmla="*/ 981075 w 1259681"/>
              <a:gd name="connsiteY8" fmla="*/ 0 h 764382"/>
              <a:gd name="connsiteX9" fmla="*/ 981075 w 1259681"/>
              <a:gd name="connsiteY9" fmla="*/ 276225 h 764382"/>
              <a:gd name="connsiteX10" fmla="*/ 1259681 w 1259681"/>
              <a:gd name="connsiteY10" fmla="*/ 276225 h 764382"/>
              <a:gd name="connsiteX11" fmla="*/ 1259681 w 1259681"/>
              <a:gd name="connsiteY11" fmla="*/ 483394 h 764382"/>
              <a:gd name="connsiteX12" fmla="*/ 981075 w 1259681"/>
              <a:gd name="connsiteY12" fmla="*/ 481013 h 764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59681" h="764382">
                <a:moveTo>
                  <a:pt x="981075" y="481013"/>
                </a:moveTo>
                <a:lnTo>
                  <a:pt x="981075" y="764382"/>
                </a:lnTo>
                <a:lnTo>
                  <a:pt x="276225" y="764382"/>
                </a:lnTo>
                <a:lnTo>
                  <a:pt x="276225" y="483394"/>
                </a:lnTo>
                <a:lnTo>
                  <a:pt x="0" y="483394"/>
                </a:lnTo>
                <a:lnTo>
                  <a:pt x="0" y="273844"/>
                </a:lnTo>
                <a:lnTo>
                  <a:pt x="276225" y="273844"/>
                </a:lnTo>
                <a:lnTo>
                  <a:pt x="276225" y="0"/>
                </a:lnTo>
                <a:lnTo>
                  <a:pt x="981075" y="0"/>
                </a:lnTo>
                <a:lnTo>
                  <a:pt x="981075" y="276225"/>
                </a:lnTo>
                <a:lnTo>
                  <a:pt x="1259681" y="276225"/>
                </a:lnTo>
                <a:lnTo>
                  <a:pt x="1259681" y="483394"/>
                </a:lnTo>
                <a:lnTo>
                  <a:pt x="981075" y="481013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/>
          </a:p>
        </p:txBody>
      </p:sp>
      <p:sp>
        <p:nvSpPr>
          <p:cNvPr id="9" name="شكل حر: شكل 8">
            <a:extLst>
              <a:ext uri="{FF2B5EF4-FFF2-40B4-BE49-F238E27FC236}">
                <a16:creationId xmlns:a16="http://schemas.microsoft.com/office/drawing/2014/main" id="{55FBA233-76FC-4E8B-A17E-8B31210E39AD}"/>
              </a:ext>
            </a:extLst>
          </p:cNvPr>
          <p:cNvSpPr/>
          <p:nvPr/>
        </p:nvSpPr>
        <p:spPr>
          <a:xfrm>
            <a:off x="10147965" y="1057303"/>
            <a:ext cx="1259681" cy="764382"/>
          </a:xfrm>
          <a:custGeom>
            <a:avLst/>
            <a:gdLst>
              <a:gd name="connsiteX0" fmla="*/ 981075 w 1259681"/>
              <a:gd name="connsiteY0" fmla="*/ 481013 h 764382"/>
              <a:gd name="connsiteX1" fmla="*/ 981075 w 1259681"/>
              <a:gd name="connsiteY1" fmla="*/ 764382 h 764382"/>
              <a:gd name="connsiteX2" fmla="*/ 276225 w 1259681"/>
              <a:gd name="connsiteY2" fmla="*/ 764382 h 764382"/>
              <a:gd name="connsiteX3" fmla="*/ 276225 w 1259681"/>
              <a:gd name="connsiteY3" fmla="*/ 483394 h 764382"/>
              <a:gd name="connsiteX4" fmla="*/ 0 w 1259681"/>
              <a:gd name="connsiteY4" fmla="*/ 483394 h 764382"/>
              <a:gd name="connsiteX5" fmla="*/ 0 w 1259681"/>
              <a:gd name="connsiteY5" fmla="*/ 273844 h 764382"/>
              <a:gd name="connsiteX6" fmla="*/ 276225 w 1259681"/>
              <a:gd name="connsiteY6" fmla="*/ 273844 h 764382"/>
              <a:gd name="connsiteX7" fmla="*/ 276225 w 1259681"/>
              <a:gd name="connsiteY7" fmla="*/ 0 h 764382"/>
              <a:gd name="connsiteX8" fmla="*/ 981075 w 1259681"/>
              <a:gd name="connsiteY8" fmla="*/ 0 h 764382"/>
              <a:gd name="connsiteX9" fmla="*/ 981075 w 1259681"/>
              <a:gd name="connsiteY9" fmla="*/ 276225 h 764382"/>
              <a:gd name="connsiteX10" fmla="*/ 1259681 w 1259681"/>
              <a:gd name="connsiteY10" fmla="*/ 276225 h 764382"/>
              <a:gd name="connsiteX11" fmla="*/ 1259681 w 1259681"/>
              <a:gd name="connsiteY11" fmla="*/ 483394 h 764382"/>
              <a:gd name="connsiteX12" fmla="*/ 981075 w 1259681"/>
              <a:gd name="connsiteY12" fmla="*/ 481013 h 764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59681" h="764382">
                <a:moveTo>
                  <a:pt x="981075" y="481013"/>
                </a:moveTo>
                <a:lnTo>
                  <a:pt x="981075" y="764382"/>
                </a:lnTo>
                <a:lnTo>
                  <a:pt x="276225" y="764382"/>
                </a:lnTo>
                <a:lnTo>
                  <a:pt x="276225" y="483394"/>
                </a:lnTo>
                <a:lnTo>
                  <a:pt x="0" y="483394"/>
                </a:lnTo>
                <a:lnTo>
                  <a:pt x="0" y="273844"/>
                </a:lnTo>
                <a:lnTo>
                  <a:pt x="276225" y="273844"/>
                </a:lnTo>
                <a:lnTo>
                  <a:pt x="276225" y="0"/>
                </a:lnTo>
                <a:lnTo>
                  <a:pt x="981075" y="0"/>
                </a:lnTo>
                <a:lnTo>
                  <a:pt x="981075" y="276225"/>
                </a:lnTo>
                <a:lnTo>
                  <a:pt x="1259681" y="276225"/>
                </a:lnTo>
                <a:lnTo>
                  <a:pt x="1259681" y="483394"/>
                </a:lnTo>
                <a:lnTo>
                  <a:pt x="981075" y="481013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/>
          </a:p>
        </p:txBody>
      </p:sp>
      <p:sp>
        <p:nvSpPr>
          <p:cNvPr id="10" name="مربع نص 9">
            <a:extLst>
              <a:ext uri="{FF2B5EF4-FFF2-40B4-BE49-F238E27FC236}">
                <a16:creationId xmlns:a16="http://schemas.microsoft.com/office/drawing/2014/main" id="{CE017991-914F-4F69-96D1-52C8560069E7}"/>
              </a:ext>
            </a:extLst>
          </p:cNvPr>
          <p:cNvSpPr txBox="1"/>
          <p:nvPr/>
        </p:nvSpPr>
        <p:spPr>
          <a:xfrm>
            <a:off x="4241553" y="240102"/>
            <a:ext cx="1192955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36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أ ، د ، ز</a:t>
            </a:r>
          </a:p>
        </p:txBody>
      </p:sp>
      <p:sp>
        <p:nvSpPr>
          <p:cNvPr id="11" name="مربع نص 10">
            <a:extLst>
              <a:ext uri="{FF2B5EF4-FFF2-40B4-BE49-F238E27FC236}">
                <a16:creationId xmlns:a16="http://schemas.microsoft.com/office/drawing/2014/main" id="{546D859A-5D5C-4D27-8A42-B7E439E6DA28}"/>
              </a:ext>
            </a:extLst>
          </p:cNvPr>
          <p:cNvSpPr txBox="1"/>
          <p:nvPr/>
        </p:nvSpPr>
        <p:spPr>
          <a:xfrm>
            <a:off x="8763202" y="4987200"/>
            <a:ext cx="1184940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36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= 3.1</a:t>
            </a:r>
          </a:p>
        </p:txBody>
      </p:sp>
      <p:sp>
        <p:nvSpPr>
          <p:cNvPr id="12" name="مربع نص 11">
            <a:extLst>
              <a:ext uri="{FF2B5EF4-FFF2-40B4-BE49-F238E27FC236}">
                <a16:creationId xmlns:a16="http://schemas.microsoft.com/office/drawing/2014/main" id="{7916DF05-4AF2-4CC5-9856-E5AE5E601B32}"/>
              </a:ext>
            </a:extLst>
          </p:cNvPr>
          <p:cNvSpPr txBox="1"/>
          <p:nvPr/>
        </p:nvSpPr>
        <p:spPr>
          <a:xfrm>
            <a:off x="5434508" y="4987200"/>
            <a:ext cx="1184940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36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= 6.5</a:t>
            </a:r>
          </a:p>
        </p:txBody>
      </p:sp>
      <p:sp>
        <p:nvSpPr>
          <p:cNvPr id="13" name="مربع نص 12">
            <a:extLst>
              <a:ext uri="{FF2B5EF4-FFF2-40B4-BE49-F238E27FC236}">
                <a16:creationId xmlns:a16="http://schemas.microsoft.com/office/drawing/2014/main" id="{C19CB05E-3BAC-4370-8E69-8F915F9C7D7F}"/>
              </a:ext>
            </a:extLst>
          </p:cNvPr>
          <p:cNvSpPr txBox="1"/>
          <p:nvPr/>
        </p:nvSpPr>
        <p:spPr>
          <a:xfrm>
            <a:off x="2124784" y="4987200"/>
            <a:ext cx="1184940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36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= 7.8</a:t>
            </a:r>
          </a:p>
        </p:txBody>
      </p:sp>
      <p:sp>
        <p:nvSpPr>
          <p:cNvPr id="14" name="مربع نص 13">
            <a:extLst>
              <a:ext uri="{FF2B5EF4-FFF2-40B4-BE49-F238E27FC236}">
                <a16:creationId xmlns:a16="http://schemas.microsoft.com/office/drawing/2014/main" id="{E89DC3FF-4DC9-4D37-9386-8D8589C6A458}"/>
              </a:ext>
            </a:extLst>
          </p:cNvPr>
          <p:cNvSpPr txBox="1"/>
          <p:nvPr/>
        </p:nvSpPr>
        <p:spPr>
          <a:xfrm>
            <a:off x="8538039" y="6030687"/>
            <a:ext cx="1059907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36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= 62°</a:t>
            </a:r>
          </a:p>
        </p:txBody>
      </p:sp>
      <p:sp>
        <p:nvSpPr>
          <p:cNvPr id="15" name="مربع نص 14">
            <a:extLst>
              <a:ext uri="{FF2B5EF4-FFF2-40B4-BE49-F238E27FC236}">
                <a16:creationId xmlns:a16="http://schemas.microsoft.com/office/drawing/2014/main" id="{603928D3-1AAC-4434-9D1E-1205AC042579}"/>
              </a:ext>
            </a:extLst>
          </p:cNvPr>
          <p:cNvSpPr txBox="1"/>
          <p:nvPr/>
        </p:nvSpPr>
        <p:spPr>
          <a:xfrm>
            <a:off x="5351515" y="6030687"/>
            <a:ext cx="1059907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36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= 23°</a:t>
            </a:r>
          </a:p>
        </p:txBody>
      </p:sp>
      <p:sp>
        <p:nvSpPr>
          <p:cNvPr id="16" name="مربع نص 15">
            <a:extLst>
              <a:ext uri="{FF2B5EF4-FFF2-40B4-BE49-F238E27FC236}">
                <a16:creationId xmlns:a16="http://schemas.microsoft.com/office/drawing/2014/main" id="{B90ACD0C-10F8-40C2-9F62-93B8AF5B4BDD}"/>
              </a:ext>
            </a:extLst>
          </p:cNvPr>
          <p:cNvSpPr txBox="1"/>
          <p:nvPr/>
        </p:nvSpPr>
        <p:spPr>
          <a:xfrm>
            <a:off x="1657347" y="6030687"/>
            <a:ext cx="1059907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36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= 95°</a:t>
            </a:r>
          </a:p>
        </p:txBody>
      </p:sp>
      <p:sp>
        <p:nvSpPr>
          <p:cNvPr id="17" name="مربع نص 16">
            <a:extLst>
              <a:ext uri="{FF2B5EF4-FFF2-40B4-BE49-F238E27FC236}">
                <a16:creationId xmlns:a16="http://schemas.microsoft.com/office/drawing/2014/main" id="{8CA1DA33-8A1D-4A2D-9C46-F683CDBF0399}"/>
              </a:ext>
            </a:extLst>
          </p:cNvPr>
          <p:cNvSpPr txBox="1"/>
          <p:nvPr/>
        </p:nvSpPr>
        <p:spPr>
          <a:xfrm rot="17756413">
            <a:off x="5966798" y="3260324"/>
            <a:ext cx="646332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24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3.1</a:t>
            </a:r>
          </a:p>
        </p:txBody>
      </p:sp>
      <p:sp>
        <p:nvSpPr>
          <p:cNvPr id="19" name="مربع نص 18">
            <a:extLst>
              <a:ext uri="{FF2B5EF4-FFF2-40B4-BE49-F238E27FC236}">
                <a16:creationId xmlns:a16="http://schemas.microsoft.com/office/drawing/2014/main" id="{1FECCDD5-E08C-4965-9FC2-2AAB6960084D}"/>
              </a:ext>
            </a:extLst>
          </p:cNvPr>
          <p:cNvSpPr txBox="1"/>
          <p:nvPr/>
        </p:nvSpPr>
        <p:spPr>
          <a:xfrm>
            <a:off x="3762268" y="3999728"/>
            <a:ext cx="646332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24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7.8</a:t>
            </a:r>
          </a:p>
        </p:txBody>
      </p:sp>
      <p:sp>
        <p:nvSpPr>
          <p:cNvPr id="20" name="مربع نص 19">
            <a:extLst>
              <a:ext uri="{FF2B5EF4-FFF2-40B4-BE49-F238E27FC236}">
                <a16:creationId xmlns:a16="http://schemas.microsoft.com/office/drawing/2014/main" id="{C13117EA-E0DC-4E6E-869D-5D477C30798C}"/>
              </a:ext>
            </a:extLst>
          </p:cNvPr>
          <p:cNvSpPr txBox="1"/>
          <p:nvPr/>
        </p:nvSpPr>
        <p:spPr>
          <a:xfrm rot="20143769">
            <a:off x="3427862" y="3175597"/>
            <a:ext cx="646332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24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6.5</a:t>
            </a:r>
          </a:p>
        </p:txBody>
      </p:sp>
      <p:cxnSp>
        <p:nvCxnSpPr>
          <p:cNvPr id="31" name="رابط مستقيم 30">
            <a:extLst>
              <a:ext uri="{FF2B5EF4-FFF2-40B4-BE49-F238E27FC236}">
                <a16:creationId xmlns:a16="http://schemas.microsoft.com/office/drawing/2014/main" id="{FC815641-6455-4740-8A70-F866027B33A0}"/>
              </a:ext>
            </a:extLst>
          </p:cNvPr>
          <p:cNvCxnSpPr>
            <a:cxnSpLocks/>
          </p:cNvCxnSpPr>
          <p:nvPr/>
        </p:nvCxnSpPr>
        <p:spPr>
          <a:xfrm flipV="1">
            <a:off x="7325953" y="3936138"/>
            <a:ext cx="0" cy="1358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رابط مستقيم 32">
            <a:extLst>
              <a:ext uri="{FF2B5EF4-FFF2-40B4-BE49-F238E27FC236}">
                <a16:creationId xmlns:a16="http://schemas.microsoft.com/office/drawing/2014/main" id="{C54E3327-3438-44B3-BAC9-E442D5707028}"/>
              </a:ext>
            </a:extLst>
          </p:cNvPr>
          <p:cNvCxnSpPr>
            <a:cxnSpLocks/>
          </p:cNvCxnSpPr>
          <p:nvPr/>
        </p:nvCxnSpPr>
        <p:spPr>
          <a:xfrm flipV="1">
            <a:off x="4124806" y="3936138"/>
            <a:ext cx="0" cy="1358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مجموعة 34">
            <a:extLst>
              <a:ext uri="{FF2B5EF4-FFF2-40B4-BE49-F238E27FC236}">
                <a16:creationId xmlns:a16="http://schemas.microsoft.com/office/drawing/2014/main" id="{B11139B9-C482-456E-B2C1-9792C95427E7}"/>
              </a:ext>
            </a:extLst>
          </p:cNvPr>
          <p:cNvGrpSpPr/>
          <p:nvPr/>
        </p:nvGrpSpPr>
        <p:grpSpPr>
          <a:xfrm>
            <a:off x="4810606" y="3521019"/>
            <a:ext cx="192964" cy="141371"/>
            <a:chOff x="4810606" y="3521019"/>
            <a:chExt cx="192964" cy="141371"/>
          </a:xfrm>
        </p:grpSpPr>
        <p:cxnSp>
          <p:nvCxnSpPr>
            <p:cNvPr id="30" name="رابط مستقيم 29">
              <a:extLst>
                <a:ext uri="{FF2B5EF4-FFF2-40B4-BE49-F238E27FC236}">
                  <a16:creationId xmlns:a16="http://schemas.microsoft.com/office/drawing/2014/main" id="{54181B98-A496-45DC-884F-B6F3A3E38F4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10606" y="3521019"/>
              <a:ext cx="163209" cy="75179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رابط مستقيم 33">
              <a:extLst>
                <a:ext uri="{FF2B5EF4-FFF2-40B4-BE49-F238E27FC236}">
                  <a16:creationId xmlns:a16="http://schemas.microsoft.com/office/drawing/2014/main" id="{B80443A4-054D-49FD-A0B6-176944485B6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40361" y="3587211"/>
              <a:ext cx="163209" cy="75179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مجموعة 35">
            <a:extLst>
              <a:ext uri="{FF2B5EF4-FFF2-40B4-BE49-F238E27FC236}">
                <a16:creationId xmlns:a16="http://schemas.microsoft.com/office/drawing/2014/main" id="{16A173E8-9E9A-452A-895E-DA3F0D24DFFB}"/>
              </a:ext>
            </a:extLst>
          </p:cNvPr>
          <p:cNvGrpSpPr/>
          <p:nvPr/>
        </p:nvGrpSpPr>
        <p:grpSpPr>
          <a:xfrm flipH="1">
            <a:off x="6401898" y="3521019"/>
            <a:ext cx="192964" cy="141371"/>
            <a:chOff x="4810606" y="3521019"/>
            <a:chExt cx="192964" cy="141371"/>
          </a:xfrm>
        </p:grpSpPr>
        <p:cxnSp>
          <p:nvCxnSpPr>
            <p:cNvPr id="37" name="رابط مستقيم 36">
              <a:extLst>
                <a:ext uri="{FF2B5EF4-FFF2-40B4-BE49-F238E27FC236}">
                  <a16:creationId xmlns:a16="http://schemas.microsoft.com/office/drawing/2014/main" id="{40A14AF8-F0C7-46D9-A871-C2D12B8E06B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10606" y="3521019"/>
              <a:ext cx="163209" cy="75179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رابط مستقيم 37">
              <a:extLst>
                <a:ext uri="{FF2B5EF4-FFF2-40B4-BE49-F238E27FC236}">
                  <a16:creationId xmlns:a16="http://schemas.microsoft.com/office/drawing/2014/main" id="{B913069E-B9A8-4521-A20A-03DDCC524C8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40361" y="3587211"/>
              <a:ext cx="163209" cy="75179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مجموعة 43">
            <a:extLst>
              <a:ext uri="{FF2B5EF4-FFF2-40B4-BE49-F238E27FC236}">
                <a16:creationId xmlns:a16="http://schemas.microsoft.com/office/drawing/2014/main" id="{E2DDD533-D794-4350-B2B5-323A94DA0355}"/>
              </a:ext>
            </a:extLst>
          </p:cNvPr>
          <p:cNvGrpSpPr/>
          <p:nvPr/>
        </p:nvGrpSpPr>
        <p:grpSpPr>
          <a:xfrm rot="17674657">
            <a:off x="7424720" y="3480922"/>
            <a:ext cx="165370" cy="141451"/>
            <a:chOff x="7830542" y="2951487"/>
            <a:chExt cx="165370" cy="141451"/>
          </a:xfrm>
        </p:grpSpPr>
        <p:cxnSp>
          <p:nvCxnSpPr>
            <p:cNvPr id="26" name="رابط مستقيم 25">
              <a:extLst>
                <a:ext uri="{FF2B5EF4-FFF2-40B4-BE49-F238E27FC236}">
                  <a16:creationId xmlns:a16="http://schemas.microsoft.com/office/drawing/2014/main" id="{C0906721-C09A-44C5-B4A1-E15FA3697980}"/>
                </a:ext>
              </a:extLst>
            </p:cNvPr>
            <p:cNvCxnSpPr>
              <a:cxnSpLocks/>
            </p:cNvCxnSpPr>
            <p:nvPr/>
          </p:nvCxnSpPr>
          <p:spPr>
            <a:xfrm>
              <a:off x="7830542" y="2951487"/>
              <a:ext cx="16537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رابط مستقيم 41">
              <a:extLst>
                <a:ext uri="{FF2B5EF4-FFF2-40B4-BE49-F238E27FC236}">
                  <a16:creationId xmlns:a16="http://schemas.microsoft.com/office/drawing/2014/main" id="{74ED43B1-4A50-4C20-9720-2F38EC5C3503}"/>
                </a:ext>
              </a:extLst>
            </p:cNvPr>
            <p:cNvCxnSpPr>
              <a:cxnSpLocks/>
            </p:cNvCxnSpPr>
            <p:nvPr/>
          </p:nvCxnSpPr>
          <p:spPr>
            <a:xfrm>
              <a:off x="7830542" y="3022213"/>
              <a:ext cx="16537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رابط مستقيم 42">
              <a:extLst>
                <a:ext uri="{FF2B5EF4-FFF2-40B4-BE49-F238E27FC236}">
                  <a16:creationId xmlns:a16="http://schemas.microsoft.com/office/drawing/2014/main" id="{1339155F-8E04-4E0F-A319-DE8ABE869AC7}"/>
                </a:ext>
              </a:extLst>
            </p:cNvPr>
            <p:cNvCxnSpPr>
              <a:cxnSpLocks/>
            </p:cNvCxnSpPr>
            <p:nvPr/>
          </p:nvCxnSpPr>
          <p:spPr>
            <a:xfrm>
              <a:off x="7830542" y="3092938"/>
              <a:ext cx="16537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مجموعة 48">
            <a:extLst>
              <a:ext uri="{FF2B5EF4-FFF2-40B4-BE49-F238E27FC236}">
                <a16:creationId xmlns:a16="http://schemas.microsoft.com/office/drawing/2014/main" id="{8C45ACDC-1533-47C2-A34D-2C7DA9AFADF5}"/>
              </a:ext>
            </a:extLst>
          </p:cNvPr>
          <p:cNvGrpSpPr/>
          <p:nvPr/>
        </p:nvGrpSpPr>
        <p:grpSpPr>
          <a:xfrm rot="3925343" flipH="1">
            <a:off x="3829494" y="3480923"/>
            <a:ext cx="165370" cy="141451"/>
            <a:chOff x="7830542" y="2951487"/>
            <a:chExt cx="165370" cy="141451"/>
          </a:xfrm>
        </p:grpSpPr>
        <p:cxnSp>
          <p:nvCxnSpPr>
            <p:cNvPr id="50" name="رابط مستقيم 49">
              <a:extLst>
                <a:ext uri="{FF2B5EF4-FFF2-40B4-BE49-F238E27FC236}">
                  <a16:creationId xmlns:a16="http://schemas.microsoft.com/office/drawing/2014/main" id="{F63D7FA4-035E-468B-B98E-0DFD636ADBB2}"/>
                </a:ext>
              </a:extLst>
            </p:cNvPr>
            <p:cNvCxnSpPr>
              <a:cxnSpLocks/>
            </p:cNvCxnSpPr>
            <p:nvPr/>
          </p:nvCxnSpPr>
          <p:spPr>
            <a:xfrm>
              <a:off x="7830542" y="2951487"/>
              <a:ext cx="16537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رابط مستقيم 50">
              <a:extLst>
                <a:ext uri="{FF2B5EF4-FFF2-40B4-BE49-F238E27FC236}">
                  <a16:creationId xmlns:a16="http://schemas.microsoft.com/office/drawing/2014/main" id="{D6F407DD-EB25-489C-AE88-C6662F2CDDC0}"/>
                </a:ext>
              </a:extLst>
            </p:cNvPr>
            <p:cNvCxnSpPr>
              <a:cxnSpLocks/>
            </p:cNvCxnSpPr>
            <p:nvPr/>
          </p:nvCxnSpPr>
          <p:spPr>
            <a:xfrm>
              <a:off x="7830542" y="3022213"/>
              <a:ext cx="16537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رابط مستقيم 51">
              <a:extLst>
                <a:ext uri="{FF2B5EF4-FFF2-40B4-BE49-F238E27FC236}">
                  <a16:creationId xmlns:a16="http://schemas.microsoft.com/office/drawing/2014/main" id="{1C2FE78E-9717-4B79-AFD4-BD3E9235915D}"/>
                </a:ext>
              </a:extLst>
            </p:cNvPr>
            <p:cNvCxnSpPr>
              <a:cxnSpLocks/>
            </p:cNvCxnSpPr>
            <p:nvPr/>
          </p:nvCxnSpPr>
          <p:spPr>
            <a:xfrm>
              <a:off x="7830542" y="3092938"/>
              <a:ext cx="16537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مربع نص 52">
            <a:extLst>
              <a:ext uri="{FF2B5EF4-FFF2-40B4-BE49-F238E27FC236}">
                <a16:creationId xmlns:a16="http://schemas.microsoft.com/office/drawing/2014/main" id="{4CB44DFB-C51A-43DA-A095-9823B19CA692}"/>
              </a:ext>
            </a:extLst>
          </p:cNvPr>
          <p:cNvSpPr txBox="1"/>
          <p:nvPr/>
        </p:nvSpPr>
        <p:spPr>
          <a:xfrm>
            <a:off x="4342630" y="3245621"/>
            <a:ext cx="562976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24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95°</a:t>
            </a:r>
          </a:p>
        </p:txBody>
      </p:sp>
      <p:sp>
        <p:nvSpPr>
          <p:cNvPr id="54" name="مربع نص 53">
            <a:extLst>
              <a:ext uri="{FF2B5EF4-FFF2-40B4-BE49-F238E27FC236}">
                <a16:creationId xmlns:a16="http://schemas.microsoft.com/office/drawing/2014/main" id="{AF62DD22-0F07-4FB7-91F8-82C90B5CAAB9}"/>
              </a:ext>
            </a:extLst>
          </p:cNvPr>
          <p:cNvSpPr txBox="1"/>
          <p:nvPr/>
        </p:nvSpPr>
        <p:spPr>
          <a:xfrm>
            <a:off x="6318720" y="3695034"/>
            <a:ext cx="562975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24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62°</a:t>
            </a:r>
          </a:p>
        </p:txBody>
      </p:sp>
      <p:sp>
        <p:nvSpPr>
          <p:cNvPr id="55" name="مربع نص 54">
            <a:extLst>
              <a:ext uri="{FF2B5EF4-FFF2-40B4-BE49-F238E27FC236}">
                <a16:creationId xmlns:a16="http://schemas.microsoft.com/office/drawing/2014/main" id="{E2F1FFF2-102E-4E12-8CD7-D9D5230CC454}"/>
              </a:ext>
            </a:extLst>
          </p:cNvPr>
          <p:cNvSpPr txBox="1"/>
          <p:nvPr/>
        </p:nvSpPr>
        <p:spPr>
          <a:xfrm>
            <a:off x="7571723" y="3715672"/>
            <a:ext cx="562975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24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23°</a:t>
            </a:r>
          </a:p>
        </p:txBody>
      </p:sp>
      <p:sp>
        <p:nvSpPr>
          <p:cNvPr id="2" name="شكل حر: شكل 1">
            <a:extLst>
              <a:ext uri="{FF2B5EF4-FFF2-40B4-BE49-F238E27FC236}">
                <a16:creationId xmlns:a16="http://schemas.microsoft.com/office/drawing/2014/main" id="{915870CA-8176-4D86-A696-35B84EB6A6C8}"/>
              </a:ext>
            </a:extLst>
          </p:cNvPr>
          <p:cNvSpPr/>
          <p:nvPr/>
        </p:nvSpPr>
        <p:spPr>
          <a:xfrm>
            <a:off x="6293644" y="3178969"/>
            <a:ext cx="2209800" cy="831056"/>
          </a:xfrm>
          <a:custGeom>
            <a:avLst/>
            <a:gdLst>
              <a:gd name="connsiteX0" fmla="*/ 395287 w 2209800"/>
              <a:gd name="connsiteY0" fmla="*/ 0 h 831056"/>
              <a:gd name="connsiteX1" fmla="*/ 0 w 2209800"/>
              <a:gd name="connsiteY1" fmla="*/ 831056 h 831056"/>
              <a:gd name="connsiteX2" fmla="*/ 2209800 w 2209800"/>
              <a:gd name="connsiteY2" fmla="*/ 831056 h 831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09800" h="831056">
                <a:moveTo>
                  <a:pt x="395287" y="0"/>
                </a:moveTo>
                <a:lnTo>
                  <a:pt x="0" y="831056"/>
                </a:lnTo>
                <a:lnTo>
                  <a:pt x="2209800" y="831056"/>
                </a:lnTo>
              </a:path>
            </a:pathLst>
          </a:custGeom>
          <a:noFill/>
          <a:ln w="28575">
            <a:solidFill>
              <a:srgbClr val="FF0000"/>
            </a:solidFill>
            <a:headEnd type="oval"/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/>
          </a:p>
        </p:txBody>
      </p:sp>
      <p:sp>
        <p:nvSpPr>
          <p:cNvPr id="39" name="شكل حر: شكل 38">
            <a:extLst>
              <a:ext uri="{FF2B5EF4-FFF2-40B4-BE49-F238E27FC236}">
                <a16:creationId xmlns:a16="http://schemas.microsoft.com/office/drawing/2014/main" id="{097B51BE-231E-468E-86BC-22C649289B19}"/>
              </a:ext>
            </a:extLst>
          </p:cNvPr>
          <p:cNvSpPr/>
          <p:nvPr/>
        </p:nvSpPr>
        <p:spPr>
          <a:xfrm flipH="1">
            <a:off x="2897717" y="3178969"/>
            <a:ext cx="2209800" cy="831056"/>
          </a:xfrm>
          <a:custGeom>
            <a:avLst/>
            <a:gdLst>
              <a:gd name="connsiteX0" fmla="*/ 395287 w 2209800"/>
              <a:gd name="connsiteY0" fmla="*/ 0 h 831056"/>
              <a:gd name="connsiteX1" fmla="*/ 0 w 2209800"/>
              <a:gd name="connsiteY1" fmla="*/ 831056 h 831056"/>
              <a:gd name="connsiteX2" fmla="*/ 2209800 w 2209800"/>
              <a:gd name="connsiteY2" fmla="*/ 831056 h 831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09800" h="831056">
                <a:moveTo>
                  <a:pt x="395287" y="0"/>
                </a:moveTo>
                <a:lnTo>
                  <a:pt x="0" y="831056"/>
                </a:lnTo>
                <a:lnTo>
                  <a:pt x="2209800" y="831056"/>
                </a:lnTo>
              </a:path>
            </a:pathLst>
          </a:custGeom>
          <a:noFill/>
          <a:ln w="28575">
            <a:solidFill>
              <a:srgbClr val="FF0000"/>
            </a:solidFill>
            <a:headEnd type="oval"/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11656570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 invX="1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4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" dur="4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3" dur="4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35" presetClass="path" presetSubtype="0" accel="50000" decel="5000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375E-6 -3.7037E-6 L -0.40729 0.03565 " pathEditMode="relative" rAng="0" ptsTypes="AA">
                                          <p:cBhvr>
                                            <p:cTn id="17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0365" y="178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" presetID="8" presetClass="emph" presetSubtype="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5400000">
                                          <p:cBhvr>
                                            <p:cTn id="19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35" presetClass="path" presetSubtype="0" accel="50000" decel="5000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375E-6 -3.7037E-6 L -0.83059 0.00047 " pathEditMode="relative" rAng="0" ptsTypes="AA">
                                          <p:cBhvr>
                                            <p:cTn id="23" dur="2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1536" y="23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" presetClass="entr" presetSubtype="2" fill="hold" grpId="0" nodeType="click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2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29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" fill="hold">
                          <p:stCondLst>
                            <p:cond delay="indefinite"/>
                          </p:stCondLst>
                          <p:childTnLst>
                            <p:par>
                              <p:cTn id="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6" fill="hold">
                          <p:stCondLst>
                            <p:cond delay="indefinite"/>
                          </p:stCondLst>
                          <p:childTnLst>
                            <p:par>
                              <p:cTn id="4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8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4" fill="hold">
                          <p:stCondLst>
                            <p:cond delay="indefinite"/>
                          </p:stCondLst>
                          <p:childTnLst>
                            <p:par>
                              <p:cTn id="5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6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9" fill="hold">
                          <p:stCondLst>
                            <p:cond delay="indefinite"/>
                          </p:stCondLst>
                          <p:childTnLst>
                            <p:par>
                              <p:cTn id="6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1" presetID="2" presetClass="entr" presetSubtype="2" fill="hold" grpId="0" nodeType="click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63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64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5" fill="hold">
                          <p:stCondLst>
                            <p:cond delay="indefinite"/>
                          </p:stCondLst>
                          <p:childTnLst>
                            <p:par>
                              <p:cTn id="6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7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0" fill="hold">
                          <p:stCondLst>
                            <p:cond delay="indefinite"/>
                          </p:stCondLst>
                          <p:childTnLst>
                            <p:par>
                              <p:cTn id="7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2" presetID="2" presetClass="entr" presetSubtype="2" fill="hold" grpId="0" nodeType="click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74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75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6" fill="hold">
                          <p:stCondLst>
                            <p:cond delay="indefinite"/>
                          </p:stCondLst>
                          <p:childTnLst>
                            <p:par>
                              <p:cTn id="7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8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1" fill="hold">
                          <p:stCondLst>
                            <p:cond delay="indefinite"/>
                          </p:stCondLst>
                          <p:childTnLst>
                            <p:par>
                              <p:cTn id="8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3" presetID="2" presetClass="entr" presetSubtype="2" fill="hold" grpId="0" nodeType="click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8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86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7" fill="hold">
                          <p:stCondLst>
                            <p:cond delay="indefinite"/>
                          </p:stCondLst>
                          <p:childTnLst>
                            <p:par>
                              <p:cTn id="8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9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2" fill="hold">
                          <p:stCondLst>
                            <p:cond delay="indefinite"/>
                          </p:stCondLst>
                          <p:childTnLst>
                            <p:par>
                              <p:cTn id="9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4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7" fill="hold">
                          <p:stCondLst>
                            <p:cond delay="indefinite"/>
                          </p:stCondLst>
                          <p:childTnLst>
                            <p:par>
                              <p:cTn id="9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9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2" fill="hold">
                          <p:stCondLst>
                            <p:cond delay="indefinite"/>
                          </p:stCondLst>
                          <p:childTnLst>
                            <p:par>
                              <p:cTn id="10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4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7" fill="hold">
                          <p:stCondLst>
                            <p:cond delay="indefinite"/>
                          </p:stCondLst>
                          <p:childTnLst>
                            <p:par>
                              <p:cTn id="10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9" presetID="10" presetClass="exit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0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2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5" fill="hold">
                          <p:stCondLst>
                            <p:cond delay="indefinite"/>
                          </p:stCondLst>
                          <p:childTnLst>
                            <p:par>
                              <p:cTn id="1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7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0" fill="hold">
                          <p:stCondLst>
                            <p:cond delay="indefinite"/>
                          </p:stCondLst>
                          <p:childTnLst>
                            <p:par>
                              <p:cTn id="1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2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5" fill="hold">
                          <p:stCondLst>
                            <p:cond delay="indefinite"/>
                          </p:stCondLst>
                          <p:childTnLst>
                            <p:par>
                              <p:cTn id="1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7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0" fill="hold">
                          <p:stCondLst>
                            <p:cond delay="indefinite"/>
                          </p:stCondLst>
                          <p:childTnLst>
                            <p:par>
                              <p:cTn id="1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2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 animBg="1"/>
          <p:bldP spid="8" grpId="1" animBg="1"/>
          <p:bldP spid="9" grpId="0" animBg="1"/>
          <p:bldP spid="9" grpId="1" animBg="1"/>
          <p:bldP spid="9" grpId="2" animBg="1"/>
          <p:bldP spid="10" grpId="0"/>
          <p:bldP spid="11" grpId="0"/>
          <p:bldP spid="12" grpId="0"/>
          <p:bldP spid="13" grpId="0"/>
          <p:bldP spid="14" grpId="0"/>
          <p:bldP spid="15" grpId="0"/>
          <p:bldP spid="16" grpId="0"/>
          <p:bldP spid="17" grpId="0"/>
          <p:bldP spid="19" grpId="0"/>
          <p:bldP spid="20" grpId="0"/>
          <p:bldP spid="53" grpId="0"/>
          <p:bldP spid="54" grpId="0"/>
          <p:bldP spid="55" grpId="0"/>
          <p:bldP spid="2" grpId="0" animBg="1"/>
          <p:bldP spid="2" grpId="1" animBg="1"/>
          <p:bldP spid="39" grpId="0" animBg="1"/>
          <p:bldP spid="39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4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" dur="4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3" dur="4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35" presetClass="path" presetSubtype="0" accel="50000" decel="5000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375E-6 -3.7037E-6 L -0.40729 0.03565 " pathEditMode="relative" rAng="0" ptsTypes="AA">
                                          <p:cBhvr>
                                            <p:cTn id="17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0365" y="178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" presetID="8" presetClass="emph" presetSubtype="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5400000">
                                          <p:cBhvr>
                                            <p:cTn id="19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35" presetClass="path" presetSubtype="0" accel="50000" decel="5000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375E-6 -3.7037E-6 L -0.83059 0.00047 " pathEditMode="relative" rAng="0" ptsTypes="AA">
                                          <p:cBhvr>
                                            <p:cTn id="23" dur="2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1536" y="23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" fill="hold">
                          <p:stCondLst>
                            <p:cond delay="indefinite"/>
                          </p:stCondLst>
                          <p:childTnLst>
                            <p:par>
                              <p:cTn id="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6" fill="hold">
                          <p:stCondLst>
                            <p:cond delay="indefinite"/>
                          </p:stCondLst>
                          <p:childTnLst>
                            <p:par>
                              <p:cTn id="4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8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4" fill="hold">
                          <p:stCondLst>
                            <p:cond delay="indefinite"/>
                          </p:stCondLst>
                          <p:childTnLst>
                            <p:par>
                              <p:cTn id="5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6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9" fill="hold">
                          <p:stCondLst>
                            <p:cond delay="indefinite"/>
                          </p:stCondLst>
                          <p:childTnLst>
                            <p:par>
                              <p:cTn id="6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5" fill="hold">
                          <p:stCondLst>
                            <p:cond delay="indefinite"/>
                          </p:stCondLst>
                          <p:childTnLst>
                            <p:par>
                              <p:cTn id="6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7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0" fill="hold">
                          <p:stCondLst>
                            <p:cond delay="indefinite"/>
                          </p:stCondLst>
                          <p:childTnLst>
                            <p:par>
                              <p:cTn id="7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2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6" fill="hold">
                          <p:stCondLst>
                            <p:cond delay="indefinite"/>
                          </p:stCondLst>
                          <p:childTnLst>
                            <p:par>
                              <p:cTn id="7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8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1" fill="hold">
                          <p:stCondLst>
                            <p:cond delay="indefinite"/>
                          </p:stCondLst>
                          <p:childTnLst>
                            <p:par>
                              <p:cTn id="8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7" fill="hold">
                          <p:stCondLst>
                            <p:cond delay="indefinite"/>
                          </p:stCondLst>
                          <p:childTnLst>
                            <p:par>
                              <p:cTn id="8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9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2" fill="hold">
                          <p:stCondLst>
                            <p:cond delay="indefinite"/>
                          </p:stCondLst>
                          <p:childTnLst>
                            <p:par>
                              <p:cTn id="9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4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7" fill="hold">
                          <p:stCondLst>
                            <p:cond delay="indefinite"/>
                          </p:stCondLst>
                          <p:childTnLst>
                            <p:par>
                              <p:cTn id="9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9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2" fill="hold">
                          <p:stCondLst>
                            <p:cond delay="indefinite"/>
                          </p:stCondLst>
                          <p:childTnLst>
                            <p:par>
                              <p:cTn id="10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4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7" fill="hold">
                          <p:stCondLst>
                            <p:cond delay="indefinite"/>
                          </p:stCondLst>
                          <p:childTnLst>
                            <p:par>
                              <p:cTn id="10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9" presetID="10" presetClass="exit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0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2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5" fill="hold">
                          <p:stCondLst>
                            <p:cond delay="indefinite"/>
                          </p:stCondLst>
                          <p:childTnLst>
                            <p:par>
                              <p:cTn id="1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7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0" fill="hold">
                          <p:stCondLst>
                            <p:cond delay="indefinite"/>
                          </p:stCondLst>
                          <p:childTnLst>
                            <p:par>
                              <p:cTn id="1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2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5" fill="hold">
                          <p:stCondLst>
                            <p:cond delay="indefinite"/>
                          </p:stCondLst>
                          <p:childTnLst>
                            <p:par>
                              <p:cTn id="1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7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0" fill="hold">
                          <p:stCondLst>
                            <p:cond delay="indefinite"/>
                          </p:stCondLst>
                          <p:childTnLst>
                            <p:par>
                              <p:cTn id="1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2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 animBg="1"/>
          <p:bldP spid="8" grpId="1" animBg="1"/>
          <p:bldP spid="9" grpId="0" animBg="1"/>
          <p:bldP spid="9" grpId="1" animBg="1"/>
          <p:bldP spid="9" grpId="2" animBg="1"/>
          <p:bldP spid="10" grpId="0"/>
          <p:bldP spid="11" grpId="0"/>
          <p:bldP spid="12" grpId="0"/>
          <p:bldP spid="13" grpId="0"/>
          <p:bldP spid="14" grpId="0"/>
          <p:bldP spid="15" grpId="0"/>
          <p:bldP spid="16" grpId="0"/>
          <p:bldP spid="17" grpId="0"/>
          <p:bldP spid="19" grpId="0"/>
          <p:bldP spid="20" grpId="0"/>
          <p:bldP spid="53" grpId="0"/>
          <p:bldP spid="54" grpId="0"/>
          <p:bldP spid="55" grpId="0"/>
          <p:bldP spid="2" grpId="0" animBg="1"/>
          <p:bldP spid="2" grpId="1" animBg="1"/>
          <p:bldP spid="39" grpId="0" animBg="1"/>
          <p:bldP spid="39" grpId="1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4D2AB36D-EEF5-4F44-8295-F281E7A69F7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2" b="59861"/>
          <a:stretch/>
        </p:blipFill>
        <p:spPr>
          <a:xfrm>
            <a:off x="339709" y="1499152"/>
            <a:ext cx="11698942" cy="2676525"/>
          </a:xfrm>
          <a:prstGeom prst="rect">
            <a:avLst/>
          </a:prstGeom>
        </p:spPr>
      </p:pic>
      <p:sp>
        <p:nvSpPr>
          <p:cNvPr id="5" name="شكل بيضاوي 4">
            <a:extLst>
              <a:ext uri="{FF2B5EF4-FFF2-40B4-BE49-F238E27FC236}">
                <a16:creationId xmlns:a16="http://schemas.microsoft.com/office/drawing/2014/main" id="{453AE608-4B58-4B68-B592-98064A94E968}"/>
              </a:ext>
            </a:extLst>
          </p:cNvPr>
          <p:cNvSpPr/>
          <p:nvPr/>
        </p:nvSpPr>
        <p:spPr>
          <a:xfrm>
            <a:off x="5222698" y="2355996"/>
            <a:ext cx="116732" cy="11673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/>
          </a:p>
        </p:txBody>
      </p:sp>
      <p:sp>
        <p:nvSpPr>
          <p:cNvPr id="6" name="شكل بيضاوي 5">
            <a:extLst>
              <a:ext uri="{FF2B5EF4-FFF2-40B4-BE49-F238E27FC236}">
                <a16:creationId xmlns:a16="http://schemas.microsoft.com/office/drawing/2014/main" id="{3E23A54B-F01D-4E2C-BBAA-3D9B2335D990}"/>
              </a:ext>
            </a:extLst>
          </p:cNvPr>
          <p:cNvSpPr/>
          <p:nvPr/>
        </p:nvSpPr>
        <p:spPr>
          <a:xfrm>
            <a:off x="660723" y="2346268"/>
            <a:ext cx="116732" cy="11673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/>
          </a:p>
        </p:txBody>
      </p:sp>
      <p:sp>
        <p:nvSpPr>
          <p:cNvPr id="7" name="مستطيل 6">
            <a:extLst>
              <a:ext uri="{FF2B5EF4-FFF2-40B4-BE49-F238E27FC236}">
                <a16:creationId xmlns:a16="http://schemas.microsoft.com/office/drawing/2014/main" id="{15B1F78F-5E9C-462A-94D1-7388A0A96EF2}"/>
              </a:ext>
            </a:extLst>
          </p:cNvPr>
          <p:cNvSpPr/>
          <p:nvPr/>
        </p:nvSpPr>
        <p:spPr>
          <a:xfrm>
            <a:off x="4094290" y="2171168"/>
            <a:ext cx="116732" cy="1167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/>
          </a:p>
        </p:txBody>
      </p:sp>
      <p:sp>
        <p:nvSpPr>
          <p:cNvPr id="8" name="مستطيل 7">
            <a:extLst>
              <a:ext uri="{FF2B5EF4-FFF2-40B4-BE49-F238E27FC236}">
                <a16:creationId xmlns:a16="http://schemas.microsoft.com/office/drawing/2014/main" id="{894553E0-CAC9-41F6-B788-BA26DF1BA175}"/>
              </a:ext>
            </a:extLst>
          </p:cNvPr>
          <p:cNvSpPr/>
          <p:nvPr/>
        </p:nvSpPr>
        <p:spPr>
          <a:xfrm>
            <a:off x="1798562" y="2171168"/>
            <a:ext cx="116732" cy="1167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/>
          </a:p>
        </p:txBody>
      </p:sp>
      <p:sp>
        <p:nvSpPr>
          <p:cNvPr id="9" name="علامة الضرب 8">
            <a:extLst>
              <a:ext uri="{FF2B5EF4-FFF2-40B4-BE49-F238E27FC236}">
                <a16:creationId xmlns:a16="http://schemas.microsoft.com/office/drawing/2014/main" id="{5247EFD4-9A89-4C70-A6AA-03A90B45E874}"/>
              </a:ext>
            </a:extLst>
          </p:cNvPr>
          <p:cNvSpPr/>
          <p:nvPr/>
        </p:nvSpPr>
        <p:spPr>
          <a:xfrm>
            <a:off x="3557698" y="2910927"/>
            <a:ext cx="176414" cy="176414"/>
          </a:xfrm>
          <a:prstGeom prst="mathMultiply">
            <a:avLst>
              <a:gd name="adj1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/>
          </a:p>
        </p:txBody>
      </p:sp>
      <p:sp>
        <p:nvSpPr>
          <p:cNvPr id="10" name="علامة الضرب 9">
            <a:extLst>
              <a:ext uri="{FF2B5EF4-FFF2-40B4-BE49-F238E27FC236}">
                <a16:creationId xmlns:a16="http://schemas.microsoft.com/office/drawing/2014/main" id="{354B748A-8092-408E-A84A-5B369D67C85A}"/>
              </a:ext>
            </a:extLst>
          </p:cNvPr>
          <p:cNvSpPr/>
          <p:nvPr/>
        </p:nvSpPr>
        <p:spPr>
          <a:xfrm>
            <a:off x="2273647" y="2910927"/>
            <a:ext cx="176414" cy="176414"/>
          </a:xfrm>
          <a:prstGeom prst="mathMultiply">
            <a:avLst>
              <a:gd name="adj1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/>
          </a:p>
        </p:txBody>
      </p:sp>
      <p:sp>
        <p:nvSpPr>
          <p:cNvPr id="11" name="نجمة: 5 نقاط 10">
            <a:extLst>
              <a:ext uri="{FF2B5EF4-FFF2-40B4-BE49-F238E27FC236}">
                <a16:creationId xmlns:a16="http://schemas.microsoft.com/office/drawing/2014/main" id="{FB394047-2B34-46BB-B1B6-8596198C9FE7}"/>
              </a:ext>
            </a:extLst>
          </p:cNvPr>
          <p:cNvSpPr/>
          <p:nvPr/>
        </p:nvSpPr>
        <p:spPr>
          <a:xfrm>
            <a:off x="5222698" y="2940768"/>
            <a:ext cx="116732" cy="116732"/>
          </a:xfrm>
          <a:prstGeom prst="star5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/>
          </a:p>
        </p:txBody>
      </p:sp>
      <p:sp>
        <p:nvSpPr>
          <p:cNvPr id="12" name="نجمة: 5 نقاط 11">
            <a:extLst>
              <a:ext uri="{FF2B5EF4-FFF2-40B4-BE49-F238E27FC236}">
                <a16:creationId xmlns:a16="http://schemas.microsoft.com/office/drawing/2014/main" id="{C008C18A-333A-4ACF-A40C-1CB04BC3A3D3}"/>
              </a:ext>
            </a:extLst>
          </p:cNvPr>
          <p:cNvSpPr/>
          <p:nvPr/>
        </p:nvSpPr>
        <p:spPr>
          <a:xfrm>
            <a:off x="668329" y="2940768"/>
            <a:ext cx="116732" cy="116732"/>
          </a:xfrm>
          <a:prstGeom prst="star5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/>
          </a:p>
        </p:txBody>
      </p:sp>
      <p:grpSp>
        <p:nvGrpSpPr>
          <p:cNvPr id="2" name="مجموعة 1">
            <a:extLst>
              <a:ext uri="{FF2B5EF4-FFF2-40B4-BE49-F238E27FC236}">
                <a16:creationId xmlns:a16="http://schemas.microsoft.com/office/drawing/2014/main" id="{7AE5C158-C2FE-4A37-AEA1-4F7EA7DB72C9}"/>
              </a:ext>
            </a:extLst>
          </p:cNvPr>
          <p:cNvGrpSpPr/>
          <p:nvPr/>
        </p:nvGrpSpPr>
        <p:grpSpPr>
          <a:xfrm>
            <a:off x="513753" y="2116926"/>
            <a:ext cx="4962708" cy="1067666"/>
            <a:chOff x="513753" y="2116926"/>
            <a:chExt cx="4962708" cy="1067666"/>
          </a:xfrm>
        </p:grpSpPr>
        <p:cxnSp>
          <p:nvCxnSpPr>
            <p:cNvPr id="17" name="رابط مستقيم 16">
              <a:extLst>
                <a:ext uri="{FF2B5EF4-FFF2-40B4-BE49-F238E27FC236}">
                  <a16:creationId xmlns:a16="http://schemas.microsoft.com/office/drawing/2014/main" id="{ED01B74C-9C5F-4289-87AE-8C55D59C7000}"/>
                </a:ext>
              </a:extLst>
            </p:cNvPr>
            <p:cNvCxnSpPr/>
            <p:nvPr/>
          </p:nvCxnSpPr>
          <p:spPr>
            <a:xfrm flipH="1">
              <a:off x="5291003" y="2703443"/>
              <a:ext cx="185458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رابط مستقيم 17">
              <a:extLst>
                <a:ext uri="{FF2B5EF4-FFF2-40B4-BE49-F238E27FC236}">
                  <a16:creationId xmlns:a16="http://schemas.microsoft.com/office/drawing/2014/main" id="{1BF476FA-BDD2-494A-992C-5FAC837D0B8E}"/>
                </a:ext>
              </a:extLst>
            </p:cNvPr>
            <p:cNvCxnSpPr/>
            <p:nvPr/>
          </p:nvCxnSpPr>
          <p:spPr>
            <a:xfrm flipH="1">
              <a:off x="513753" y="2703443"/>
              <a:ext cx="185458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مجموعة 25">
              <a:extLst>
                <a:ext uri="{FF2B5EF4-FFF2-40B4-BE49-F238E27FC236}">
                  <a16:creationId xmlns:a16="http://schemas.microsoft.com/office/drawing/2014/main" id="{FF4C89F4-30B7-43CA-A6F3-44073905B9D4}"/>
                </a:ext>
              </a:extLst>
            </p:cNvPr>
            <p:cNvGrpSpPr/>
            <p:nvPr/>
          </p:nvGrpSpPr>
          <p:grpSpPr>
            <a:xfrm rot="16200000">
              <a:off x="4370764" y="3007378"/>
              <a:ext cx="185458" cy="168969"/>
              <a:chOff x="7370421" y="4035287"/>
              <a:chExt cx="185458" cy="168969"/>
            </a:xfrm>
          </p:grpSpPr>
          <p:cxnSp>
            <p:nvCxnSpPr>
              <p:cNvPr id="19" name="رابط مستقيم 18">
                <a:extLst>
                  <a:ext uri="{FF2B5EF4-FFF2-40B4-BE49-F238E27FC236}">
                    <a16:creationId xmlns:a16="http://schemas.microsoft.com/office/drawing/2014/main" id="{5535CFB5-1819-428F-A9E5-A6152BBAC66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370421" y="4035287"/>
                <a:ext cx="18545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رابط مستقيم 22">
                <a:extLst>
                  <a:ext uri="{FF2B5EF4-FFF2-40B4-BE49-F238E27FC236}">
                    <a16:creationId xmlns:a16="http://schemas.microsoft.com/office/drawing/2014/main" id="{6FD83CD2-350F-4291-A810-A542BCFB672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370421" y="4091610"/>
                <a:ext cx="18545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رابط مستقيم 23">
                <a:extLst>
                  <a:ext uri="{FF2B5EF4-FFF2-40B4-BE49-F238E27FC236}">
                    <a16:creationId xmlns:a16="http://schemas.microsoft.com/office/drawing/2014/main" id="{0F2CF113-EC0C-41FF-BBEC-872A8298D0A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370421" y="4147933"/>
                <a:ext cx="18545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رابط مستقيم 24">
                <a:extLst>
                  <a:ext uri="{FF2B5EF4-FFF2-40B4-BE49-F238E27FC236}">
                    <a16:creationId xmlns:a16="http://schemas.microsoft.com/office/drawing/2014/main" id="{82EF51F6-0B13-4232-B54E-1A8CEC6F178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370421" y="4204256"/>
                <a:ext cx="18545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مجموعة 31">
              <a:extLst>
                <a:ext uri="{FF2B5EF4-FFF2-40B4-BE49-F238E27FC236}">
                  <a16:creationId xmlns:a16="http://schemas.microsoft.com/office/drawing/2014/main" id="{71F48BA7-FC26-411E-944E-11F2036692DC}"/>
                </a:ext>
              </a:extLst>
            </p:cNvPr>
            <p:cNvGrpSpPr/>
            <p:nvPr/>
          </p:nvGrpSpPr>
          <p:grpSpPr>
            <a:xfrm rot="1827608">
              <a:off x="3695834" y="2552189"/>
              <a:ext cx="185458" cy="56323"/>
              <a:chOff x="7370421" y="4035287"/>
              <a:chExt cx="185458" cy="56323"/>
            </a:xfrm>
          </p:grpSpPr>
          <p:cxnSp>
            <p:nvCxnSpPr>
              <p:cNvPr id="33" name="رابط مستقيم 32">
                <a:extLst>
                  <a:ext uri="{FF2B5EF4-FFF2-40B4-BE49-F238E27FC236}">
                    <a16:creationId xmlns:a16="http://schemas.microsoft.com/office/drawing/2014/main" id="{AE4AD9F0-FF59-4EAC-B078-074C42367FD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370421" y="4035287"/>
                <a:ext cx="18545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رابط مستقيم 33">
                <a:extLst>
                  <a:ext uri="{FF2B5EF4-FFF2-40B4-BE49-F238E27FC236}">
                    <a16:creationId xmlns:a16="http://schemas.microsoft.com/office/drawing/2014/main" id="{97F39BC8-B635-48EB-97BD-C0528BC06C9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370421" y="4091610"/>
                <a:ext cx="18545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مجموعة 35">
              <a:extLst>
                <a:ext uri="{FF2B5EF4-FFF2-40B4-BE49-F238E27FC236}">
                  <a16:creationId xmlns:a16="http://schemas.microsoft.com/office/drawing/2014/main" id="{64B19244-3784-4D7D-948E-2461054743A9}"/>
                </a:ext>
              </a:extLst>
            </p:cNvPr>
            <p:cNvGrpSpPr/>
            <p:nvPr/>
          </p:nvGrpSpPr>
          <p:grpSpPr>
            <a:xfrm rot="19772392" flipH="1">
              <a:off x="2106589" y="2527914"/>
              <a:ext cx="185458" cy="56323"/>
              <a:chOff x="7370421" y="4035287"/>
              <a:chExt cx="185458" cy="56323"/>
            </a:xfrm>
          </p:grpSpPr>
          <p:cxnSp>
            <p:nvCxnSpPr>
              <p:cNvPr id="37" name="رابط مستقيم 36">
                <a:extLst>
                  <a:ext uri="{FF2B5EF4-FFF2-40B4-BE49-F238E27FC236}">
                    <a16:creationId xmlns:a16="http://schemas.microsoft.com/office/drawing/2014/main" id="{D5C59B7B-7EE9-4C29-8324-31332D20DA6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370421" y="4035287"/>
                <a:ext cx="18545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رابط مستقيم 37">
                <a:extLst>
                  <a:ext uri="{FF2B5EF4-FFF2-40B4-BE49-F238E27FC236}">
                    <a16:creationId xmlns:a16="http://schemas.microsoft.com/office/drawing/2014/main" id="{9847E6F7-0EF5-4F22-9230-6ACBF397F1C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370421" y="4091610"/>
                <a:ext cx="18545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9" name="مجموعة 38">
              <a:extLst>
                <a:ext uri="{FF2B5EF4-FFF2-40B4-BE49-F238E27FC236}">
                  <a16:creationId xmlns:a16="http://schemas.microsoft.com/office/drawing/2014/main" id="{B143522E-F274-41F5-9F01-5EE446D57730}"/>
                </a:ext>
              </a:extLst>
            </p:cNvPr>
            <p:cNvGrpSpPr/>
            <p:nvPr/>
          </p:nvGrpSpPr>
          <p:grpSpPr>
            <a:xfrm rot="4771718">
              <a:off x="1162124" y="2153332"/>
              <a:ext cx="185458" cy="112646"/>
              <a:chOff x="7370421" y="4035287"/>
              <a:chExt cx="185458" cy="112646"/>
            </a:xfrm>
          </p:grpSpPr>
          <p:cxnSp>
            <p:nvCxnSpPr>
              <p:cNvPr id="40" name="رابط مستقيم 39">
                <a:extLst>
                  <a:ext uri="{FF2B5EF4-FFF2-40B4-BE49-F238E27FC236}">
                    <a16:creationId xmlns:a16="http://schemas.microsoft.com/office/drawing/2014/main" id="{9875806E-EF7E-42C5-903A-DC84E0FD6D2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370421" y="4035287"/>
                <a:ext cx="18545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رابط مستقيم 40">
                <a:extLst>
                  <a:ext uri="{FF2B5EF4-FFF2-40B4-BE49-F238E27FC236}">
                    <a16:creationId xmlns:a16="http://schemas.microsoft.com/office/drawing/2014/main" id="{C441E6E0-ECCD-4AA3-9CE1-F0B8C7822F8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370421" y="4091610"/>
                <a:ext cx="18545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رابط مستقيم 41">
                <a:extLst>
                  <a:ext uri="{FF2B5EF4-FFF2-40B4-BE49-F238E27FC236}">
                    <a16:creationId xmlns:a16="http://schemas.microsoft.com/office/drawing/2014/main" id="{5946D535-A25B-4E86-8F11-4EFBE4CCC2D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370421" y="4147933"/>
                <a:ext cx="18545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" name="مجموعة 42">
              <a:extLst>
                <a:ext uri="{FF2B5EF4-FFF2-40B4-BE49-F238E27FC236}">
                  <a16:creationId xmlns:a16="http://schemas.microsoft.com/office/drawing/2014/main" id="{0CF04309-AD6D-4548-A538-78FB8B87F04F}"/>
                </a:ext>
              </a:extLst>
            </p:cNvPr>
            <p:cNvGrpSpPr/>
            <p:nvPr/>
          </p:nvGrpSpPr>
          <p:grpSpPr>
            <a:xfrm rot="16828282" flipH="1">
              <a:off x="4606820" y="2153332"/>
              <a:ext cx="185458" cy="112646"/>
              <a:chOff x="7370421" y="4035287"/>
              <a:chExt cx="185458" cy="112646"/>
            </a:xfrm>
          </p:grpSpPr>
          <p:cxnSp>
            <p:nvCxnSpPr>
              <p:cNvPr id="44" name="رابط مستقيم 43">
                <a:extLst>
                  <a:ext uri="{FF2B5EF4-FFF2-40B4-BE49-F238E27FC236}">
                    <a16:creationId xmlns:a16="http://schemas.microsoft.com/office/drawing/2014/main" id="{2DDA398E-D1C5-46B4-BDFA-53F68BF0F34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370421" y="4035287"/>
                <a:ext cx="18545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رابط مستقيم 44">
                <a:extLst>
                  <a:ext uri="{FF2B5EF4-FFF2-40B4-BE49-F238E27FC236}">
                    <a16:creationId xmlns:a16="http://schemas.microsoft.com/office/drawing/2014/main" id="{6908D713-7F7C-43A1-9E72-B4FF643F941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370421" y="4091610"/>
                <a:ext cx="18545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رابط مستقيم 45">
                <a:extLst>
                  <a:ext uri="{FF2B5EF4-FFF2-40B4-BE49-F238E27FC236}">
                    <a16:creationId xmlns:a16="http://schemas.microsoft.com/office/drawing/2014/main" id="{C24409D2-BED4-46A7-BC72-18C95948446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370421" y="4147933"/>
                <a:ext cx="18545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7" name="مجموعة 46">
              <a:extLst>
                <a:ext uri="{FF2B5EF4-FFF2-40B4-BE49-F238E27FC236}">
                  <a16:creationId xmlns:a16="http://schemas.microsoft.com/office/drawing/2014/main" id="{FE8313E2-8862-4AEA-9F19-76F40A46AE18}"/>
                </a:ext>
              </a:extLst>
            </p:cNvPr>
            <p:cNvGrpSpPr/>
            <p:nvPr/>
          </p:nvGrpSpPr>
          <p:grpSpPr>
            <a:xfrm rot="16200000">
              <a:off x="1436623" y="3007378"/>
              <a:ext cx="185458" cy="168969"/>
              <a:chOff x="7370421" y="4035287"/>
              <a:chExt cx="185458" cy="168969"/>
            </a:xfrm>
          </p:grpSpPr>
          <p:cxnSp>
            <p:nvCxnSpPr>
              <p:cNvPr id="48" name="رابط مستقيم 47">
                <a:extLst>
                  <a:ext uri="{FF2B5EF4-FFF2-40B4-BE49-F238E27FC236}">
                    <a16:creationId xmlns:a16="http://schemas.microsoft.com/office/drawing/2014/main" id="{B4E430CC-0AFC-4CD8-8543-9662CB179CE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370421" y="4035287"/>
                <a:ext cx="18545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رابط مستقيم 48">
                <a:extLst>
                  <a:ext uri="{FF2B5EF4-FFF2-40B4-BE49-F238E27FC236}">
                    <a16:creationId xmlns:a16="http://schemas.microsoft.com/office/drawing/2014/main" id="{8200D810-E758-4E57-89F7-337BAC61424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370421" y="4091610"/>
                <a:ext cx="18545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رابط مستقيم 49">
                <a:extLst>
                  <a:ext uri="{FF2B5EF4-FFF2-40B4-BE49-F238E27FC236}">
                    <a16:creationId xmlns:a16="http://schemas.microsoft.com/office/drawing/2014/main" id="{9E1DA171-6284-4F93-BFD4-9EE6DB72B1A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370421" y="4147933"/>
                <a:ext cx="18545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رابط مستقيم 50">
                <a:extLst>
                  <a:ext uri="{FF2B5EF4-FFF2-40B4-BE49-F238E27FC236}">
                    <a16:creationId xmlns:a16="http://schemas.microsoft.com/office/drawing/2014/main" id="{6E8D02E1-5F35-4A42-B607-12E290241E3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370421" y="4204256"/>
                <a:ext cx="18545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4" name="أ د">
            <a:extLst>
              <a:ext uri="{FF2B5EF4-FFF2-40B4-BE49-F238E27FC236}">
                <a16:creationId xmlns:a16="http://schemas.microsoft.com/office/drawing/2014/main" id="{DD2A803C-9922-443B-B2C3-CC4F4BFB592E}"/>
              </a:ext>
            </a:extLst>
          </p:cNvPr>
          <p:cNvSpPr/>
          <p:nvPr/>
        </p:nvSpPr>
        <p:spPr>
          <a:xfrm rot="5400000">
            <a:off x="8550309" y="1224000"/>
            <a:ext cx="138114" cy="688421"/>
          </a:xfrm>
          <a:prstGeom prst="leftBracket">
            <a:avLst/>
          </a:prstGeom>
          <a:ln w="28575">
            <a:solidFill>
              <a:srgbClr val="FF0000"/>
            </a:solidFill>
            <a:headEnd type="stealth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OM"/>
          </a:p>
        </p:txBody>
      </p:sp>
      <p:sp>
        <p:nvSpPr>
          <p:cNvPr id="15" name="و ز">
            <a:extLst>
              <a:ext uri="{FF2B5EF4-FFF2-40B4-BE49-F238E27FC236}">
                <a16:creationId xmlns:a16="http://schemas.microsoft.com/office/drawing/2014/main" id="{1C3A6A25-1570-4120-842E-F023425BC503}"/>
              </a:ext>
            </a:extLst>
          </p:cNvPr>
          <p:cNvSpPr/>
          <p:nvPr/>
        </p:nvSpPr>
        <p:spPr>
          <a:xfrm rot="5400000">
            <a:off x="7486822" y="1224001"/>
            <a:ext cx="138114" cy="688421"/>
          </a:xfrm>
          <a:prstGeom prst="leftBracket">
            <a:avLst/>
          </a:prstGeom>
          <a:ln w="28575">
            <a:solidFill>
              <a:srgbClr val="FF0000"/>
            </a:solidFill>
            <a:headEnd type="stealth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OM"/>
          </a:p>
        </p:txBody>
      </p:sp>
      <p:sp>
        <p:nvSpPr>
          <p:cNvPr id="52" name="ب ج">
            <a:extLst>
              <a:ext uri="{FF2B5EF4-FFF2-40B4-BE49-F238E27FC236}">
                <a16:creationId xmlns:a16="http://schemas.microsoft.com/office/drawing/2014/main" id="{5DD319BD-0E8C-47AB-BC53-ABB895FABC51}"/>
              </a:ext>
            </a:extLst>
          </p:cNvPr>
          <p:cNvSpPr/>
          <p:nvPr/>
        </p:nvSpPr>
        <p:spPr>
          <a:xfrm rot="5400000">
            <a:off x="8524705" y="1415981"/>
            <a:ext cx="138114" cy="304464"/>
          </a:xfrm>
          <a:prstGeom prst="leftBracket">
            <a:avLst/>
          </a:prstGeom>
          <a:ln w="28575">
            <a:solidFill>
              <a:srgbClr val="FF0000"/>
            </a:solidFill>
            <a:headEnd type="stealth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OM"/>
          </a:p>
        </p:txBody>
      </p:sp>
      <p:sp>
        <p:nvSpPr>
          <p:cNvPr id="53" name="هـ ح">
            <a:extLst>
              <a:ext uri="{FF2B5EF4-FFF2-40B4-BE49-F238E27FC236}">
                <a16:creationId xmlns:a16="http://schemas.microsoft.com/office/drawing/2014/main" id="{CA84BAF2-6D57-4A59-B61B-77ACE7C3D5F1}"/>
              </a:ext>
            </a:extLst>
          </p:cNvPr>
          <p:cNvSpPr/>
          <p:nvPr/>
        </p:nvSpPr>
        <p:spPr>
          <a:xfrm rot="5400000">
            <a:off x="7474914" y="1427889"/>
            <a:ext cx="138114" cy="280647"/>
          </a:xfrm>
          <a:prstGeom prst="leftBracket">
            <a:avLst/>
          </a:prstGeom>
          <a:ln w="28575">
            <a:solidFill>
              <a:srgbClr val="FF0000"/>
            </a:solidFill>
            <a:headEnd type="stealth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OM"/>
          </a:p>
        </p:txBody>
      </p:sp>
      <p:sp>
        <p:nvSpPr>
          <p:cNvPr id="56" name="أ ب">
            <a:extLst>
              <a:ext uri="{FF2B5EF4-FFF2-40B4-BE49-F238E27FC236}">
                <a16:creationId xmlns:a16="http://schemas.microsoft.com/office/drawing/2014/main" id="{A8669522-868A-49F5-BCCD-6AAAFD8976CC}"/>
              </a:ext>
            </a:extLst>
          </p:cNvPr>
          <p:cNvSpPr/>
          <p:nvPr/>
        </p:nvSpPr>
        <p:spPr>
          <a:xfrm rot="5400000">
            <a:off x="8785728" y="1459421"/>
            <a:ext cx="138114" cy="217583"/>
          </a:xfrm>
          <a:prstGeom prst="leftBracket">
            <a:avLst/>
          </a:prstGeom>
          <a:ln w="28575">
            <a:solidFill>
              <a:srgbClr val="FF0000"/>
            </a:solidFill>
            <a:headEnd type="none" w="lg" len="med"/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OM"/>
          </a:p>
        </p:txBody>
      </p:sp>
      <p:sp>
        <p:nvSpPr>
          <p:cNvPr id="57" name="و هـ">
            <a:extLst>
              <a:ext uri="{FF2B5EF4-FFF2-40B4-BE49-F238E27FC236}">
                <a16:creationId xmlns:a16="http://schemas.microsoft.com/office/drawing/2014/main" id="{B4326C6B-C9A2-485D-88D4-32832A729079}"/>
              </a:ext>
            </a:extLst>
          </p:cNvPr>
          <p:cNvSpPr/>
          <p:nvPr/>
        </p:nvSpPr>
        <p:spPr>
          <a:xfrm rot="5400000">
            <a:off x="7723391" y="1459422"/>
            <a:ext cx="138114" cy="217583"/>
          </a:xfrm>
          <a:prstGeom prst="leftBracket">
            <a:avLst/>
          </a:prstGeom>
          <a:ln w="28575">
            <a:solidFill>
              <a:srgbClr val="FF0000"/>
            </a:solidFill>
            <a:headEnd type="none" w="lg" len="med"/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OM"/>
          </a:p>
        </p:txBody>
      </p:sp>
      <p:sp>
        <p:nvSpPr>
          <p:cNvPr id="54" name="ج د">
            <a:extLst>
              <a:ext uri="{FF2B5EF4-FFF2-40B4-BE49-F238E27FC236}">
                <a16:creationId xmlns:a16="http://schemas.microsoft.com/office/drawing/2014/main" id="{02AC7D6C-0CE2-4840-822E-BC4FB62BE1CD}"/>
              </a:ext>
            </a:extLst>
          </p:cNvPr>
          <p:cNvSpPr/>
          <p:nvPr/>
        </p:nvSpPr>
        <p:spPr>
          <a:xfrm rot="5400000">
            <a:off x="8289285" y="1485025"/>
            <a:ext cx="138114" cy="166375"/>
          </a:xfrm>
          <a:prstGeom prst="leftBracket">
            <a:avLst/>
          </a:prstGeom>
          <a:ln w="28575">
            <a:solidFill>
              <a:srgbClr val="FF0000"/>
            </a:solidFill>
            <a:headEnd type="none" w="lg" len="med"/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OM"/>
          </a:p>
        </p:txBody>
      </p:sp>
      <p:sp>
        <p:nvSpPr>
          <p:cNvPr id="55" name="ح ز">
            <a:extLst>
              <a:ext uri="{FF2B5EF4-FFF2-40B4-BE49-F238E27FC236}">
                <a16:creationId xmlns:a16="http://schemas.microsoft.com/office/drawing/2014/main" id="{77D0636B-6E7F-4272-8138-BEE138344E42}"/>
              </a:ext>
            </a:extLst>
          </p:cNvPr>
          <p:cNvSpPr/>
          <p:nvPr/>
        </p:nvSpPr>
        <p:spPr>
          <a:xfrm rot="5400000">
            <a:off x="7241137" y="1469687"/>
            <a:ext cx="138114" cy="197053"/>
          </a:xfrm>
          <a:prstGeom prst="leftBracket">
            <a:avLst/>
          </a:prstGeom>
          <a:ln w="28575">
            <a:solidFill>
              <a:srgbClr val="FF0000"/>
            </a:solidFill>
            <a:headEnd type="none" w="lg" len="med"/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OM"/>
          </a:p>
        </p:txBody>
      </p:sp>
      <p:grpSp>
        <p:nvGrpSpPr>
          <p:cNvPr id="67" name="مجموعة 66">
            <a:extLst>
              <a:ext uri="{FF2B5EF4-FFF2-40B4-BE49-F238E27FC236}">
                <a16:creationId xmlns:a16="http://schemas.microsoft.com/office/drawing/2014/main" id="{50A3EF95-764E-4E9C-AC71-97373EEA1834}"/>
              </a:ext>
            </a:extLst>
          </p:cNvPr>
          <p:cNvGrpSpPr/>
          <p:nvPr/>
        </p:nvGrpSpPr>
        <p:grpSpPr>
          <a:xfrm>
            <a:off x="8610130" y="2472728"/>
            <a:ext cx="529311" cy="523220"/>
            <a:chOff x="8610130" y="1558328"/>
            <a:chExt cx="529311" cy="523220"/>
          </a:xfrm>
        </p:grpSpPr>
        <p:sp>
          <p:nvSpPr>
            <p:cNvPr id="58" name="مربع نص 57">
              <a:extLst>
                <a:ext uri="{FF2B5EF4-FFF2-40B4-BE49-F238E27FC236}">
                  <a16:creationId xmlns:a16="http://schemas.microsoft.com/office/drawing/2014/main" id="{FE9EF39F-4911-47B9-946D-3845854CAEB5}"/>
                </a:ext>
              </a:extLst>
            </p:cNvPr>
            <p:cNvSpPr txBox="1"/>
            <p:nvPr/>
          </p:nvSpPr>
          <p:spPr>
            <a:xfrm>
              <a:off x="8610130" y="1558328"/>
              <a:ext cx="529311" cy="523220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r" rtl="1"/>
              <a:r>
                <a:rPr lang="ar-OM" sz="2800" dirty="0">
                  <a:solidFill>
                    <a:srgbClr val="FF0000"/>
                  </a:solidFill>
                  <a:latin typeface="AAA GoldenLotus" panose="02000000000000000000" pitchFamily="2" charset="-78"/>
                  <a:cs typeface="AAA GoldenLotus" panose="02000000000000000000" pitchFamily="2" charset="-78"/>
                </a:rPr>
                <a:t>و ز</a:t>
              </a:r>
            </a:p>
          </p:txBody>
        </p:sp>
        <p:cxnSp>
          <p:nvCxnSpPr>
            <p:cNvPr id="63" name="رابط مستقيم 62">
              <a:extLst>
                <a:ext uri="{FF2B5EF4-FFF2-40B4-BE49-F238E27FC236}">
                  <a16:creationId xmlns:a16="http://schemas.microsoft.com/office/drawing/2014/main" id="{76E94128-3E4E-41F7-9E91-8A7C1158CC03}"/>
                </a:ext>
              </a:extLst>
            </p:cNvPr>
            <p:cNvCxnSpPr/>
            <p:nvPr/>
          </p:nvCxnSpPr>
          <p:spPr>
            <a:xfrm flipH="1">
              <a:off x="8728493" y="1643217"/>
              <a:ext cx="32400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مجموعة 67">
            <a:extLst>
              <a:ext uri="{FF2B5EF4-FFF2-40B4-BE49-F238E27FC236}">
                <a16:creationId xmlns:a16="http://schemas.microsoft.com/office/drawing/2014/main" id="{A6D87C4B-E1D5-42DB-B1D4-E9D25129AC2C}"/>
              </a:ext>
            </a:extLst>
          </p:cNvPr>
          <p:cNvGrpSpPr/>
          <p:nvPr/>
        </p:nvGrpSpPr>
        <p:grpSpPr>
          <a:xfrm>
            <a:off x="5814210" y="2472728"/>
            <a:ext cx="638316" cy="523220"/>
            <a:chOff x="5814210" y="1558328"/>
            <a:chExt cx="638316" cy="523220"/>
          </a:xfrm>
        </p:grpSpPr>
        <p:sp>
          <p:nvSpPr>
            <p:cNvPr id="59" name="مربع نص 58">
              <a:extLst>
                <a:ext uri="{FF2B5EF4-FFF2-40B4-BE49-F238E27FC236}">
                  <a16:creationId xmlns:a16="http://schemas.microsoft.com/office/drawing/2014/main" id="{D3F07593-FBA7-40E4-9B2F-1351F7921D3F}"/>
                </a:ext>
              </a:extLst>
            </p:cNvPr>
            <p:cNvSpPr txBox="1"/>
            <p:nvPr/>
          </p:nvSpPr>
          <p:spPr>
            <a:xfrm>
              <a:off x="5814210" y="1558328"/>
              <a:ext cx="638316" cy="523220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r" rtl="1"/>
              <a:r>
                <a:rPr lang="ar-OM" sz="2800" dirty="0">
                  <a:solidFill>
                    <a:srgbClr val="FF0000"/>
                  </a:solidFill>
                  <a:latin typeface="AAA GoldenLotus" panose="02000000000000000000" pitchFamily="2" charset="-78"/>
                  <a:cs typeface="AAA GoldenLotus" panose="02000000000000000000" pitchFamily="2" charset="-78"/>
                </a:rPr>
                <a:t>هـ ح</a:t>
              </a:r>
            </a:p>
          </p:txBody>
        </p:sp>
        <p:cxnSp>
          <p:nvCxnSpPr>
            <p:cNvPr id="64" name="رابط مستقيم 63">
              <a:extLst>
                <a:ext uri="{FF2B5EF4-FFF2-40B4-BE49-F238E27FC236}">
                  <a16:creationId xmlns:a16="http://schemas.microsoft.com/office/drawing/2014/main" id="{A89B1855-B777-49CB-BDDB-6B691FD5FB84}"/>
                </a:ext>
              </a:extLst>
            </p:cNvPr>
            <p:cNvCxnSpPr/>
            <p:nvPr/>
          </p:nvCxnSpPr>
          <p:spPr>
            <a:xfrm flipH="1">
              <a:off x="5946611" y="1643217"/>
              <a:ext cx="39600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مجموعة 68">
            <a:extLst>
              <a:ext uri="{FF2B5EF4-FFF2-40B4-BE49-F238E27FC236}">
                <a16:creationId xmlns:a16="http://schemas.microsoft.com/office/drawing/2014/main" id="{C72B60AC-B440-47AD-823A-2CE8280B43E7}"/>
              </a:ext>
            </a:extLst>
          </p:cNvPr>
          <p:cNvGrpSpPr/>
          <p:nvPr/>
        </p:nvGrpSpPr>
        <p:grpSpPr>
          <a:xfrm>
            <a:off x="5876727" y="2940768"/>
            <a:ext cx="575799" cy="523220"/>
            <a:chOff x="5876727" y="2026368"/>
            <a:chExt cx="575799" cy="523220"/>
          </a:xfrm>
        </p:grpSpPr>
        <p:sp>
          <p:nvSpPr>
            <p:cNvPr id="61" name="مربع نص 60">
              <a:extLst>
                <a:ext uri="{FF2B5EF4-FFF2-40B4-BE49-F238E27FC236}">
                  <a16:creationId xmlns:a16="http://schemas.microsoft.com/office/drawing/2014/main" id="{8BCD041C-55A1-4B06-B9F4-39B1E132BD38}"/>
                </a:ext>
              </a:extLst>
            </p:cNvPr>
            <p:cNvSpPr txBox="1"/>
            <p:nvPr/>
          </p:nvSpPr>
          <p:spPr>
            <a:xfrm>
              <a:off x="5876727" y="2026368"/>
              <a:ext cx="575799" cy="523220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r" rtl="1"/>
              <a:r>
                <a:rPr lang="ar-OM" sz="2800" dirty="0">
                  <a:solidFill>
                    <a:srgbClr val="FF0000"/>
                  </a:solidFill>
                  <a:latin typeface="AAA GoldenLotus" panose="02000000000000000000" pitchFamily="2" charset="-78"/>
                  <a:cs typeface="AAA GoldenLotus" panose="02000000000000000000" pitchFamily="2" charset="-78"/>
                </a:rPr>
                <a:t>د ج</a:t>
              </a:r>
            </a:p>
          </p:txBody>
        </p:sp>
        <p:cxnSp>
          <p:nvCxnSpPr>
            <p:cNvPr id="65" name="رابط مستقيم 64">
              <a:extLst>
                <a:ext uri="{FF2B5EF4-FFF2-40B4-BE49-F238E27FC236}">
                  <a16:creationId xmlns:a16="http://schemas.microsoft.com/office/drawing/2014/main" id="{94693495-8490-4FE2-845E-B1DA67E18581}"/>
                </a:ext>
              </a:extLst>
            </p:cNvPr>
            <p:cNvCxnSpPr/>
            <p:nvPr/>
          </p:nvCxnSpPr>
          <p:spPr>
            <a:xfrm flipH="1">
              <a:off x="6004979" y="2132615"/>
              <a:ext cx="32400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مجموعة 69">
            <a:extLst>
              <a:ext uri="{FF2B5EF4-FFF2-40B4-BE49-F238E27FC236}">
                <a16:creationId xmlns:a16="http://schemas.microsoft.com/office/drawing/2014/main" id="{AA3DD7DB-194F-4318-9F02-B55213A86C19}"/>
              </a:ext>
            </a:extLst>
          </p:cNvPr>
          <p:cNvGrpSpPr/>
          <p:nvPr/>
        </p:nvGrpSpPr>
        <p:grpSpPr>
          <a:xfrm>
            <a:off x="8537994" y="2940011"/>
            <a:ext cx="601447" cy="523977"/>
            <a:chOff x="8537994" y="2025611"/>
            <a:chExt cx="601447" cy="523977"/>
          </a:xfrm>
        </p:grpSpPr>
        <p:sp>
          <p:nvSpPr>
            <p:cNvPr id="60" name="مربع نص 59">
              <a:extLst>
                <a:ext uri="{FF2B5EF4-FFF2-40B4-BE49-F238E27FC236}">
                  <a16:creationId xmlns:a16="http://schemas.microsoft.com/office/drawing/2014/main" id="{850BC8EF-F38F-40C5-A677-B5CE96B4AB2D}"/>
                </a:ext>
              </a:extLst>
            </p:cNvPr>
            <p:cNvSpPr txBox="1"/>
            <p:nvPr/>
          </p:nvSpPr>
          <p:spPr>
            <a:xfrm>
              <a:off x="8537994" y="2026368"/>
              <a:ext cx="601447" cy="523220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r" rtl="1"/>
              <a:r>
                <a:rPr lang="ar-OM" sz="2800" dirty="0">
                  <a:solidFill>
                    <a:srgbClr val="FF0000"/>
                  </a:solidFill>
                  <a:latin typeface="AAA GoldenLotus" panose="02000000000000000000" pitchFamily="2" charset="-78"/>
                  <a:cs typeface="AAA GoldenLotus" panose="02000000000000000000" pitchFamily="2" charset="-78"/>
                </a:rPr>
                <a:t>ب أ</a:t>
              </a:r>
            </a:p>
          </p:txBody>
        </p:sp>
        <p:cxnSp>
          <p:nvCxnSpPr>
            <p:cNvPr id="66" name="رابط مستقيم 65">
              <a:extLst>
                <a:ext uri="{FF2B5EF4-FFF2-40B4-BE49-F238E27FC236}">
                  <a16:creationId xmlns:a16="http://schemas.microsoft.com/office/drawing/2014/main" id="{23B3E0AD-0124-473C-AA13-ECD23B3F2F97}"/>
                </a:ext>
              </a:extLst>
            </p:cNvPr>
            <p:cNvCxnSpPr/>
            <p:nvPr/>
          </p:nvCxnSpPr>
          <p:spPr>
            <a:xfrm flipH="1">
              <a:off x="8646765" y="2025611"/>
              <a:ext cx="39600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مربع نص 74">
            <a:extLst>
              <a:ext uri="{FF2B5EF4-FFF2-40B4-BE49-F238E27FC236}">
                <a16:creationId xmlns:a16="http://schemas.microsoft.com/office/drawing/2014/main" id="{0C00A086-EDD8-442A-B6C5-7A1379289E70}"/>
              </a:ext>
            </a:extLst>
          </p:cNvPr>
          <p:cNvSpPr txBox="1"/>
          <p:nvPr/>
        </p:nvSpPr>
        <p:spPr>
          <a:xfrm>
            <a:off x="6221240" y="4459065"/>
            <a:ext cx="1192955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28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   (          )</a:t>
            </a:r>
          </a:p>
        </p:txBody>
      </p:sp>
      <p:grpSp>
        <p:nvGrpSpPr>
          <p:cNvPr id="76" name="مجموعة 75">
            <a:extLst>
              <a:ext uri="{FF2B5EF4-FFF2-40B4-BE49-F238E27FC236}">
                <a16:creationId xmlns:a16="http://schemas.microsoft.com/office/drawing/2014/main" id="{57AE4F76-DC32-4822-A52F-BEC99A059CE8}"/>
              </a:ext>
            </a:extLst>
          </p:cNvPr>
          <p:cNvGrpSpPr/>
          <p:nvPr/>
        </p:nvGrpSpPr>
        <p:grpSpPr>
          <a:xfrm>
            <a:off x="6651459" y="4321435"/>
            <a:ext cx="133538" cy="93944"/>
            <a:chOff x="10532081" y="1406303"/>
            <a:chExt cx="133538" cy="93944"/>
          </a:xfrm>
        </p:grpSpPr>
        <p:cxnSp>
          <p:nvCxnSpPr>
            <p:cNvPr id="77" name="رابط مستقيم 76">
              <a:extLst>
                <a:ext uri="{FF2B5EF4-FFF2-40B4-BE49-F238E27FC236}">
                  <a16:creationId xmlns:a16="http://schemas.microsoft.com/office/drawing/2014/main" id="{E4CFB485-7B7C-407C-B7B7-3403C619E8F2}"/>
                </a:ext>
              </a:extLst>
            </p:cNvPr>
            <p:cNvCxnSpPr>
              <a:cxnSpLocks/>
            </p:cNvCxnSpPr>
            <p:nvPr/>
          </p:nvCxnSpPr>
          <p:spPr>
            <a:xfrm>
              <a:off x="10598850" y="1406303"/>
              <a:ext cx="66769" cy="9394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رابط مستقيم 77">
              <a:extLst>
                <a:ext uri="{FF2B5EF4-FFF2-40B4-BE49-F238E27FC236}">
                  <a16:creationId xmlns:a16="http://schemas.microsoft.com/office/drawing/2014/main" id="{7C805030-DA25-47B3-A052-58B155F24D1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532081" y="1406303"/>
              <a:ext cx="66769" cy="9394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9" name="مربع نص 78">
            <a:extLst>
              <a:ext uri="{FF2B5EF4-FFF2-40B4-BE49-F238E27FC236}">
                <a16:creationId xmlns:a16="http://schemas.microsoft.com/office/drawing/2014/main" id="{FF7CAB1D-6102-418C-A45D-EEC5620FF323}"/>
              </a:ext>
            </a:extLst>
          </p:cNvPr>
          <p:cNvSpPr txBox="1"/>
          <p:nvPr/>
        </p:nvSpPr>
        <p:spPr>
          <a:xfrm>
            <a:off x="3598198" y="4459065"/>
            <a:ext cx="1342034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28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    (ج ب أ)</a:t>
            </a:r>
          </a:p>
        </p:txBody>
      </p:sp>
      <p:grpSp>
        <p:nvGrpSpPr>
          <p:cNvPr id="80" name="مجموعة 79">
            <a:extLst>
              <a:ext uri="{FF2B5EF4-FFF2-40B4-BE49-F238E27FC236}">
                <a16:creationId xmlns:a16="http://schemas.microsoft.com/office/drawing/2014/main" id="{3CC34008-5788-4399-9760-1F9778AB3E48}"/>
              </a:ext>
            </a:extLst>
          </p:cNvPr>
          <p:cNvGrpSpPr/>
          <p:nvPr/>
        </p:nvGrpSpPr>
        <p:grpSpPr>
          <a:xfrm>
            <a:off x="4057345" y="4321435"/>
            <a:ext cx="133538" cy="93944"/>
            <a:chOff x="10532081" y="1406303"/>
            <a:chExt cx="133538" cy="93944"/>
          </a:xfrm>
        </p:grpSpPr>
        <p:cxnSp>
          <p:nvCxnSpPr>
            <p:cNvPr id="81" name="رابط مستقيم 80">
              <a:extLst>
                <a:ext uri="{FF2B5EF4-FFF2-40B4-BE49-F238E27FC236}">
                  <a16:creationId xmlns:a16="http://schemas.microsoft.com/office/drawing/2014/main" id="{74D60D0E-5184-422A-8465-B75D5CA463D9}"/>
                </a:ext>
              </a:extLst>
            </p:cNvPr>
            <p:cNvCxnSpPr>
              <a:cxnSpLocks/>
            </p:cNvCxnSpPr>
            <p:nvPr/>
          </p:nvCxnSpPr>
          <p:spPr>
            <a:xfrm>
              <a:off x="10598850" y="1406303"/>
              <a:ext cx="66769" cy="9394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رابط مستقيم 81">
              <a:extLst>
                <a:ext uri="{FF2B5EF4-FFF2-40B4-BE49-F238E27FC236}">
                  <a16:creationId xmlns:a16="http://schemas.microsoft.com/office/drawing/2014/main" id="{16F6B7D0-C462-49D6-9895-8C021214D9E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532081" y="1406303"/>
              <a:ext cx="66769" cy="9394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" name="مربع نص 82">
            <a:extLst>
              <a:ext uri="{FF2B5EF4-FFF2-40B4-BE49-F238E27FC236}">
                <a16:creationId xmlns:a16="http://schemas.microsoft.com/office/drawing/2014/main" id="{8DBA4EEE-2E4C-4B26-9953-9B672B47E3F0}"/>
              </a:ext>
            </a:extLst>
          </p:cNvPr>
          <p:cNvSpPr txBox="1"/>
          <p:nvPr/>
        </p:nvSpPr>
        <p:spPr>
          <a:xfrm>
            <a:off x="1059936" y="4459065"/>
            <a:ext cx="1390125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28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    (ب ج د)</a:t>
            </a:r>
          </a:p>
        </p:txBody>
      </p:sp>
      <p:grpSp>
        <p:nvGrpSpPr>
          <p:cNvPr id="84" name="مجموعة 83">
            <a:extLst>
              <a:ext uri="{FF2B5EF4-FFF2-40B4-BE49-F238E27FC236}">
                <a16:creationId xmlns:a16="http://schemas.microsoft.com/office/drawing/2014/main" id="{1D6D7F4F-9681-48FE-90CA-7B7143B36E1F}"/>
              </a:ext>
            </a:extLst>
          </p:cNvPr>
          <p:cNvGrpSpPr/>
          <p:nvPr/>
        </p:nvGrpSpPr>
        <p:grpSpPr>
          <a:xfrm>
            <a:off x="1515777" y="4321435"/>
            <a:ext cx="133538" cy="93944"/>
            <a:chOff x="10532081" y="1406303"/>
            <a:chExt cx="133538" cy="93944"/>
          </a:xfrm>
        </p:grpSpPr>
        <p:cxnSp>
          <p:nvCxnSpPr>
            <p:cNvPr id="85" name="رابط مستقيم 84">
              <a:extLst>
                <a:ext uri="{FF2B5EF4-FFF2-40B4-BE49-F238E27FC236}">
                  <a16:creationId xmlns:a16="http://schemas.microsoft.com/office/drawing/2014/main" id="{3264BC2A-2E39-4B47-9CB9-22FA69B58FEB}"/>
                </a:ext>
              </a:extLst>
            </p:cNvPr>
            <p:cNvCxnSpPr>
              <a:cxnSpLocks/>
            </p:cNvCxnSpPr>
            <p:nvPr/>
          </p:nvCxnSpPr>
          <p:spPr>
            <a:xfrm>
              <a:off x="10598850" y="1406303"/>
              <a:ext cx="66769" cy="9394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رابط مستقيم 85">
              <a:extLst>
                <a:ext uri="{FF2B5EF4-FFF2-40B4-BE49-F238E27FC236}">
                  <a16:creationId xmlns:a16="http://schemas.microsoft.com/office/drawing/2014/main" id="{73DA6C1F-999C-4343-AB56-5BC853C3235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532081" y="1406303"/>
              <a:ext cx="66769" cy="9394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9" name="مربع نص 88">
            <a:extLst>
              <a:ext uri="{FF2B5EF4-FFF2-40B4-BE49-F238E27FC236}">
                <a16:creationId xmlns:a16="http://schemas.microsoft.com/office/drawing/2014/main" id="{11E5B040-98AB-40AB-AA8A-1BAE6CFE861D}"/>
              </a:ext>
            </a:extLst>
          </p:cNvPr>
          <p:cNvSpPr txBox="1"/>
          <p:nvPr/>
        </p:nvSpPr>
        <p:spPr>
          <a:xfrm>
            <a:off x="6346010" y="4459065"/>
            <a:ext cx="319318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28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ز</a:t>
            </a:r>
          </a:p>
        </p:txBody>
      </p:sp>
      <p:sp>
        <p:nvSpPr>
          <p:cNvPr id="90" name="مربع نص 89">
            <a:extLst>
              <a:ext uri="{FF2B5EF4-FFF2-40B4-BE49-F238E27FC236}">
                <a16:creationId xmlns:a16="http://schemas.microsoft.com/office/drawing/2014/main" id="{F23C94F5-0B39-408D-A713-A6A90AB740C5}"/>
              </a:ext>
            </a:extLst>
          </p:cNvPr>
          <p:cNvSpPr txBox="1"/>
          <p:nvPr/>
        </p:nvSpPr>
        <p:spPr>
          <a:xfrm>
            <a:off x="6523082" y="4459065"/>
            <a:ext cx="335349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28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و</a:t>
            </a:r>
          </a:p>
        </p:txBody>
      </p:sp>
      <p:sp>
        <p:nvSpPr>
          <p:cNvPr id="91" name="مربع نص 90">
            <a:extLst>
              <a:ext uri="{FF2B5EF4-FFF2-40B4-BE49-F238E27FC236}">
                <a16:creationId xmlns:a16="http://schemas.microsoft.com/office/drawing/2014/main" id="{9974E7D5-8072-4B05-B166-7787A21B5B3C}"/>
              </a:ext>
            </a:extLst>
          </p:cNvPr>
          <p:cNvSpPr txBox="1"/>
          <p:nvPr/>
        </p:nvSpPr>
        <p:spPr>
          <a:xfrm>
            <a:off x="6725016" y="4459065"/>
            <a:ext cx="372218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28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هـ</a:t>
            </a:r>
          </a:p>
        </p:txBody>
      </p:sp>
      <p:sp>
        <p:nvSpPr>
          <p:cNvPr id="93" name="مربع نص 92">
            <a:extLst>
              <a:ext uri="{FF2B5EF4-FFF2-40B4-BE49-F238E27FC236}">
                <a16:creationId xmlns:a16="http://schemas.microsoft.com/office/drawing/2014/main" id="{1280E3C7-CFA8-4090-937F-4CF69E9B7251}"/>
              </a:ext>
            </a:extLst>
          </p:cNvPr>
          <p:cNvSpPr txBox="1"/>
          <p:nvPr/>
        </p:nvSpPr>
        <p:spPr>
          <a:xfrm>
            <a:off x="8856491" y="4459065"/>
            <a:ext cx="1252266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28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    (          )</a:t>
            </a:r>
          </a:p>
        </p:txBody>
      </p:sp>
      <p:grpSp>
        <p:nvGrpSpPr>
          <p:cNvPr id="94" name="مجموعة 93">
            <a:extLst>
              <a:ext uri="{FF2B5EF4-FFF2-40B4-BE49-F238E27FC236}">
                <a16:creationId xmlns:a16="http://schemas.microsoft.com/office/drawing/2014/main" id="{5629C438-93CD-4A3D-996B-139F21EED764}"/>
              </a:ext>
            </a:extLst>
          </p:cNvPr>
          <p:cNvGrpSpPr/>
          <p:nvPr/>
        </p:nvGrpSpPr>
        <p:grpSpPr>
          <a:xfrm>
            <a:off x="9306265" y="4321435"/>
            <a:ext cx="133538" cy="93944"/>
            <a:chOff x="10532081" y="1406303"/>
            <a:chExt cx="133538" cy="93944"/>
          </a:xfrm>
        </p:grpSpPr>
        <p:cxnSp>
          <p:nvCxnSpPr>
            <p:cNvPr id="95" name="رابط مستقيم 94">
              <a:extLst>
                <a:ext uri="{FF2B5EF4-FFF2-40B4-BE49-F238E27FC236}">
                  <a16:creationId xmlns:a16="http://schemas.microsoft.com/office/drawing/2014/main" id="{847E60B8-C234-4746-B737-16BC4A695E1A}"/>
                </a:ext>
              </a:extLst>
            </p:cNvPr>
            <p:cNvCxnSpPr>
              <a:cxnSpLocks/>
            </p:cNvCxnSpPr>
            <p:nvPr/>
          </p:nvCxnSpPr>
          <p:spPr>
            <a:xfrm>
              <a:off x="10598850" y="1406303"/>
              <a:ext cx="66769" cy="9394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رابط مستقيم 95">
              <a:extLst>
                <a:ext uri="{FF2B5EF4-FFF2-40B4-BE49-F238E27FC236}">
                  <a16:creationId xmlns:a16="http://schemas.microsoft.com/office/drawing/2014/main" id="{B7136355-1EF1-4546-8F16-E7E2FAE76D9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532081" y="1406303"/>
              <a:ext cx="66769" cy="9394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7" name="مربع نص 96">
            <a:extLst>
              <a:ext uri="{FF2B5EF4-FFF2-40B4-BE49-F238E27FC236}">
                <a16:creationId xmlns:a16="http://schemas.microsoft.com/office/drawing/2014/main" id="{D54B0F75-CE5F-4FDE-8927-38A0FBEC684A}"/>
              </a:ext>
            </a:extLst>
          </p:cNvPr>
          <p:cNvSpPr txBox="1"/>
          <p:nvPr/>
        </p:nvSpPr>
        <p:spPr>
          <a:xfrm>
            <a:off x="9007348" y="4459065"/>
            <a:ext cx="391454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28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ح</a:t>
            </a:r>
          </a:p>
        </p:txBody>
      </p:sp>
      <p:sp>
        <p:nvSpPr>
          <p:cNvPr id="98" name="مربع نص 97">
            <a:extLst>
              <a:ext uri="{FF2B5EF4-FFF2-40B4-BE49-F238E27FC236}">
                <a16:creationId xmlns:a16="http://schemas.microsoft.com/office/drawing/2014/main" id="{7FD94719-C6E5-4D04-A74E-ECA6CCA10DA3}"/>
              </a:ext>
            </a:extLst>
          </p:cNvPr>
          <p:cNvSpPr txBox="1"/>
          <p:nvPr/>
        </p:nvSpPr>
        <p:spPr>
          <a:xfrm>
            <a:off x="9233675" y="4459065"/>
            <a:ext cx="319318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28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ز</a:t>
            </a:r>
          </a:p>
        </p:txBody>
      </p:sp>
      <p:sp>
        <p:nvSpPr>
          <p:cNvPr id="99" name="مربع نص 98">
            <a:extLst>
              <a:ext uri="{FF2B5EF4-FFF2-40B4-BE49-F238E27FC236}">
                <a16:creationId xmlns:a16="http://schemas.microsoft.com/office/drawing/2014/main" id="{D5E1C988-B3DD-4460-8187-10735613560D}"/>
              </a:ext>
            </a:extLst>
          </p:cNvPr>
          <p:cNvSpPr txBox="1"/>
          <p:nvPr/>
        </p:nvSpPr>
        <p:spPr>
          <a:xfrm>
            <a:off x="9417536" y="4459065"/>
            <a:ext cx="335348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28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و</a:t>
            </a:r>
          </a:p>
        </p:txBody>
      </p:sp>
    </p:spTree>
    <p:extLst>
      <p:ext uri="{BB962C8B-B14F-4D97-AF65-F5344CB8AC3E}">
        <p14:creationId xmlns:p14="http://schemas.microsoft.com/office/powerpoint/2010/main" val="35732341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4" grpId="1" animBg="1"/>
      <p:bldP spid="15" grpId="0" animBg="1"/>
      <p:bldP spid="15" grpId="1" animBg="1"/>
      <p:bldP spid="52" grpId="0" animBg="1"/>
      <p:bldP spid="52" grpId="1" animBg="1"/>
      <p:bldP spid="53" grpId="0" animBg="1"/>
      <p:bldP spid="53" grpId="1" animBg="1"/>
      <p:bldP spid="56" grpId="0" animBg="1"/>
      <p:bldP spid="56" grpId="1" animBg="1"/>
      <p:bldP spid="57" grpId="0" animBg="1"/>
      <p:bldP spid="57" grpId="1" animBg="1"/>
      <p:bldP spid="54" grpId="0" animBg="1"/>
      <p:bldP spid="55" grpId="0" animBg="1"/>
      <p:bldP spid="75" grpId="0"/>
      <p:bldP spid="79" grpId="0"/>
      <p:bldP spid="83" grpId="0"/>
      <p:bldP spid="89" grpId="0"/>
      <p:bldP spid="90" grpId="0"/>
      <p:bldP spid="91" grpId="0"/>
      <p:bldP spid="93" grpId="0"/>
      <p:bldP spid="97" grpId="0"/>
      <p:bldP spid="98" grpId="0"/>
      <p:bldP spid="9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4D2AB36D-EEF5-4F44-8295-F281E7A69F7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9" t="40556"/>
          <a:stretch/>
        </p:blipFill>
        <p:spPr>
          <a:xfrm>
            <a:off x="590550" y="95250"/>
            <a:ext cx="11497796" cy="4076700"/>
          </a:xfrm>
          <a:prstGeom prst="rect">
            <a:avLst/>
          </a:prstGeom>
        </p:spPr>
      </p:pic>
      <p:sp>
        <p:nvSpPr>
          <p:cNvPr id="14" name="مربع نص 13">
            <a:extLst>
              <a:ext uri="{FF2B5EF4-FFF2-40B4-BE49-F238E27FC236}">
                <a16:creationId xmlns:a16="http://schemas.microsoft.com/office/drawing/2014/main" id="{2FA2CBFC-315D-49C3-A426-4461559A743D}"/>
              </a:ext>
            </a:extLst>
          </p:cNvPr>
          <p:cNvSpPr txBox="1"/>
          <p:nvPr/>
        </p:nvSpPr>
        <p:spPr>
          <a:xfrm>
            <a:off x="6341362" y="4866471"/>
            <a:ext cx="1404552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28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ق(             )</a:t>
            </a:r>
          </a:p>
        </p:txBody>
      </p:sp>
      <p:grpSp>
        <p:nvGrpSpPr>
          <p:cNvPr id="15" name="مجموعة 14">
            <a:extLst>
              <a:ext uri="{FF2B5EF4-FFF2-40B4-BE49-F238E27FC236}">
                <a16:creationId xmlns:a16="http://schemas.microsoft.com/office/drawing/2014/main" id="{CFBD3B37-1B2F-458E-913C-EC7CAB4731C0}"/>
              </a:ext>
            </a:extLst>
          </p:cNvPr>
          <p:cNvGrpSpPr/>
          <p:nvPr/>
        </p:nvGrpSpPr>
        <p:grpSpPr>
          <a:xfrm>
            <a:off x="6908967" y="4728841"/>
            <a:ext cx="133538" cy="93944"/>
            <a:chOff x="10532081" y="1406303"/>
            <a:chExt cx="133538" cy="93944"/>
          </a:xfrm>
        </p:grpSpPr>
        <p:cxnSp>
          <p:nvCxnSpPr>
            <p:cNvPr id="16" name="رابط مستقيم 15">
              <a:extLst>
                <a:ext uri="{FF2B5EF4-FFF2-40B4-BE49-F238E27FC236}">
                  <a16:creationId xmlns:a16="http://schemas.microsoft.com/office/drawing/2014/main" id="{3EA8C4A3-79DD-45F8-917D-9215D5BE12A9}"/>
                </a:ext>
              </a:extLst>
            </p:cNvPr>
            <p:cNvCxnSpPr>
              <a:cxnSpLocks/>
            </p:cNvCxnSpPr>
            <p:nvPr/>
          </p:nvCxnSpPr>
          <p:spPr>
            <a:xfrm>
              <a:off x="10598850" y="1406303"/>
              <a:ext cx="66769" cy="9394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رابط مستقيم 16">
              <a:extLst>
                <a:ext uri="{FF2B5EF4-FFF2-40B4-BE49-F238E27FC236}">
                  <a16:creationId xmlns:a16="http://schemas.microsoft.com/office/drawing/2014/main" id="{A96B0A59-F4B7-4EF7-8472-B48985DFDE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532081" y="1406303"/>
              <a:ext cx="66769" cy="9394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مربع نص 17">
            <a:extLst>
              <a:ext uri="{FF2B5EF4-FFF2-40B4-BE49-F238E27FC236}">
                <a16:creationId xmlns:a16="http://schemas.microsoft.com/office/drawing/2014/main" id="{D1B33AEB-EF5A-45E4-924C-6F53814CD97C}"/>
              </a:ext>
            </a:extLst>
          </p:cNvPr>
          <p:cNvSpPr txBox="1"/>
          <p:nvPr/>
        </p:nvSpPr>
        <p:spPr>
          <a:xfrm>
            <a:off x="4516405" y="4866471"/>
            <a:ext cx="1582484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28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ق(                )</a:t>
            </a:r>
          </a:p>
        </p:txBody>
      </p:sp>
      <p:grpSp>
        <p:nvGrpSpPr>
          <p:cNvPr id="19" name="مجموعة 18">
            <a:extLst>
              <a:ext uri="{FF2B5EF4-FFF2-40B4-BE49-F238E27FC236}">
                <a16:creationId xmlns:a16="http://schemas.microsoft.com/office/drawing/2014/main" id="{2841CD74-04B6-4897-90E5-EE3AEAF61F3F}"/>
              </a:ext>
            </a:extLst>
          </p:cNvPr>
          <p:cNvGrpSpPr/>
          <p:nvPr/>
        </p:nvGrpSpPr>
        <p:grpSpPr>
          <a:xfrm>
            <a:off x="5252214" y="4728841"/>
            <a:ext cx="133538" cy="93944"/>
            <a:chOff x="10532081" y="1406303"/>
            <a:chExt cx="133538" cy="93944"/>
          </a:xfrm>
        </p:grpSpPr>
        <p:cxnSp>
          <p:nvCxnSpPr>
            <p:cNvPr id="20" name="رابط مستقيم 19">
              <a:extLst>
                <a:ext uri="{FF2B5EF4-FFF2-40B4-BE49-F238E27FC236}">
                  <a16:creationId xmlns:a16="http://schemas.microsoft.com/office/drawing/2014/main" id="{C78227C8-ED63-4664-A351-5CCD6BBBDD54}"/>
                </a:ext>
              </a:extLst>
            </p:cNvPr>
            <p:cNvCxnSpPr>
              <a:cxnSpLocks/>
            </p:cNvCxnSpPr>
            <p:nvPr/>
          </p:nvCxnSpPr>
          <p:spPr>
            <a:xfrm>
              <a:off x="10598850" y="1406303"/>
              <a:ext cx="66769" cy="9394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رابط مستقيم 20">
              <a:extLst>
                <a:ext uri="{FF2B5EF4-FFF2-40B4-BE49-F238E27FC236}">
                  <a16:creationId xmlns:a16="http://schemas.microsoft.com/office/drawing/2014/main" id="{4CC9C2DF-B6D0-4544-9044-547326CE7EA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532081" y="1406303"/>
              <a:ext cx="66769" cy="9394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مربع نص 21">
            <a:extLst>
              <a:ext uri="{FF2B5EF4-FFF2-40B4-BE49-F238E27FC236}">
                <a16:creationId xmlns:a16="http://schemas.microsoft.com/office/drawing/2014/main" id="{258FFFC3-18F3-496C-84D9-64E304D572DE}"/>
              </a:ext>
            </a:extLst>
          </p:cNvPr>
          <p:cNvSpPr txBox="1"/>
          <p:nvPr/>
        </p:nvSpPr>
        <p:spPr>
          <a:xfrm>
            <a:off x="6070134" y="4866471"/>
            <a:ext cx="364202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28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=</a:t>
            </a:r>
          </a:p>
        </p:txBody>
      </p:sp>
      <p:sp>
        <p:nvSpPr>
          <p:cNvPr id="23" name="مربع نص 22">
            <a:extLst>
              <a:ext uri="{FF2B5EF4-FFF2-40B4-BE49-F238E27FC236}">
                <a16:creationId xmlns:a16="http://schemas.microsoft.com/office/drawing/2014/main" id="{F01CB1FC-25A6-401A-907E-1DA80B651FBF}"/>
              </a:ext>
            </a:extLst>
          </p:cNvPr>
          <p:cNvSpPr txBox="1"/>
          <p:nvPr/>
        </p:nvSpPr>
        <p:spPr>
          <a:xfrm>
            <a:off x="2279573" y="5633350"/>
            <a:ext cx="5392823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28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لا يشترط أن تكون الزاويتان المتساويتان متناظرتين</a:t>
            </a:r>
          </a:p>
        </p:txBody>
      </p:sp>
      <p:pic>
        <p:nvPicPr>
          <p:cNvPr id="27" name="صورة 26">
            <a:extLst>
              <a:ext uri="{FF2B5EF4-FFF2-40B4-BE49-F238E27FC236}">
                <a16:creationId xmlns:a16="http://schemas.microsoft.com/office/drawing/2014/main" id="{A4FDD3FE-9884-4D6A-9C08-EAED9AAD137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68" t="63025" r="63710" b="22293"/>
          <a:stretch/>
        </p:blipFill>
        <p:spPr>
          <a:xfrm>
            <a:off x="2831243" y="1637451"/>
            <a:ext cx="1804190" cy="1006901"/>
          </a:xfrm>
          <a:prstGeom prst="rect">
            <a:avLst/>
          </a:prstGeom>
        </p:spPr>
      </p:pic>
      <p:cxnSp>
        <p:nvCxnSpPr>
          <p:cNvPr id="8" name="رابط مستقيم 7">
            <a:extLst>
              <a:ext uri="{FF2B5EF4-FFF2-40B4-BE49-F238E27FC236}">
                <a16:creationId xmlns:a16="http://schemas.microsoft.com/office/drawing/2014/main" id="{2ECAB531-6116-461D-BBB6-112BA1CAAE4B}"/>
              </a:ext>
            </a:extLst>
          </p:cNvPr>
          <p:cNvCxnSpPr/>
          <p:nvPr/>
        </p:nvCxnSpPr>
        <p:spPr>
          <a:xfrm>
            <a:off x="3435409" y="1811708"/>
            <a:ext cx="974221" cy="0"/>
          </a:xfrm>
          <a:prstGeom prst="line">
            <a:avLst/>
          </a:prstGeom>
          <a:ln w="38100">
            <a:solidFill>
              <a:srgbClr val="FF000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>
            <a:extLst>
              <a:ext uri="{FF2B5EF4-FFF2-40B4-BE49-F238E27FC236}">
                <a16:creationId xmlns:a16="http://schemas.microsoft.com/office/drawing/2014/main" id="{F9AAC72E-D083-47F9-B3FF-2652915933E2}"/>
              </a:ext>
            </a:extLst>
          </p:cNvPr>
          <p:cNvCxnSpPr/>
          <p:nvPr/>
        </p:nvCxnSpPr>
        <p:spPr>
          <a:xfrm>
            <a:off x="4416357" y="1809345"/>
            <a:ext cx="0" cy="739302"/>
          </a:xfrm>
          <a:prstGeom prst="line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رابط مستقيم 24">
            <a:extLst>
              <a:ext uri="{FF2B5EF4-FFF2-40B4-BE49-F238E27FC236}">
                <a16:creationId xmlns:a16="http://schemas.microsoft.com/office/drawing/2014/main" id="{E36BF111-4D58-45A5-ABEA-6C0ED50270C6}"/>
              </a:ext>
            </a:extLst>
          </p:cNvPr>
          <p:cNvCxnSpPr/>
          <p:nvPr/>
        </p:nvCxnSpPr>
        <p:spPr>
          <a:xfrm rot="5400000">
            <a:off x="1922342" y="2286729"/>
            <a:ext cx="974221" cy="0"/>
          </a:xfrm>
          <a:prstGeom prst="line">
            <a:avLst/>
          </a:prstGeom>
          <a:ln w="38100">
            <a:solidFill>
              <a:srgbClr val="FF000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رابط مستقيم 25">
            <a:extLst>
              <a:ext uri="{FF2B5EF4-FFF2-40B4-BE49-F238E27FC236}">
                <a16:creationId xmlns:a16="http://schemas.microsoft.com/office/drawing/2014/main" id="{B7EC908E-B38D-469F-9040-62ACECF58807}"/>
              </a:ext>
            </a:extLst>
          </p:cNvPr>
          <p:cNvCxnSpPr/>
          <p:nvPr/>
        </p:nvCxnSpPr>
        <p:spPr>
          <a:xfrm rot="5400000">
            <a:off x="2032436" y="2410914"/>
            <a:ext cx="0" cy="739302"/>
          </a:xfrm>
          <a:prstGeom prst="line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سهم: منحني لأسفل 27">
            <a:extLst>
              <a:ext uri="{FF2B5EF4-FFF2-40B4-BE49-F238E27FC236}">
                <a16:creationId xmlns:a16="http://schemas.microsoft.com/office/drawing/2014/main" id="{44E2C23E-5B6A-470D-B45F-D45CDEF23780}"/>
              </a:ext>
            </a:extLst>
          </p:cNvPr>
          <p:cNvSpPr/>
          <p:nvPr/>
        </p:nvSpPr>
        <p:spPr>
          <a:xfrm flipH="1">
            <a:off x="5841206" y="747714"/>
            <a:ext cx="1385384" cy="206444"/>
          </a:xfrm>
          <a:prstGeom prst="curvedDownArrow">
            <a:avLst>
              <a:gd name="adj1" fmla="val 0"/>
              <a:gd name="adj2" fmla="val 40618"/>
              <a:gd name="adj3" fmla="val 3564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>
              <a:solidFill>
                <a:schemeClr val="tx1"/>
              </a:solidFill>
            </a:endParaRPr>
          </a:p>
        </p:txBody>
      </p:sp>
      <p:sp>
        <p:nvSpPr>
          <p:cNvPr id="29" name="مربع نص 28">
            <a:extLst>
              <a:ext uri="{FF2B5EF4-FFF2-40B4-BE49-F238E27FC236}">
                <a16:creationId xmlns:a16="http://schemas.microsoft.com/office/drawing/2014/main" id="{C1D0DD51-5ACA-44D6-948A-4D9E71A5E4F6}"/>
              </a:ext>
            </a:extLst>
          </p:cNvPr>
          <p:cNvSpPr txBox="1"/>
          <p:nvPr/>
        </p:nvSpPr>
        <p:spPr>
          <a:xfrm>
            <a:off x="7033609" y="4866471"/>
            <a:ext cx="367408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28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ل</a:t>
            </a:r>
          </a:p>
        </p:txBody>
      </p:sp>
      <p:sp>
        <p:nvSpPr>
          <p:cNvPr id="30" name="مربع نص 29">
            <a:extLst>
              <a:ext uri="{FF2B5EF4-FFF2-40B4-BE49-F238E27FC236}">
                <a16:creationId xmlns:a16="http://schemas.microsoft.com/office/drawing/2014/main" id="{81FED731-FDE7-4125-833A-C390489C0DF2}"/>
              </a:ext>
            </a:extLst>
          </p:cNvPr>
          <p:cNvSpPr txBox="1"/>
          <p:nvPr/>
        </p:nvSpPr>
        <p:spPr>
          <a:xfrm>
            <a:off x="6767381" y="4866471"/>
            <a:ext cx="385042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28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ك</a:t>
            </a:r>
          </a:p>
        </p:txBody>
      </p:sp>
      <p:sp>
        <p:nvSpPr>
          <p:cNvPr id="31" name="مربع نص 30">
            <a:extLst>
              <a:ext uri="{FF2B5EF4-FFF2-40B4-BE49-F238E27FC236}">
                <a16:creationId xmlns:a16="http://schemas.microsoft.com/office/drawing/2014/main" id="{FD7B8D7C-E19D-4303-A44C-0223A18BF965}"/>
              </a:ext>
            </a:extLst>
          </p:cNvPr>
          <p:cNvSpPr txBox="1"/>
          <p:nvPr/>
        </p:nvSpPr>
        <p:spPr>
          <a:xfrm>
            <a:off x="6528515" y="4866471"/>
            <a:ext cx="360996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28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ن</a:t>
            </a:r>
          </a:p>
        </p:txBody>
      </p:sp>
      <p:sp>
        <p:nvSpPr>
          <p:cNvPr id="32" name="مربع نص 31">
            <a:extLst>
              <a:ext uri="{FF2B5EF4-FFF2-40B4-BE49-F238E27FC236}">
                <a16:creationId xmlns:a16="http://schemas.microsoft.com/office/drawing/2014/main" id="{23DC5A10-0A27-407D-AE2B-2205881336D0}"/>
              </a:ext>
            </a:extLst>
          </p:cNvPr>
          <p:cNvSpPr txBox="1"/>
          <p:nvPr/>
        </p:nvSpPr>
        <p:spPr>
          <a:xfrm>
            <a:off x="5396092" y="4866471"/>
            <a:ext cx="348172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28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ع</a:t>
            </a:r>
          </a:p>
        </p:txBody>
      </p:sp>
      <p:sp>
        <p:nvSpPr>
          <p:cNvPr id="33" name="مربع نص 32">
            <a:extLst>
              <a:ext uri="{FF2B5EF4-FFF2-40B4-BE49-F238E27FC236}">
                <a16:creationId xmlns:a16="http://schemas.microsoft.com/office/drawing/2014/main" id="{EACFD347-7C15-434B-8BB2-D0E46BAE4162}"/>
              </a:ext>
            </a:extLst>
          </p:cNvPr>
          <p:cNvSpPr txBox="1"/>
          <p:nvPr/>
        </p:nvSpPr>
        <p:spPr>
          <a:xfrm>
            <a:off x="5099407" y="4866471"/>
            <a:ext cx="396263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28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ق</a:t>
            </a:r>
          </a:p>
        </p:txBody>
      </p:sp>
      <p:sp>
        <p:nvSpPr>
          <p:cNvPr id="34" name="مربع نص 33">
            <a:extLst>
              <a:ext uri="{FF2B5EF4-FFF2-40B4-BE49-F238E27FC236}">
                <a16:creationId xmlns:a16="http://schemas.microsoft.com/office/drawing/2014/main" id="{65954340-B8B3-499A-B45B-A5B1BBF2854D}"/>
              </a:ext>
            </a:extLst>
          </p:cNvPr>
          <p:cNvSpPr txBox="1"/>
          <p:nvPr/>
        </p:nvSpPr>
        <p:spPr>
          <a:xfrm>
            <a:off x="4671386" y="4866471"/>
            <a:ext cx="561372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28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ص</a:t>
            </a:r>
          </a:p>
        </p:txBody>
      </p:sp>
      <p:sp>
        <p:nvSpPr>
          <p:cNvPr id="35" name="سهم: منحني لأسفل 34">
            <a:extLst>
              <a:ext uri="{FF2B5EF4-FFF2-40B4-BE49-F238E27FC236}">
                <a16:creationId xmlns:a16="http://schemas.microsoft.com/office/drawing/2014/main" id="{3D9FEF25-871A-4691-8A32-7EF0E469E2AE}"/>
              </a:ext>
            </a:extLst>
          </p:cNvPr>
          <p:cNvSpPr/>
          <p:nvPr/>
        </p:nvSpPr>
        <p:spPr>
          <a:xfrm flipH="1">
            <a:off x="6789906" y="747714"/>
            <a:ext cx="1150106" cy="195869"/>
          </a:xfrm>
          <a:prstGeom prst="curvedDownArrow">
            <a:avLst>
              <a:gd name="adj1" fmla="val 0"/>
              <a:gd name="adj2" fmla="val 40618"/>
              <a:gd name="adj3" fmla="val 3564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>
              <a:solidFill>
                <a:schemeClr val="tx1"/>
              </a:solidFill>
            </a:endParaRPr>
          </a:p>
        </p:txBody>
      </p:sp>
      <p:sp>
        <p:nvSpPr>
          <p:cNvPr id="36" name="سهم: منحني لأسفل 35">
            <a:extLst>
              <a:ext uri="{FF2B5EF4-FFF2-40B4-BE49-F238E27FC236}">
                <a16:creationId xmlns:a16="http://schemas.microsoft.com/office/drawing/2014/main" id="{B847BBA7-E2B9-4482-96FA-C48A72585C7B}"/>
              </a:ext>
            </a:extLst>
          </p:cNvPr>
          <p:cNvSpPr/>
          <p:nvPr/>
        </p:nvSpPr>
        <p:spPr>
          <a:xfrm flipH="1">
            <a:off x="6467452" y="747714"/>
            <a:ext cx="1150106" cy="195869"/>
          </a:xfrm>
          <a:prstGeom prst="curvedDownArrow">
            <a:avLst>
              <a:gd name="adj1" fmla="val 0"/>
              <a:gd name="adj2" fmla="val 40618"/>
              <a:gd name="adj3" fmla="val 3564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8332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2.96296E-6 L -0.15443 0.36203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21" y="18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22" grpId="0"/>
      <p:bldP spid="23" grpId="0"/>
      <p:bldP spid="28" grpId="0" animBg="1"/>
      <p:bldP spid="29" grpId="0"/>
      <p:bldP spid="30" grpId="0"/>
      <p:bldP spid="31" grpId="0"/>
      <p:bldP spid="32" grpId="0"/>
      <p:bldP spid="33" grpId="0"/>
      <p:bldP spid="34" grpId="0"/>
      <p:bldP spid="35" grpId="0" animBg="1"/>
      <p:bldP spid="3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صورة تحتوي على نص&#10;&#10;تم إنشاء الوصف تلقائياً">
            <a:extLst>
              <a:ext uri="{FF2B5EF4-FFF2-40B4-BE49-F238E27FC236}">
                <a16:creationId xmlns:a16="http://schemas.microsoft.com/office/drawing/2014/main" id="{6E9731CC-75DF-4125-B6F9-58589B0B8C9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88"/>
          <a:stretch/>
        </p:blipFill>
        <p:spPr>
          <a:xfrm>
            <a:off x="0" y="581025"/>
            <a:ext cx="12192000" cy="2447481"/>
          </a:xfrm>
          <a:prstGeom prst="rect">
            <a:avLst/>
          </a:prstGeom>
        </p:spPr>
      </p:pic>
      <p:sp>
        <p:nvSpPr>
          <p:cNvPr id="5" name="مثلث متساوي الساقين 4">
            <a:extLst>
              <a:ext uri="{FF2B5EF4-FFF2-40B4-BE49-F238E27FC236}">
                <a16:creationId xmlns:a16="http://schemas.microsoft.com/office/drawing/2014/main" id="{B0F05DD7-2F02-4BE7-B881-C2224BD04B24}"/>
              </a:ext>
            </a:extLst>
          </p:cNvPr>
          <p:cNvSpPr/>
          <p:nvPr/>
        </p:nvSpPr>
        <p:spPr>
          <a:xfrm>
            <a:off x="4480527" y="3939702"/>
            <a:ext cx="1466930" cy="126459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/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id="{2CDF430A-7BC9-4E88-BDAA-4001F709DB1D}"/>
              </a:ext>
            </a:extLst>
          </p:cNvPr>
          <p:cNvSpPr txBox="1"/>
          <p:nvPr/>
        </p:nvSpPr>
        <p:spPr>
          <a:xfrm>
            <a:off x="6942059" y="3429000"/>
            <a:ext cx="805029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28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180°</a:t>
            </a:r>
          </a:p>
        </p:txBody>
      </p:sp>
      <p:sp>
        <p:nvSpPr>
          <p:cNvPr id="8" name="مربع نص 7">
            <a:extLst>
              <a:ext uri="{FF2B5EF4-FFF2-40B4-BE49-F238E27FC236}">
                <a16:creationId xmlns:a16="http://schemas.microsoft.com/office/drawing/2014/main" id="{D692F6D9-62C9-48AE-A493-DD6B7F8ED3DF}"/>
              </a:ext>
            </a:extLst>
          </p:cNvPr>
          <p:cNvSpPr txBox="1"/>
          <p:nvPr/>
        </p:nvSpPr>
        <p:spPr>
          <a:xfrm>
            <a:off x="7747088" y="3429000"/>
            <a:ext cx="364202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28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=</a:t>
            </a:r>
          </a:p>
        </p:txBody>
      </p:sp>
      <p:sp>
        <p:nvSpPr>
          <p:cNvPr id="9" name="مربع نص 8">
            <a:extLst>
              <a:ext uri="{FF2B5EF4-FFF2-40B4-BE49-F238E27FC236}">
                <a16:creationId xmlns:a16="http://schemas.microsoft.com/office/drawing/2014/main" id="{4601F37C-8E00-47AE-8202-47AC0C723892}"/>
              </a:ext>
            </a:extLst>
          </p:cNvPr>
          <p:cNvSpPr txBox="1"/>
          <p:nvPr/>
        </p:nvSpPr>
        <p:spPr>
          <a:xfrm>
            <a:off x="6406176" y="3429000"/>
            <a:ext cx="603050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28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÷ 3</a:t>
            </a:r>
          </a:p>
        </p:txBody>
      </p:sp>
      <p:sp>
        <p:nvSpPr>
          <p:cNvPr id="10" name="مربع نص 9">
            <a:extLst>
              <a:ext uri="{FF2B5EF4-FFF2-40B4-BE49-F238E27FC236}">
                <a16:creationId xmlns:a16="http://schemas.microsoft.com/office/drawing/2014/main" id="{C4A277B2-1C10-49CD-83F9-C111F40E36DA}"/>
              </a:ext>
            </a:extLst>
          </p:cNvPr>
          <p:cNvSpPr txBox="1"/>
          <p:nvPr/>
        </p:nvSpPr>
        <p:spPr>
          <a:xfrm>
            <a:off x="7747088" y="3893326"/>
            <a:ext cx="364202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28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=</a:t>
            </a:r>
          </a:p>
        </p:txBody>
      </p:sp>
      <p:sp>
        <p:nvSpPr>
          <p:cNvPr id="11" name="مربع نص 10">
            <a:extLst>
              <a:ext uri="{FF2B5EF4-FFF2-40B4-BE49-F238E27FC236}">
                <a16:creationId xmlns:a16="http://schemas.microsoft.com/office/drawing/2014/main" id="{A908B52D-541B-471C-9765-25F9D2BA4DD7}"/>
              </a:ext>
            </a:extLst>
          </p:cNvPr>
          <p:cNvSpPr txBox="1"/>
          <p:nvPr/>
        </p:nvSpPr>
        <p:spPr>
          <a:xfrm>
            <a:off x="7053445" y="3893326"/>
            <a:ext cx="625492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28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60°</a:t>
            </a:r>
          </a:p>
        </p:txBody>
      </p:sp>
      <p:sp>
        <p:nvSpPr>
          <p:cNvPr id="13" name="مربع نص 12">
            <a:extLst>
              <a:ext uri="{FF2B5EF4-FFF2-40B4-BE49-F238E27FC236}">
                <a16:creationId xmlns:a16="http://schemas.microsoft.com/office/drawing/2014/main" id="{1836D1CD-F48F-40B1-A990-35325D89878B}"/>
              </a:ext>
            </a:extLst>
          </p:cNvPr>
          <p:cNvSpPr txBox="1"/>
          <p:nvPr/>
        </p:nvSpPr>
        <p:spPr>
          <a:xfrm>
            <a:off x="8040092" y="3429000"/>
            <a:ext cx="1806906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28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قياس كل زاوية</a:t>
            </a:r>
          </a:p>
        </p:txBody>
      </p:sp>
      <p:sp>
        <p:nvSpPr>
          <p:cNvPr id="14" name="مربع نص 13">
            <a:extLst>
              <a:ext uri="{FF2B5EF4-FFF2-40B4-BE49-F238E27FC236}">
                <a16:creationId xmlns:a16="http://schemas.microsoft.com/office/drawing/2014/main" id="{C2802271-D83D-4490-ADC6-B13E8ACF3ECF}"/>
              </a:ext>
            </a:extLst>
          </p:cNvPr>
          <p:cNvSpPr txBox="1"/>
          <p:nvPr/>
        </p:nvSpPr>
        <p:spPr>
          <a:xfrm>
            <a:off x="5251205" y="4852993"/>
            <a:ext cx="625492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28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60°</a:t>
            </a:r>
          </a:p>
        </p:txBody>
      </p:sp>
      <p:sp>
        <p:nvSpPr>
          <p:cNvPr id="15" name="مربع نص 14">
            <a:extLst>
              <a:ext uri="{FF2B5EF4-FFF2-40B4-BE49-F238E27FC236}">
                <a16:creationId xmlns:a16="http://schemas.microsoft.com/office/drawing/2014/main" id="{AA16ECCA-5B16-49A8-AE4A-B81A8A1B6A04}"/>
              </a:ext>
            </a:extLst>
          </p:cNvPr>
          <p:cNvSpPr txBox="1"/>
          <p:nvPr/>
        </p:nvSpPr>
        <p:spPr>
          <a:xfrm>
            <a:off x="4564995" y="4852993"/>
            <a:ext cx="625492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28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60°</a:t>
            </a:r>
          </a:p>
        </p:txBody>
      </p:sp>
      <p:sp>
        <p:nvSpPr>
          <p:cNvPr id="16" name="مربع نص 15">
            <a:extLst>
              <a:ext uri="{FF2B5EF4-FFF2-40B4-BE49-F238E27FC236}">
                <a16:creationId xmlns:a16="http://schemas.microsoft.com/office/drawing/2014/main" id="{C3BBA7CB-4330-4F56-93E7-39435C00D03D}"/>
              </a:ext>
            </a:extLst>
          </p:cNvPr>
          <p:cNvSpPr txBox="1"/>
          <p:nvPr/>
        </p:nvSpPr>
        <p:spPr>
          <a:xfrm>
            <a:off x="4938459" y="4183472"/>
            <a:ext cx="625492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28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60°</a:t>
            </a:r>
          </a:p>
        </p:txBody>
      </p:sp>
      <p:grpSp>
        <p:nvGrpSpPr>
          <p:cNvPr id="20" name="مجموعة 19">
            <a:extLst>
              <a:ext uri="{FF2B5EF4-FFF2-40B4-BE49-F238E27FC236}">
                <a16:creationId xmlns:a16="http://schemas.microsoft.com/office/drawing/2014/main" id="{7E236DE2-DA8A-43C3-9884-439BF1D4872B}"/>
              </a:ext>
            </a:extLst>
          </p:cNvPr>
          <p:cNvGrpSpPr/>
          <p:nvPr/>
        </p:nvGrpSpPr>
        <p:grpSpPr>
          <a:xfrm>
            <a:off x="590719" y="3526278"/>
            <a:ext cx="2651760" cy="2466007"/>
            <a:chOff x="590719" y="3526278"/>
            <a:chExt cx="2651760" cy="2466007"/>
          </a:xfrm>
        </p:grpSpPr>
        <p:sp>
          <p:nvSpPr>
            <p:cNvPr id="6" name="مثلث متساوي الساقين 5">
              <a:extLst>
                <a:ext uri="{FF2B5EF4-FFF2-40B4-BE49-F238E27FC236}">
                  <a16:creationId xmlns:a16="http://schemas.microsoft.com/office/drawing/2014/main" id="{2B788D81-1F36-4DF7-A19A-783881C0F553}"/>
                </a:ext>
              </a:extLst>
            </p:cNvPr>
            <p:cNvSpPr/>
            <p:nvPr/>
          </p:nvSpPr>
          <p:spPr>
            <a:xfrm>
              <a:off x="590719" y="3526278"/>
              <a:ext cx="2651760" cy="2285998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OM"/>
            </a:p>
          </p:txBody>
        </p:sp>
        <p:sp>
          <p:nvSpPr>
            <p:cNvPr id="17" name="مربع نص 16">
              <a:extLst>
                <a:ext uri="{FF2B5EF4-FFF2-40B4-BE49-F238E27FC236}">
                  <a16:creationId xmlns:a16="http://schemas.microsoft.com/office/drawing/2014/main" id="{AF69FE59-883B-4DFC-A6CF-05A2085B1DD1}"/>
                </a:ext>
              </a:extLst>
            </p:cNvPr>
            <p:cNvSpPr txBox="1"/>
            <p:nvPr/>
          </p:nvSpPr>
          <p:spPr>
            <a:xfrm>
              <a:off x="1621959" y="3794173"/>
              <a:ext cx="625492" cy="523220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r" rtl="1"/>
              <a:r>
                <a:rPr lang="ar-OM" sz="2800" dirty="0">
                  <a:solidFill>
                    <a:srgbClr val="FF0000"/>
                  </a:solidFill>
                  <a:latin typeface="AAA GoldenLotus" panose="02000000000000000000" pitchFamily="2" charset="-78"/>
                  <a:cs typeface="AAA GoldenLotus" panose="02000000000000000000" pitchFamily="2" charset="-78"/>
                </a:rPr>
                <a:t>60°</a:t>
              </a:r>
            </a:p>
          </p:txBody>
        </p:sp>
        <p:sp>
          <p:nvSpPr>
            <p:cNvPr id="18" name="مربع نص 17">
              <a:extLst>
                <a:ext uri="{FF2B5EF4-FFF2-40B4-BE49-F238E27FC236}">
                  <a16:creationId xmlns:a16="http://schemas.microsoft.com/office/drawing/2014/main" id="{1566E576-EECD-4D9C-B0E1-FAA3C77D54EA}"/>
                </a:ext>
              </a:extLst>
            </p:cNvPr>
            <p:cNvSpPr txBox="1"/>
            <p:nvPr/>
          </p:nvSpPr>
          <p:spPr>
            <a:xfrm>
              <a:off x="2559555" y="5469065"/>
              <a:ext cx="625492" cy="523220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r" rtl="1"/>
              <a:r>
                <a:rPr lang="ar-OM" sz="2800" dirty="0">
                  <a:solidFill>
                    <a:srgbClr val="FF0000"/>
                  </a:solidFill>
                  <a:latin typeface="AAA GoldenLotus" panose="02000000000000000000" pitchFamily="2" charset="-78"/>
                  <a:cs typeface="AAA GoldenLotus" panose="02000000000000000000" pitchFamily="2" charset="-78"/>
                </a:rPr>
                <a:t>60°</a:t>
              </a:r>
            </a:p>
          </p:txBody>
        </p:sp>
        <p:sp>
          <p:nvSpPr>
            <p:cNvPr id="19" name="مربع نص 18">
              <a:extLst>
                <a:ext uri="{FF2B5EF4-FFF2-40B4-BE49-F238E27FC236}">
                  <a16:creationId xmlns:a16="http://schemas.microsoft.com/office/drawing/2014/main" id="{F2CAE687-3694-4C1E-AF25-965593E2B065}"/>
                </a:ext>
              </a:extLst>
            </p:cNvPr>
            <p:cNvSpPr txBox="1"/>
            <p:nvPr/>
          </p:nvSpPr>
          <p:spPr>
            <a:xfrm>
              <a:off x="684927" y="5469065"/>
              <a:ext cx="625492" cy="523220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r" rtl="1"/>
              <a:r>
                <a:rPr lang="ar-OM" sz="2800" dirty="0">
                  <a:solidFill>
                    <a:srgbClr val="FF0000"/>
                  </a:solidFill>
                  <a:latin typeface="AAA GoldenLotus" panose="02000000000000000000" pitchFamily="2" charset="-78"/>
                  <a:cs typeface="AAA GoldenLotus" panose="02000000000000000000" pitchFamily="2" charset="-78"/>
                </a:rPr>
                <a:t>60°</a:t>
              </a:r>
            </a:p>
          </p:txBody>
        </p:sp>
      </p:grpSp>
      <p:sp>
        <p:nvSpPr>
          <p:cNvPr id="21" name="مربع نص 20">
            <a:extLst>
              <a:ext uri="{FF2B5EF4-FFF2-40B4-BE49-F238E27FC236}">
                <a16:creationId xmlns:a16="http://schemas.microsoft.com/office/drawing/2014/main" id="{6E6921FC-FE4E-441C-AB18-E691D0227577}"/>
              </a:ext>
            </a:extLst>
          </p:cNvPr>
          <p:cNvSpPr txBox="1"/>
          <p:nvPr/>
        </p:nvSpPr>
        <p:spPr>
          <a:xfrm>
            <a:off x="3739930" y="5730675"/>
            <a:ext cx="2512290" cy="95410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28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هذان المثلثان متشابهان</a:t>
            </a:r>
          </a:p>
          <a:p>
            <a:pPr algn="r" rtl="1"/>
            <a:r>
              <a:rPr lang="ar-OM" sz="28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ولكنهما غير متطابقين</a:t>
            </a:r>
          </a:p>
        </p:txBody>
      </p:sp>
      <p:sp>
        <p:nvSpPr>
          <p:cNvPr id="22" name="مربع نص 21">
            <a:extLst>
              <a:ext uri="{FF2B5EF4-FFF2-40B4-BE49-F238E27FC236}">
                <a16:creationId xmlns:a16="http://schemas.microsoft.com/office/drawing/2014/main" id="{D8C200D5-5189-4666-BB44-9BE2BD8AD535}"/>
              </a:ext>
            </a:extLst>
          </p:cNvPr>
          <p:cNvSpPr txBox="1"/>
          <p:nvPr/>
        </p:nvSpPr>
        <p:spPr>
          <a:xfrm>
            <a:off x="7001515" y="4899159"/>
            <a:ext cx="2036198" cy="95410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28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الأضلاع المتناظرة</a:t>
            </a:r>
          </a:p>
          <a:p>
            <a:pPr algn="r" rtl="1"/>
            <a:r>
              <a:rPr lang="ar-OM" sz="2800" dirty="0">
                <a:solidFill>
                  <a:srgbClr val="FF0000"/>
                </a:solidFill>
                <a:latin typeface="AAA GoldenLotus" panose="02000000000000000000" pitchFamily="2" charset="-78"/>
                <a:cs typeface="AAA GoldenLotus" panose="02000000000000000000" pitchFamily="2" charset="-78"/>
              </a:rPr>
              <a:t>غير متطابقة</a:t>
            </a:r>
          </a:p>
        </p:txBody>
      </p:sp>
    </p:spTree>
    <p:extLst>
      <p:ext uri="{BB962C8B-B14F-4D97-AF65-F5344CB8AC3E}">
        <p14:creationId xmlns:p14="http://schemas.microsoft.com/office/powerpoint/2010/main" val="36199389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 invX="1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4" fill="hold">
                          <p:stCondLst>
                            <p:cond delay="indefinite"/>
                          </p:stCondLst>
                          <p:childTnLst>
                            <p:par>
                              <p:cTn id="3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6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0" fill="hold">
                          <p:stCondLst>
                            <p:cond delay="indefinite"/>
                          </p:stCondLst>
                          <p:childTnLst>
                            <p:par>
                              <p:cTn id="5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2" presetID="2" presetClass="entr" presetSubtype="2" fill="hold" grpId="0" nodeType="click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5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5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6" fill="hold">
                          <p:stCondLst>
                            <p:cond delay="indefinite"/>
                          </p:stCondLst>
                          <p:childTnLst>
                            <p:par>
                              <p:cTn id="5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8" presetID="2" presetClass="entr" presetSubtype="2" fill="hold" grpId="0" nodeType="click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6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6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7" grpId="0"/>
          <p:bldP spid="8" grpId="0"/>
          <p:bldP spid="9" grpId="0"/>
          <p:bldP spid="10" grpId="0"/>
          <p:bldP spid="11" grpId="0"/>
          <p:bldP spid="13" grpId="0"/>
          <p:bldP spid="14" grpId="0"/>
          <p:bldP spid="15" grpId="0"/>
          <p:bldP spid="16" grpId="0"/>
          <p:bldP spid="21" grpId="0"/>
          <p:bldP spid="2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4" fill="hold">
                          <p:stCondLst>
                            <p:cond delay="indefinite"/>
                          </p:stCondLst>
                          <p:childTnLst>
                            <p:par>
                              <p:cTn id="3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6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0" fill="hold">
                          <p:stCondLst>
                            <p:cond delay="indefinite"/>
                          </p:stCondLst>
                          <p:childTnLst>
                            <p:par>
                              <p:cTn id="5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2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6" fill="hold">
                          <p:stCondLst>
                            <p:cond delay="indefinite"/>
                          </p:stCondLst>
                          <p:childTnLst>
                            <p:par>
                              <p:cTn id="5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8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7" grpId="0"/>
          <p:bldP spid="8" grpId="0"/>
          <p:bldP spid="9" grpId="0"/>
          <p:bldP spid="10" grpId="0"/>
          <p:bldP spid="11" grpId="0"/>
          <p:bldP spid="13" grpId="0"/>
          <p:bldP spid="14" grpId="0"/>
          <p:bldP spid="15" grpId="0"/>
          <p:bldP spid="16" grpId="0"/>
          <p:bldP spid="21" grpId="0"/>
          <p:bldP spid="22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>
            <a:extLst>
              <a:ext uri="{FF2B5EF4-FFF2-40B4-BE49-F238E27FC236}">
                <a16:creationId xmlns:a16="http://schemas.microsoft.com/office/drawing/2014/main" id="{ED2E07CE-81B6-4D22-90DB-F7BBF13FA1AC}"/>
              </a:ext>
            </a:extLst>
          </p:cNvPr>
          <p:cNvSpPr txBox="1"/>
          <p:nvPr/>
        </p:nvSpPr>
        <p:spPr>
          <a:xfrm>
            <a:off x="561544" y="2321004"/>
            <a:ext cx="9161483" cy="221599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13800" dirty="0">
                <a:solidFill>
                  <a:srgbClr val="D98117"/>
                </a:solidFill>
                <a:latin typeface="Amiri" panose="00000500000000000000" pitchFamily="2" charset="-78"/>
                <a:cs typeface="Amiri" panose="00000500000000000000" pitchFamily="2" charset="-78"/>
              </a:rPr>
              <a:t>شكراً على المتابعة</a:t>
            </a:r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2A3FCA01-8EFC-4094-830C-9A1DB1FCF92E}"/>
              </a:ext>
            </a:extLst>
          </p:cNvPr>
          <p:cNvSpPr txBox="1"/>
          <p:nvPr/>
        </p:nvSpPr>
        <p:spPr>
          <a:xfrm>
            <a:off x="357263" y="6001489"/>
            <a:ext cx="4984057" cy="76944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OM" sz="4400" dirty="0">
                <a:solidFill>
                  <a:srgbClr val="DA932F"/>
                </a:solidFill>
                <a:latin typeface="Amiri" panose="00000500000000000000" pitchFamily="2" charset="-78"/>
                <a:cs typeface="Amiri" panose="00000500000000000000" pitchFamily="2" charset="-78"/>
              </a:rPr>
              <a:t>كان معكم / أحمد الصباري</a:t>
            </a:r>
          </a:p>
        </p:txBody>
      </p:sp>
    </p:spTree>
    <p:extLst>
      <p:ext uri="{BB962C8B-B14F-4D97-AF65-F5344CB8AC3E}">
        <p14:creationId xmlns:p14="http://schemas.microsoft.com/office/powerpoint/2010/main" val="166390663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واجهة">
  <a:themeElements>
    <a:clrScheme name="أصفر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واجهة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واجهة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3350</TotalTime>
  <Words>273</Words>
  <Application>Microsoft Office PowerPoint</Application>
  <PresentationFormat>شاشة عريضة</PresentationFormat>
  <Paragraphs>107</Paragraphs>
  <Slides>9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واجهة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أحمد الصباري</dc:creator>
  <cp:lastModifiedBy>e.mhmood hagag</cp:lastModifiedBy>
  <cp:revision>53</cp:revision>
  <dcterms:created xsi:type="dcterms:W3CDTF">2020-06-10T13:04:58Z</dcterms:created>
  <dcterms:modified xsi:type="dcterms:W3CDTF">2023-03-01T15:52:37Z</dcterms:modified>
</cp:coreProperties>
</file>