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이렇게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살던 성읍과 촌락들은 다 불질렀고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3412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사람과 짐승은 다 노략질하여 모두 전리품으로 삼았다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7088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포로와 노략질한 전리품을 이끌고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제사장 엘르아살과 이스라엘 자손의 회중이 있는 여리고 근처 요단 강 가 모압 평야의 진으로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4353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제사장 엘르아살과 회중의 대표들이 모두 그들을 맞으러 진 밖으로 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6243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모세는 전선에서 막 돌아오는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군지휘관인 천부장들과 백부장들을 보고 화를 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14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그들을 꾸짖었다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어쩌자고 여자들을 모두 살려 두었소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661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여자들이야말로 브올에서의 그 사건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발람의 말을 듣고 이스라엘 자손을 꾀어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배신하게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회중에 염병이 일어나게 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사람들이오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8470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그러니 이제 아이들 가운데서 남자는 다 죽이시오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남자와 동침하여 사내를 안 일이 있는 여자도 다 죽이시오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6656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여자들 가운데서 남자와 동침하지 않아 사내를 안 일이 없는 처녀는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차지할 몫으로 살려 두시오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5255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당신들은 진 밖에서 이레 동안 머물러 있어야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사흘째 되는 날과 이레째 되는 날에는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사람을 죽인 사람과 시체에 닿은 사람과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당신들만이 아니라 당신들이 사로잡은 포로들도 모두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부정탄 것을 벗는 예식을 올려야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057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미디안 사람에게 이스라엘 자손의 원수를 갚아라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하고 난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조상에게로 돌아갈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9573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그뿐만 아니라 모든 옷가지들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가죽제품들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염소털로 짠 모든 것들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나무로 만든 모든 것들도 부정탄 것을 벗겨야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3110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 엘르아살이 전쟁에 나갔다 돌아온 군인들에게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주님께서 모세에게 명하신 법의 율례이오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8204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오직 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납 등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8244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불에 타지 않는 것들은 모두 불에 넣었다가 꺼내면 깨끗하게 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정결하게 하는 물로도 깨끗하게 해야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불에 타는 물건은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 물에 담갔다가 꺼내기만 해도 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4611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입고 있는 옷은 이레째 되는 날에 빨아서 깨끗하게 해야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한 다음에야 당신들은 진 안으로 들어올 수 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3729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8114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제사장 엘르아살과 회중의 집안 우두머리들과 함께 전리품의 수와 포로로 잡아온 사람과 짐승의 머리 수를 세어라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5924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전리품으로 가져 온 것들을 반으로 나누어서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반은 전쟁에 나갔다 온 군인들에게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반은 모든 회중에게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6014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전쟁에 나갔다 온 사람들에게서는 나 주에게 바칠 세금 몫을 떼어 내어라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사람이든 소든 나귀든 양 떼든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오백분의 일을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0600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나누어 준 절반에서 떼어 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주에게 바치는 제물로 제사장 엘르아살에게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9612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백성에게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가운데서 전쟁에 나갈 사람들을 무장시키시오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미디안을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미디안에 대한 주님의 원수를 갚아야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64688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자손에게 나누어 준 절반에서는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사람이든지 소든지 나귀든지 양이든지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어떤 가축이든지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오십분의 일을 떼어 내어 주의 성막을 보살피는 레위 사람에게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12557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제사장 엘르아살은 주님께서 모세에게 명하신 대로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09546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군인들이 제각기 약탈하여 자기 것으로 삼은 약탈물 말고도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빼앗아 온 전리품은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양이 육십칠만 오천 마리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88675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소가 칠만 이천 마리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3223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나귀가 육만 천 마리였으며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5026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처녀는 모두 삼만 이천 명이었는데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남자와 동침하지 않아 사내를 안 일이 없는 처녀들이었다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7529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가운데서 절반이 전쟁에 나갔던 군인들의 몫으로 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양은 삼십삼만 칠천오백 마리가 그들의 몫이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68460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양 가운데서 육백일흔다섯 마리는 주님께 드리는 세금으로 바쳤다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66904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소는 삼만 육천 마리이고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가운데서 주님께 드린 세금은 일흔두 마리이다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93317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나귀는 삼만 오백 마리이고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가운데서 주님께 드린 세금은 예순한 마리이다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241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모든 지파는 각 지파마다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지파도 예외 없이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 명씩을 전쟁에 내보내야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58195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만 육천 명이고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가운데서 서른두 명을 주님께 세금으로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01238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주님께 제물로 드린 세금을 제사장 엘르아살에게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모세는 주님께서 명하신 대로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02108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전쟁에 나갔던 군인들에게서 떼어 이스라엘 자손에게 나누어 준 몫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54280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회중들이 얻은 절반은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양이 삼십삼만 칠천오백 마리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988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소가 삼만 육천 마리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1703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나귀는 삼만 오백 마리이고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79474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만 육천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42000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자손이 받은 절반에서 사람과 짐승을 오십분의 일씩 떼어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성막을 보살피는 레위 사람에게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모세는 주님께서 명하신 대로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51748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군지휘관들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천부장들과 백부장들이 모세에게 와서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15326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소관들이 이끄는 부하들을 세어 보았는데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쪽에서는 한 사람도 실종되지 않았기에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5777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이스라엘 모든 족속에서 각 지파마다 천 명씩이 전쟁에 나가려고 무장을 하고 나섰는데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수는 만 이천 명이었다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58277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예물을 가져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앞에서 우리 자신이 죄를 벗고자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금으로 만든 것들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발목걸이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팔찌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인장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가락지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귀고리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목걸이를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저마다 얻은 대로 이렇게 가져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97783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제사장 엘르아살은 그들에게서 금으로 만든 온갖 세공품을 다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11603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천부장들과 백부장들이 주님께 예물로 드린 금은 모두 만 육천칠백오십 세겔이나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96668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군인들은 저마다 사사로이 약탈한 전리품들도 가지고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05836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제사장 엘르아살은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천부장들과 백부장들에게서 금을 받아서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회막으로 가져 가서 주님 앞에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자손을 위한 기념물로 삼았다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336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지파에서 천 명씩 뽑혀온 이들을 전쟁에 내보내면서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 엘르아살의 아들 비느하스에게 성소의 기구들과 신호용 나팔을 들려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그들과 함께 전쟁에 나가게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790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명하신 대로 미디안을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남자는 모조리 죽여 버렸다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693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군인들만 죽였을 뿐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미디안의 왕들도 죽였다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에위와 레겜과 수르와 후르와 레바 등 미디안의 다섯 왕을 죽였고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브올의 아들 발람도 칼로 쳐죽였다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913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자손은 미디안 여인들과 그 아이들을 사로잡고 짐승과 가축 떼와 재산을 모두 약탈한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212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1187</Words>
  <Application>Microsoft Office PowerPoint</Application>
  <PresentationFormat>화면 슬라이드 쇼(16:9)</PresentationFormat>
  <Paragraphs>108</Paragraphs>
  <Slides>54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9" baseType="lpstr">
      <vt:lpstr>나눔스퀘어 ExtraBold</vt:lpstr>
      <vt:lpstr>Aptos</vt:lpstr>
      <vt:lpstr>Aptos Display</vt:lpstr>
      <vt:lpstr>Arial</vt:lpstr>
      <vt:lpstr>Office 테마</vt:lpstr>
      <vt:lpstr>민 31:1. 주님께서 모세에게 이렇게 말씀하셨다.</vt:lpstr>
      <vt:lpstr>민 31:2. "너는 미디안 사람에게 이스라엘 자손의 원수를 갚아라. 그렇게 하고 난 다음에, 너는 조상에게로 돌아갈 것이다."</vt:lpstr>
      <vt:lpstr>민 31:3. 모세가 백성에게 말하였다. "당신들 가운데서 전쟁에 나갈 사람들을 무장시키시오. 미디안을 쳐서, 미디안에 대한 주님의 원수를 갚아야 하오.</vt:lpstr>
      <vt:lpstr>민 31:4. 이스라엘 모든 지파는 각 지파마다, 어느 지파도 예외 없이, 천 명씩을 전쟁에 내보내야 하오."</vt:lpstr>
      <vt:lpstr>민 31:5. 그리하여 이스라엘 모든 족속에서 각 지파마다 천 명씩이 전쟁에 나가려고 무장을 하고 나섰는데, 그 수는 만 이천 명이었다.</vt:lpstr>
      <vt:lpstr>민 31:6. 모세는, 각 지파에서 천 명씩 뽑혀온 이들을 전쟁에 내보내면서, 제사장 엘르아살의 아들 비느하스에게 성소의 기구들과 신호용 나팔을 들려, 그들과 함께 전쟁에 나가게 하였다.</vt:lpstr>
      <vt:lpstr>민 31:7. 그들은, 주님께서 모세에게 명하신 대로 미디안을 쳐서, 남자는 모조리 죽여 버렸다.</vt:lpstr>
      <vt:lpstr>민 31:8. 그들은 군인들만 죽였을 뿐 아니라, 미디안의 왕들도 죽였다. 에위와 레겜과 수르와 후르와 레바 등 미디안의 다섯 왕을 죽였고, 브올의 아들 발람도 칼로 쳐죽였다.</vt:lpstr>
      <vt:lpstr>민 31:9. 이스라엘 자손은 미디안 여인들과 그 아이들을 사로잡고 짐승과 가축 떼와 재산을 모두 약탈한 다음에,</vt:lpstr>
      <vt:lpstr>민 31:10. 그들이 살던 성읍과 촌락들은 다 불질렀고,</vt:lpstr>
      <vt:lpstr>민 31:11. 사람과 짐승은 다 노략질하여 모두 전리품으로 삼았다.</vt:lpstr>
      <vt:lpstr>민 31:12. 그들은 포로와 노략질한 전리품을 이끌고, 모세와 제사장 엘르아살과 이스라엘 자손의 회중이 있는 여리고 근처 요단 강 가 모압 평야의 진으로 왔다.</vt:lpstr>
      <vt:lpstr>민 31:13. 모세와 제사장 엘르아살과 회중의 대표들이 모두 그들을 맞으러 진 밖으로 나갔다.</vt:lpstr>
      <vt:lpstr>민 31:14. 그러나 모세는 전선에서 막 돌아오는, 군지휘관인 천부장들과 백부장들을 보고 화를 내었다.</vt:lpstr>
      <vt:lpstr>민 31:15. 모세가 그들을 꾸짖었다. "어쩌자고 여자들을 모두 살려 두었소?</vt:lpstr>
      <vt:lpstr>민 31:16. 이 여자들이야말로 브올에서의 그 사건 때에, 발람의 말을 듣고 이스라엘 자손을 꾀어, 주님을 배신하게 하고, 주님의 회중에 염병이 일어나게 한, 바로 그 사람들이오.</vt:lpstr>
      <vt:lpstr>민 31:17. 그러니 이제 아이들 가운데서 남자는 다 죽이시오. 남자와 동침하여 사내를 안 일이 있는 여자도 다 죽이시오.</vt:lpstr>
      <vt:lpstr>민 31:18. 여자들 가운데서 남자와 동침하지 않아 사내를 안 일이 없는 처녀는, 당신들이 차지할 몫으로 살려 두시오.</vt:lpstr>
      <vt:lpstr>민 31:19. 그리고 당신들은 진 밖에서 이레 동안 머물러 있어야 하오. 사흘째 되는 날과 이레째 되는 날에는, 사람을 죽인 사람과 시체에 닿은 사람과, 당신들만이 아니라 당신들이 사로잡은 포로들도 모두, 부정탄 것을 벗는 예식을 올려야 하오.</vt:lpstr>
      <vt:lpstr>민 31:20. 그뿐만 아니라 모든 옷가지들, 모든 가죽제품들, 염소털로 짠 모든 것들, 나무로 만든 모든 것들도 부정탄 것을 벗겨야 하오."</vt:lpstr>
      <vt:lpstr>민 31:21. 제사장 엘르아살이 전쟁에 나갔다 돌아온 군인들에게 말하였다. "이것은 주님께서 모세에게 명하신 법의 율례이오.</vt:lpstr>
      <vt:lpstr>민 31:22. 오직 금, 은, 구리, 쇠, 주석, 납 등</vt:lpstr>
      <vt:lpstr>민 31:23. 불에 타지 않는 것들은 모두 불에 넣었다가 꺼내면 깨끗하게 되지만, 정결하게 하는 물로도 깨끗하게 해야 하오. 그러나 불에 타는 물건은, 모두 물에 담갔다가 꺼내기만 해도 되오.</vt:lpstr>
      <vt:lpstr>민 31:24. 당신들이 입고 있는 옷은 이레째 되는 날에 빨아서 깨끗하게 해야 하오. 그렇게 한 다음에야 당신들은 진 안으로 들어올 수 있소."</vt:lpstr>
      <vt:lpstr>민 31:25. 주님께서 모세에게 말씀하셨다.</vt:lpstr>
      <vt:lpstr>민 31:26. "너는 제사장 엘르아살과 회중의 집안 우두머리들과 함께 전리품의 수와 포로로 잡아온 사람과 짐승의 머리 수를 세어라.</vt:lpstr>
      <vt:lpstr>민 31:27. 너는 전리품으로 가져 온 것들을 반으로 나누어서, 반은 전쟁에 나갔다 온 군인들에게 주고, 반은 모든 회중에게 주어라.</vt:lpstr>
      <vt:lpstr>민 31:28. 전쟁에 나갔다 온 사람들에게서는 나 주에게 바칠 세금 몫을 떼어 내어라. 사람이든 소든 나귀든 양 떼든, 그 오백분의 일을,</vt:lpstr>
      <vt:lpstr>민 31:29. 그들에게 나누어 준 절반에서 떼어 내어, 나 주에게 바치는 제물로 제사장 엘르아살에게 주어라.</vt:lpstr>
      <vt:lpstr>민 31:30. 이스라엘 자손에게 나누어 준 절반에서는, 사람이든지 소든지 나귀든지 양이든지, 그 어떤 가축이든지, 오십분의 일을 떼어 내어 주의 성막을 보살피는 레위 사람에게 주어라."</vt:lpstr>
      <vt:lpstr>민 31:31. 모세와 제사장 엘르아살은 주님께서 모세에게 명하신 대로 하였다.</vt:lpstr>
      <vt:lpstr>민 31:32. 군인들이 제각기 약탈하여 자기 것으로 삼은 약탈물 말고도, 그들이 빼앗아 온 전리품은, 양이 육십칠만 오천 마리,</vt:lpstr>
      <vt:lpstr>민 31:33. 소가 칠만 이천 마리,</vt:lpstr>
      <vt:lpstr>민 31:34. 나귀가 육만 천 마리였으며,</vt:lpstr>
      <vt:lpstr>민 31:35. 처녀는 모두 삼만 이천 명이었는데, 그들은 남자와 동침하지 않아 사내를 안 일이 없는 처녀들이었다.</vt:lpstr>
      <vt:lpstr>민 31:36. 이 가운데서 절반이 전쟁에 나갔던 군인들의 몫으로 돌아갔다. 양은 삼십삼만 칠천오백 마리가 그들의 몫이 되었다.</vt:lpstr>
      <vt:lpstr>민 31:37. 그 양 가운데서 육백일흔다섯 마리는 주님께 드리는 세금으로 바쳤다.</vt:lpstr>
      <vt:lpstr>민 31:38. 소는 삼만 육천 마리이고, 그 가운데서 주님께 드린 세금은 일흔두 마리이다.</vt:lpstr>
      <vt:lpstr>민 31:39. 나귀는 삼만 오백 마리이고, 그 가운데서 주님께 드린 세금은 예순한 마리이다.</vt:lpstr>
      <vt:lpstr>민 31:40. 사람은 만 육천 명이고, 그 가운데서 서른두 명을 주님께 세금으로 드렸다.</vt:lpstr>
      <vt:lpstr>민 31:41. 모세는 주님께 제물로 드린 세금을 제사장 엘르아살에게 주었다. 이렇게 모세는 주님께서 명하신 대로 하였다.</vt:lpstr>
      <vt:lpstr>민 31:42. 모세가 전쟁에 나갔던 군인들에게서 떼어 이스라엘 자손에게 나누어 준 몫,</vt:lpstr>
      <vt:lpstr>민 31:43. 곧 회중들이 얻은 절반은 다음과 같다. 양이 삼십삼만 칠천오백 마리,</vt:lpstr>
      <vt:lpstr>민 31:44. 소가 삼만 육천 마리,</vt:lpstr>
      <vt:lpstr>민 31:45. 나귀는 삼만 오백 마리이고,</vt:lpstr>
      <vt:lpstr>민 31:46. 사람이 만 육천 명이다.</vt:lpstr>
      <vt:lpstr>민 31:47. 모세는, 이스라엘 자손이 받은 절반에서 사람과 짐승을 오십분의 일씩 떼어, 주님의 성막을 보살피는 레위 사람에게 주었다. 이렇게 모세는 주님께서 명하신 대로 하였다.</vt:lpstr>
      <vt:lpstr>민 31:48. 군지휘관들, 곧 천부장들과 백부장들이 모세에게 와서</vt:lpstr>
      <vt:lpstr>민 31:49. 보고하였다. "소관들이 이끄는 부하들을 세어 보았는데, 우리 쪽에서는 한 사람도 실종되지 않았기에,</vt:lpstr>
      <vt:lpstr>민 31:50. 주님께 예물을 가져 왔습니다. 주님 앞에서 우리 자신이 죄를 벗고자 하여, 금으로 만든 것들, 곧 발목걸이, 팔찌, 인장, 가락지, 귀고리, 목걸이를, 우리가 저마다 얻은 대로 이렇게 가져 왔습니다."</vt:lpstr>
      <vt:lpstr>민 31:51. 모세와 제사장 엘르아살은 그들에게서 금으로 만든 온갖 세공품을 다 받았다.</vt:lpstr>
      <vt:lpstr>민 31:52. 천부장들과 백부장들이 주님께 예물로 드린 금은 모두 만 육천칠백오십 세겔이나 되었다.</vt:lpstr>
      <vt:lpstr>민 31:53. 군인들은 저마다 사사로이 약탈한 전리품들도 가지고 있었다.</vt:lpstr>
      <vt:lpstr>민 31:54. 모세와 제사장 엘르아살은, 천부장들과 백부장들에게서 금을 받아서, 회막으로 가져 가서 주님 앞에 놓고, 이스라엘 자손을 위한 기념물로 삼았다.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2024-10-23T08:36:24Z</dcterms:modified>
</cp:coreProperties>
</file>