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D119C-FCC7-437E-FEDA-F272ED543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2B20B-9372-45F8-A61A-52D2DDF9A59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56A26-59E2-1B34-7B96-5DD4144D3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47DA5-FD46-AB89-8F36-AAF24A3A4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61348-80AD-4C5A-9525-A34F768EFA2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024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D8231-3F78-79AD-D8F5-4EA816BE9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DD3017-49CC-470D-9F27-98B06E7D608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F92A1-4F52-02C5-6810-BCD3811B0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0A2B7-0558-0211-3238-A6D40333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C98CC-BF9F-4D5B-A8E4-D3786B1AEA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900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048D2-7D80-83BA-24D6-6885CE53F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8C3B01-E2C3-448D-9ABB-DEBC3E6FCE7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7A233-361B-2F58-B842-DECE32D5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0690B-9D71-4DEC-4AC6-0D1AD191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B5054-1ADB-4670-ABA0-7480501E29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6690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2111D-35F9-5DD9-EEEA-2B017F784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F6EEC-26E1-4EA0-BF47-F8D7D5F4070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C201A-8BFA-D597-EBFB-58373BF59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AB55E-F892-316D-2F12-31764869D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27086-F5E4-4141-93A2-7EBC1562035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5966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BDFA1-823E-100E-E0B3-A3A4E1225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E82BB-F936-4EDE-9AF4-AD86B38CA94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E1A3D-2676-CB76-ED3A-9DBC21EEE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FA184-585A-506F-A39F-E2500A6A3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A85D8-327D-4CF7-9B15-8B7E97DD223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438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09D2991-732B-94D0-0E8C-770C278A5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627660-4F9C-4D22-90F8-3D71F82CA0C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FCED22-5263-1261-B82A-3B0EAF4D3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951BD4-0F8C-2DCE-F2AC-26D15275E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ECD5B-C525-46DF-84D8-2DCE604B153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8771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642D7AA-7EFF-B4A4-BA06-F595C0343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BDC22-B6DC-41C7-92FB-1A87E991D15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5EEBC98-5DFD-0DAF-3E0E-7B719F68A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ABD4617-AF4C-C6A1-2D78-49CF0613C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403E5-4890-4064-BEF3-5E471AF10C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08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B019C65-D0CA-75A6-42A2-906CA28C1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33738F-E168-49CA-AF1D-27EE935A441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EC9C137-A59D-AF71-83A7-23B959F64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BA04934-463E-2743-DCF5-B7C9652B6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50F96-88EC-42B9-A161-0F22CA95CBB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5198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40786F5-AFF4-993F-0011-BE1220C94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8EB373-66B3-42B1-8A2F-EEED4CC19C8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029444E-51F4-12E8-79D5-F961CE1B6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DCD0469-F790-B13B-1EF1-09095CD20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C4881-95F2-4A01-8645-EFD4DC3BAD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1742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007D046-0C47-D76E-83B1-5398A459A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5AFE0E-D713-40F6-97EA-863B1B5105B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CFABCDD-16B1-627B-18E5-7FF0B406C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466CB56-DC5A-C657-4A6C-37D6461A7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9C917-5847-4874-9C39-9849C3D3200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6312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6DB7866-E222-2DEF-C02B-CD7AAB6F4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323813-633F-42F4-8DF0-1F41C6149B5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DD6B5B-06A4-B1FF-A18B-40FAFC9B3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C0C8EC8-BF6A-8DF1-CC48-F90D6DB12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1F71A-A912-4E99-AFBB-AAE29A57B90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559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D9C7B75-B4FA-735A-75BF-030B8A30B5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EF97F94-6F1C-706C-4D7A-0CF5B6B02D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C47F7-BE06-884E-58E9-81DCF402F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DBDC8BA-62A5-4A15-88A7-E34DA5A323B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28C85-102B-00E6-111D-20A679FF72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0EA0E-6A81-A3E6-057A-7B51B80686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C2F59D5-5219-489B-BA13-6C2EB2CC357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009E702-5DF1-935F-251E-E4E0E2026F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8B3B5A6-D173-48EC-AC1C-DD7FF40F8F4E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2EF27548-B4CC-A4AE-2A34-695DB0760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938B916-32D9-1A4C-03CB-E608E945ED2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8748A55-D620-E439-735A-2A7C786D9C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6DAA5D4-02C8-18B1-7428-F60D37DEFC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72A336BB-9DFE-8B97-67E1-E15F80383F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AD6D412-D044-6A5A-208A-535BE479C8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99E1AD1-A18F-5714-FF06-22866A1944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A34150B-BBEF-2AF9-BC28-6462C8363A8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00EC218-C3CD-383E-E41E-9C74106481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B058740-624F-D215-42C8-B7A30E5D25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1D2B7298-EB7D-96C7-12CC-794A90C977B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2218F5F7-0CAE-3DA2-3C9F-7627EEFAC0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2766E8A-9457-EB74-1498-E088B81ACF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658C648A-033A-A83F-D7DC-40A312E1A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6875962-D493-F425-6B98-0DA7FB652B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473EE6D-C808-E117-7B5F-A76B7C17B0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644FD94-CB4A-EE13-AE51-C0B9CAF615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FC9F28E-8CA5-A75F-C868-CEE9A8B06F2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4FD3F31-6F4D-7637-A38E-B96512E473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4275DDD-4B12-0A7E-E12E-F44F0C3781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0B3D1D80-6E6C-D9A5-DDF6-EB5EAC61603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ED7BEA5-67D8-5582-3BBE-62FCC7E572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4A22A4A-E92E-80F1-F374-00DDC3762A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88ACD96B-9242-8F42-9FE0-B458DC5B479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22DB2804-D31A-2E1B-221F-CB98490460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07DD2C2-65AA-95C0-6F41-4A5944143B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9F7E06E-97C8-C468-3F26-4520291E3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A6BBC28F-9C10-B071-6BFF-C00E41AB4C5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7EC313D-5172-ABB4-60F8-079DACE011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6A61A0A-78AE-BC86-707E-34F62A24F2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6EB5BC3-6F8F-D6CF-E25F-B1FA1FBE7E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C6A0446-C62C-FE69-DA8E-B4BFFB68C9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50828AA-3867-DA1A-98B7-DEE1C0F77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9F5AD2E1-FA1F-D275-BFA0-55ABAB305F3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71483B4-FF71-7E05-5C4C-6BEDAF47C5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72F9326-768F-4C26-4C47-63E98D42B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64E7A60E-993B-0076-8025-2CD55DA20F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29B46623-0EF6-9FFE-3B46-4E7F3E16A7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25ACB9E-5B50-0872-9A89-B8F5F9C92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BFBA935-697F-6EFE-2A4B-5DB5E1FA8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68C9516-00D4-C61C-4907-C4A6583B7C2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6F622BC-14F1-B10F-2FE9-F97DAD81FF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46FA24B-67BA-5C1A-9079-8CDEA4584D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74A1FCAC-1052-7D16-AA97-20066368745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18306A9-CF24-DAA6-B8E8-E56A3066AF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E6F2392-ACFE-FE01-502A-2CCCF2A9CC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87DCB893-B674-7506-90E5-1867A48AFFE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0EE7DF1-8FA9-2185-BF25-751B61ECBF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710311E-7126-D907-6457-1BF4E2D9E5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1E0838B8-1B62-9E95-CB5D-260E5D78DB4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002F276B-4447-6571-E2F5-BDC5AB4F5C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8740754-3D87-8121-F7CC-A95EA5BEB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80FA669-9B4F-1475-188A-802990C5D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4BDD2C68-37EE-E7E7-2A8A-61A1D0BCF1C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7D3072E-525F-9850-C624-CF3FB8FDF0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ED99771-77A6-7571-9800-8796AC7942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8CB64C40-7E3F-16C5-CC22-851BD2305E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EC161B0-9570-0F3C-5AA1-E4B30665F2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87728BC-5EC3-E06B-DBB9-724EC8DC53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D016BB3-C56F-1765-9879-141D448797F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E9B224C-DCD1-B580-D47A-3DDFFBC601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3BFA330-647F-D350-C737-35E150767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5DC3443B-DA2A-AB65-43A9-80104E96BAC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543715DE-18E3-65BC-BFE5-BAD69B1AC5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DCFB5EE-8A69-2319-E9DC-47D2346ABC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7407F33-6E11-4C47-F12E-D28D1723B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EAF8235F-C5E5-1854-CDCF-0E64E67FDDC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C4AB9BE-17FA-EF37-7B01-FDCE55234C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9FDA000-CFF9-B13D-1FEF-4E88BE9F63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270DB52D-4DA3-6B8E-6589-67CACEEEC76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EEE2755-7803-B232-7F11-8149EBAAA6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F762637-DE4B-3A78-5D0B-A5D58E137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F0E2194-0252-9E85-7F31-176204A368B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604A217-610D-4244-2DBA-A2C739D56D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4AE0CB3-E8B6-3B8F-4296-943D23F716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526C1D77-B508-691D-8559-C2729E46D73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1ADBA4DB-4336-38B8-D87C-57EB3D3A97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53C2BF2-1D78-EADE-1D64-9375101F5D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B1695340-E9E1-4AB7-BADF-CC68FE9E4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2CF7EA8C-85F0-7B8A-9B13-0B6D56B97B2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F15BD79-58C1-B9EE-D4C8-20ABFDBC69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B6B4B94-2E08-83C6-1014-F0A898B284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5DD737EC-B081-A90F-FF8F-01268F628C6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3F8DBC6-BEAA-929B-5121-2C9CC623F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C4692E3-F4F7-CB8C-61A0-D2483D83E1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30A2DA01-2FED-FD56-B68E-2C2D59ADE80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6EACF8B-9F78-E389-86D7-F47A303E47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CCA0A47-813A-13B8-8E6D-12DA3590DB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94F26E80-0CCA-388D-245C-A75C9B9B07D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CC90A842-87CF-C680-B1B0-AD97930739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E877FD4-90AF-835A-18FD-567BA3069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8F928BF8-8861-EB7F-937E-ADDC5A3D2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F10B44EA-771B-9DB9-D5A8-1A549847610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5CDB0AD-F5CB-2AAF-0302-54026FBA4E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59CC011-A258-B4D2-7835-1596530720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98CA3395-1C34-F4DB-4B40-D1B4444D2EC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5DFA7D4-7BE3-EDA2-E446-57461A6C9D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61FAC93-BF7E-F3AD-CADF-A525BB1602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9CFFF85A-D4FA-15E3-7FBA-375EBE86967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81FBD7A-343D-5EA5-14FA-9DE7741317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3467B3B-7716-1362-CF23-CB6F1A71D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CA2FE21F-7977-7923-73BB-E1EA46152C7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3920F45A-35DB-A2D7-1936-570A67DCDC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8EAB4FE-61B9-189E-CAEB-F290344CB6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2008-09-28T10:11:49Z</dcterms:created>
  <dcterms:modified xsi:type="dcterms:W3CDTF">2025-01-08T07:26:36Z</dcterms:modified>
</cp:coreProperties>
</file>