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9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55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38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6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7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7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0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7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1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DD54-0FB5-4C82-B03B-0523A2002948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7F469-1494-438D-AD43-6A1E94490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8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artybusrentaldc.com/cheap-limo-service-near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artybusrentaldc.com/dc-limo-service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658377"/>
            <a:ext cx="12192000" cy="199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05436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675289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56386"/>
            <a:ext cx="2206189" cy="798726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121499" y="271028"/>
            <a:ext cx="6864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n w="0"/>
                <a:latin typeface="+mj-lt"/>
              </a:rPr>
              <a:t>PARTY BUS RENTAL DC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1043" y="5946698"/>
            <a:ext cx="1607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CALL: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(202)765-2352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59673" y="5946696"/>
            <a:ext cx="3083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EMAIL: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info@partybusrentaldc.com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84042" y="5946696"/>
            <a:ext cx="3101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WEB SITE: 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http://partybusrentaldc.com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569" y="1361822"/>
            <a:ext cx="3812546" cy="42481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4" b="12595"/>
          <a:stretch/>
        </p:blipFill>
        <p:spPr>
          <a:xfrm>
            <a:off x="272460" y="1371598"/>
            <a:ext cx="8034414" cy="4243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3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81105"/>
            <a:ext cx="12192000" cy="2768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05436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6062" y="271028"/>
            <a:ext cx="11779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400" dirty="0">
                <a:latin typeface="+mj-lt"/>
              </a:rPr>
              <a:t>Wedding on a Budget—Simple Steps to </a:t>
            </a:r>
            <a:r>
              <a:rPr lang="en-IN" sz="4400" dirty="0" smtClean="0">
                <a:latin typeface="+mj-lt"/>
              </a:rPr>
              <a:t>Saving</a:t>
            </a:r>
            <a:endParaRPr lang="en-US" sz="44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5" r="14418"/>
          <a:stretch/>
        </p:blipFill>
        <p:spPr>
          <a:xfrm>
            <a:off x="270457" y="2430099"/>
            <a:ext cx="3451538" cy="40525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6" t="15971" r="13444"/>
          <a:stretch/>
        </p:blipFill>
        <p:spPr>
          <a:xfrm>
            <a:off x="3721994" y="2430099"/>
            <a:ext cx="5185893" cy="40525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2" r="12308"/>
          <a:stretch/>
        </p:blipFill>
        <p:spPr>
          <a:xfrm>
            <a:off x="8907887" y="2430099"/>
            <a:ext cx="3013656" cy="40525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8259" y="1408315"/>
            <a:ext cx="11747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If you have a budget you’d like to follow for your wedding, and maybe even have a little money left over for the honeymoon—there are a lot of smart ways to save a little cash when it comes to your big day. From small floral details to huge venues and in between, there are many you can keep more green in the bank</a:t>
            </a:r>
            <a:r>
              <a:rPr lang="en-IN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2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261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81105"/>
            <a:ext cx="12192000" cy="2768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20699" r="660" b="15093"/>
          <a:stretch/>
        </p:blipFill>
        <p:spPr>
          <a:xfrm>
            <a:off x="280644" y="2026318"/>
            <a:ext cx="11630709" cy="44368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7936" y="744084"/>
            <a:ext cx="11630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/>
              <a:t>Hire affordable transportation. </a:t>
            </a:r>
            <a:r>
              <a:rPr lang="en-IN" sz="2000" b="1" u="sng" dirty="0">
                <a:hlinkClick r:id="rId3"/>
              </a:rPr>
              <a:t>Cheap Limo Service</a:t>
            </a:r>
            <a:r>
              <a:rPr lang="en-IN" sz="2000" dirty="0"/>
              <a:t> doesn’t always mean great limo service—unless you ride with the right company. We can get you to your wedding with </a:t>
            </a:r>
            <a:r>
              <a:rPr lang="en-IN" sz="2000" b="1" dirty="0"/>
              <a:t>Limousine Service</a:t>
            </a:r>
            <a:r>
              <a:rPr lang="en-IN" sz="2000" dirty="0"/>
              <a:t> you can count on for friendly and obliging chauffeurs</a:t>
            </a:r>
            <a:r>
              <a:rPr lang="en-IN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336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181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81105"/>
            <a:ext cx="12192000" cy="2768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" t="21450" r="1423" b="15519"/>
          <a:stretch/>
        </p:blipFill>
        <p:spPr>
          <a:xfrm>
            <a:off x="261870" y="1996225"/>
            <a:ext cx="11668260" cy="4327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870" y="765779"/>
            <a:ext cx="11724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Have your reception in a BYOB venue. This can save you tons of money instead of paying for a flat rate for a full bar that is already at the venue. Grab wine from your favourite vineyard instead. Find an inexpensive venue. Take a ride to Dansville Tavern in Herndon, VA and say your “I Do’s” then have your reception at a local restaurant</a:t>
            </a:r>
            <a:r>
              <a:rPr lang="en-IN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32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"/>
            <a:ext cx="12192000" cy="7984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581105"/>
            <a:ext cx="12192000" cy="2768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" t="20433" r="1240" b="15519"/>
          <a:stretch/>
        </p:blipFill>
        <p:spPr>
          <a:xfrm>
            <a:off x="264017" y="2469001"/>
            <a:ext cx="11663966" cy="39060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941" y="991673"/>
            <a:ext cx="11754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Go easy on the flowers. By choosing a design that compliments simplicity, you can add elegance and save money at the same time. Choosing flowers that are in season also </a:t>
            </a:r>
            <a:r>
              <a:rPr lang="en-IN" dirty="0" smtClean="0"/>
              <a:t>helps!</a:t>
            </a:r>
            <a:r>
              <a:rPr lang="en-US" dirty="0" smtClean="0"/>
              <a:t> </a:t>
            </a:r>
            <a:r>
              <a:rPr lang="en-IN" dirty="0" smtClean="0"/>
              <a:t>Grab </a:t>
            </a:r>
            <a:r>
              <a:rPr lang="en-IN" dirty="0"/>
              <a:t>affordable </a:t>
            </a:r>
            <a:r>
              <a:rPr lang="en-IN" b="1" u="sng" dirty="0">
                <a:hlinkClick r:id="rId3"/>
              </a:rPr>
              <a:t>Limo Service DC</a:t>
            </a:r>
            <a:r>
              <a:rPr lang="en-IN" dirty="0"/>
              <a:t> can depend on for wedding shuttles. This can make sure you family gets back to their hotel safely. Find family members or a family owned restaurant to do the catering. This can save you a lot of money alone and you might find few local friends in the process</a:t>
            </a:r>
            <a:r>
              <a:rPr lang="en-IN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815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658377"/>
            <a:ext cx="12192000" cy="199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05436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675289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56386"/>
            <a:ext cx="2206189" cy="798726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121499" y="271028"/>
            <a:ext cx="6864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n w="0"/>
                <a:latin typeface="+mj-lt"/>
              </a:rPr>
              <a:t>PARTY BUS RENTAL DC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1043" y="5946698"/>
            <a:ext cx="1607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CALL: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(202)765-2352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59673" y="5946696"/>
            <a:ext cx="3083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EMAIL: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info@partybusrentaldc.com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84042" y="5946696"/>
            <a:ext cx="3101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WEB SITE: 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http://partybusrentaldc.com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5" b="7981"/>
          <a:stretch/>
        </p:blipFill>
        <p:spPr>
          <a:xfrm>
            <a:off x="245152" y="1361822"/>
            <a:ext cx="3979118" cy="4298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70" y="1331758"/>
            <a:ext cx="7755010" cy="432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7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400801"/>
            <a:ext cx="121920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05436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56386"/>
            <a:ext cx="2206189" cy="798726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121499" y="271028"/>
            <a:ext cx="6864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n w="0"/>
                <a:latin typeface="+mj-lt"/>
              </a:rPr>
              <a:t>PARTY BUS RENTAL DC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" t="21377" r="4834" b="2863"/>
          <a:stretch/>
        </p:blipFill>
        <p:spPr>
          <a:xfrm>
            <a:off x="347731" y="1493949"/>
            <a:ext cx="11475076" cy="465046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84890" y="1493949"/>
            <a:ext cx="4997003" cy="5409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658377"/>
            <a:ext cx="12192000" cy="199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985938" y="0"/>
            <a:ext cx="206062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05436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5675289"/>
            <a:ext cx="12192000" cy="206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62" y="256386"/>
            <a:ext cx="2206189" cy="798726"/>
          </a:xfrm>
          <a:prstGeom prst="rect">
            <a:avLst/>
          </a:prstGeom>
          <a:noFill/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121499" y="271028"/>
            <a:ext cx="6864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n w="0"/>
                <a:latin typeface="+mj-lt"/>
              </a:rPr>
              <a:t>PARTY BUS RENTAL DC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1043" y="5946698"/>
            <a:ext cx="16079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CALL: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(202)765-2352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59673" y="5946696"/>
            <a:ext cx="3083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EMAIL: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 info@partybusrentaldc.com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84042" y="5946696"/>
            <a:ext cx="3101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WEB SITE: </a:t>
            </a:r>
          </a:p>
          <a:p>
            <a:pPr algn="ctr"/>
            <a:r>
              <a:rPr lang="en-US" b="1" dirty="0">
                <a:ln w="0"/>
                <a:latin typeface="+mj-lt"/>
                <a:cs typeface="Andalus" panose="02020603050405020304" pitchFamily="18" charset="-78"/>
              </a:rPr>
              <a:t>http://partybusrentaldc.com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20667" r="14002" b="6589"/>
          <a:stretch/>
        </p:blipFill>
        <p:spPr>
          <a:xfrm>
            <a:off x="311043" y="1606639"/>
            <a:ext cx="11646823" cy="364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0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Garamond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340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Andalus</vt:lpstr>
      <vt:lpstr>Arial</vt:lpstr>
      <vt:lpstr>Garamond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5</cp:revision>
  <dcterms:created xsi:type="dcterms:W3CDTF">2018-10-30T11:15:51Z</dcterms:created>
  <dcterms:modified xsi:type="dcterms:W3CDTF">2018-10-30T11:42:29Z</dcterms:modified>
</cp:coreProperties>
</file>