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582" r:id="rId3"/>
    <p:sldId id="583" r:id="rId4"/>
    <p:sldId id="584" r:id="rId5"/>
    <p:sldId id="585" r:id="rId6"/>
    <p:sldId id="586" r:id="rId7"/>
    <p:sldId id="587" r:id="rId8"/>
    <p:sldId id="588" r:id="rId9"/>
    <p:sldId id="589" r:id="rId10"/>
    <p:sldId id="590" r:id="rId11"/>
    <p:sldId id="591" r:id="rId12"/>
    <p:sldId id="592" r:id="rId13"/>
    <p:sldId id="593" r:id="rId14"/>
    <p:sldId id="594" r:id="rId15"/>
    <p:sldId id="595" r:id="rId16"/>
    <p:sldId id="596" r:id="rId17"/>
    <p:sldId id="597" r:id="rId18"/>
    <p:sldId id="598" r:id="rId19"/>
    <p:sldId id="599" r:id="rId20"/>
    <p:sldId id="600" r:id="rId21"/>
    <p:sldId id="601" r:id="rId22"/>
    <p:sldId id="602" r:id="rId23"/>
    <p:sldId id="603" r:id="rId24"/>
    <p:sldId id="604" r:id="rId25"/>
    <p:sldId id="605" r:id="rId26"/>
    <p:sldId id="606" r:id="rId27"/>
    <p:sldId id="607" r:id="rId28"/>
    <p:sldId id="608" r:id="rId29"/>
    <p:sldId id="609" r:id="rId30"/>
    <p:sldId id="610" r:id="rId31"/>
    <p:sldId id="611" r:id="rId32"/>
    <p:sldId id="612" r:id="rId33"/>
    <p:sldId id="613" r:id="rId34"/>
    <p:sldId id="614" r:id="rId35"/>
    <p:sldId id="615" r:id="rId36"/>
    <p:sldId id="616" r:id="rId37"/>
    <p:sldId id="617" r:id="rId38"/>
    <p:sldId id="618" r:id="rId3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3D5EA8E-5ED9-48A6-9672-C8B84EB90388}" v="3" dt="2024-01-11T04:43:07.58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theme" Target="theme/theme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presProps" Target="presProps.xml"/><Relationship Id="rId45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4" Type="http://schemas.microsoft.com/office/2016/11/relationships/changesInfo" Target="changesInfos/changesInfo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tableStyles" Target="tableStyles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20" Type="http://schemas.openxmlformats.org/officeDocument/2006/relationships/slide" Target="slides/slide18.xml"/><Relationship Id="rId41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맛있다 군만두" userId="88f4dfb63950bb32" providerId="LiveId" clId="{B3D5EA8E-5ED9-48A6-9672-C8B84EB90388}"/>
    <pc:docChg chg="addSld delSld modSld">
      <pc:chgData name="맛있다 군만두" userId="88f4dfb63950bb32" providerId="LiveId" clId="{B3D5EA8E-5ED9-48A6-9672-C8B84EB90388}" dt="2024-01-11T04:43:07.577" v="2"/>
      <pc:docMkLst>
        <pc:docMk/>
      </pc:docMkLst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767181392" sldId="582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84658965" sldId="583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854614496" sldId="584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063069864" sldId="585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99719955" sldId="586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4112781319" sldId="587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2855904518" sldId="588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526629700" sldId="589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584147912" sldId="590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2284667445" sldId="591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718510038" sldId="592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2742012639" sldId="593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467256456" sldId="594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938866852" sldId="595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2816694165" sldId="596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105054702" sldId="597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4208326976" sldId="598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4292438746" sldId="599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791388440" sldId="600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547310933" sldId="601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253726693" sldId="602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4093181690" sldId="603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657631118" sldId="604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120211678" sldId="605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4064947839" sldId="606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875042493" sldId="607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992535290" sldId="608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2986367837" sldId="609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613419824" sldId="610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622389000" sldId="611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2993862528" sldId="612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2848237065" sldId="613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223743723" sldId="614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451280407" sldId="615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3776949867" sldId="616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540320263" sldId="617"/>
        </pc:sldMkLst>
      </pc:sldChg>
      <pc:sldChg chg="add del setBg">
        <pc:chgData name="맛있다 군만두" userId="88f4dfb63950bb32" providerId="LiveId" clId="{B3D5EA8E-5ED9-48A6-9672-C8B84EB90388}" dt="2024-01-11T04:43:07.577" v="2"/>
        <pc:sldMkLst>
          <pc:docMk/>
          <pc:sldMk cId="112071232" sldId="618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109448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266389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91878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81984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314618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034516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48502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98678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521911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582107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016103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6885322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05807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선지자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엘리사가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선지자의 제자 중 하나를 불러 이르되 너는 허리를 동이고 이 기름병을 손에 가지고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라못으로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7671813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지방에서 개들이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이세벨을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먹으리니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그를 장사할 사람이 없으리라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곧 문을 열고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도망하니라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28466744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예후가 나와서 그의 주인의 신복들에게 이르니 한 사람이 그에게 묻되 평안하냐 그 미친 자가 무슨 까닭으로 그대에게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왔더냐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대답하되 그대들이 그 사람과 그가 말한 것을 알리라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7185100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무리가 이르되 당치 아니한 말이라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그대는 우리에게 이르라 하니 대답하되 그가 이리 이리 내게 말하여 이르기를 여호와의 말씀이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기름을 부어 이스라엘 왕으로 삼는다 하셨다 하더라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74201263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무리가 각각 자기의 옷을 급히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섬돌 위 곧 예후의 밑에 깔고 나팔을 불며 이르되 예후는 왕이라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46725645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님시의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손자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여호사밧의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예후가 요람을 배반하였으니 곧 요람이 온 이스라엘과 더불어 아람의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하사엘과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맞서서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라못을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지키다가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93886685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아람의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하사엘과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더불어 싸울 때에 아람 사람에게 부상한 것을 치료하려 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돌아왔던 때라 예후가 이르되 너희 뜻에 합당하거든 한 사람이라도 이 성에서 도망하여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알리러 가지 못하게 하라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81669416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예후가 병거를 타고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가니 요람 왕이 거기에 누워 있었음이라 유다의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아하시야는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요람을 보러 내려왔더라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10505470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망대에 파수꾼 하나가 서 있더니 예후의 무리가 오는 것을 보고 이르되 내가 한 무리를 보나이다 하니 요람이 이르되 한 사람을 말에 태워 보내어 맞이하여 평안하냐 묻게 하라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420832697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한 사람이 말을 타고 가서 만나 이르되 왕의 말씀이 평안하냐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하시더이다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예후가 이르되 평안이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상관이 있느냐 내 뒤로 물러나라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파수꾼이 전하여 이르되 사자가 그들에게 갔으나 돌아오지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429243874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다시 한 사람을 말에 태워 보내었더니 그들에게 가서 이르되 왕의 말씀이 평안하냐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하시더이다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예후가 이르되 평안이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상관이 있느냐 내 뒤를 따르라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7913884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거기에 이르거든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님시의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손자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여호사밧의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예후를 찾아 들어가서 그의 형제 중에서 일어나게 하고 그를 데리고 골방으로 들어가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8465896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파수꾼이 또 전하여 이르되 그도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그들에게까지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갔으나 돌아오지 아니하고 그 병거 모는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님시의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손자 예후가 모는 것 같이 미치게 모나이다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54731093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요람이 이르되 메우라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병거를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메운지라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 왕 요람과 유다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아하시야가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각각 그의 병거를 타고 가서 예후를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맞을새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나봇의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토지에서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25372669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요람이 예후를 보고 이르되 예후야 평안하냐 하니 대답하되 네 어머니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이세벨의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음행과 술수가 이렇게 많으니 어찌 평안이 있으랴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409318169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요람이 곧 손을 돌이켜 도망하며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아하시야에게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아하시야여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반역이로다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65763111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예후가 힘을 다하여 활을 당겨 요람의 두 팔 사이를 쏘니 화살이 그의 염통을 꿰뚫고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나오매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병거 가운데에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엎드러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진지라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12021167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예후가 그의 장관 빗갈에게 이르되 그 시체를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나봇의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밭에 던지라 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기억하려니와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이전에 너와 내가 함께 타고 그의 아버지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아합을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좇았을 때에 여호와께서 이같이 그의 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예언하셨느니라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406494783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말씀하시기를 내가 어제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나봇의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피와 그의 아들들의 피를 분명히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여호와께서 또 말씀하시기를 이 토지에서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갚으리라 하셨으니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말씀대로 그의 시체를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밭에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던질지니라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87504249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유다의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아하시야가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이를 보고 정원의 정자 길로 도망하니 예후가 그 뒤를 쫓아가며 이르되 그도 병거 가운데서 죽이라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이블르암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가까운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비탈에서 치니 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므깃도까지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도망하여 거기서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죽은지라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99253529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신복들이 그를 병거에 싣고 예루살렘에 이르러 다윗 성에서 그들의 조상들과 함께 그의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묘실에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장사하니라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98636783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아합의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요람의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제십일년에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아하시야가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유다 왕이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되었었더라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6134198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기름병을 가지고 그의 머리에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부으며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이르기를 여호와의 말씀이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기름을 부어 이스라엘 왕으로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곧 문을 열고 도망하되 지체하지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말지니라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85461449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예후가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이세벨이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듣고 눈을 그리고 머리를 꾸미고 창에서 바라보다가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622389000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예후가 문에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들어오매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주인을 죽인 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시므리여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평안하냐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993862528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예후가 얼굴을 들어 창을 향하고 이르되 내 편이 될 자가 누구냐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 두어 내시가 예후를 내다보는지라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84823706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이르되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내려던지라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내려던지매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피가 담과 말에게 튀더라 예후가 그의 시체를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밟으니라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223743723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예후가 들어가서 먹고 마시고 이르되 가서 이 저주 받은 여자를 찾아 장사하라 그는 왕의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딸이니라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451280407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가서 장사하려 한즉 그 두골과 발과 그의 손 외에는 찾지 못한지라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776949867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돌아와서 전하니 예후가 이르되 이는 여호와께서 그 종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디셉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엘리야를 통하여 말씀하신 바라 이르시기를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토지에서 개들이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이세벨의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살을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먹을지라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540320263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시체가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이스르엘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토지에서 거름같이 밭에 있으리니 이것이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이세벨이라고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가리켜 말하지 못하게 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120712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청년 곧 그 선지자의 청년이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라못으로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0630698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이르러 보니 군대 장관들이 앉아 있는지라 소년이 이르되 장관이여 내가 당신에게 할 말이 있나이다 예후가 이르되 우리 모든 사람 중에 누구에게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하려느냐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 이르되 장관이여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당신에게니이다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997199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예후가 일어나 집으로 들어가니 청년이 그의 머리에 기름을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부으며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 이르되 이스라엘 하나님 여호와의 말씀이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기름을 부어 여호와의 백성 곧 이스라엘의 왕으로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삼노니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41127813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네 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아합의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집을 치라 내가 나의 종 곧 선지자들의 피와 여호와의 종들의 피를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이세벨에게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갚아 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8559045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아합의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온 집이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멸망하리니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 중에 매인자나 놓인 자나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아합에게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속한 모든 남자는 내가 다 멸절하되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5266297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아합의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느밧의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여로보암의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집과 같게 하며 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아히야의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바아사의 집과 같게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열왕기하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5841479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844</Words>
  <Application>Microsoft Office PowerPoint</Application>
  <PresentationFormat>와이드스크린</PresentationFormat>
  <Paragraphs>74</Paragraphs>
  <Slides>37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37</vt:i4>
      </vt:variant>
    </vt:vector>
  </HeadingPairs>
  <TitlesOfParts>
    <vt:vector size="4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2024-10-01T09:51:29Z</dcterms:modified>
</cp:coreProperties>
</file>