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en-US"/>
    </a:defPPr>
    <a:lvl1pPr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1pPr>
    <a:lvl2pPr marL="4572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2pPr>
    <a:lvl3pPr marL="9144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3pPr>
    <a:lvl4pPr marL="13716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4pPr>
    <a:lvl5pPr marL="1828800" algn="l" defTabSz="457200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5pPr>
    <a:lvl6pPr marL="22860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6pPr>
    <a:lvl7pPr marL="27432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7pPr>
    <a:lvl8pPr marL="32004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8pPr>
    <a:lvl9pPr marL="3657600" algn="l" defTabSz="914400" rtl="0" eaLnBrk="1" latinLnBrk="1" hangingPunct="1">
      <a:defRPr kern="1200">
        <a:solidFill>
          <a:schemeClr val="tx1"/>
        </a:solidFill>
        <a:latin typeface="Calibri" panose="020F050202020403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245" y="58"/>
      </p:cViewPr>
      <p:guideLst>
        <p:guide orient="horz" pos="2160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/>
              <a:t>클릭하여 마스터 부제목 스타일 편집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902A4B7-291E-9A1F-855F-7ABB85A90A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1AB9730-20CA-401D-91BA-FD151BC05AE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8AF804A-4469-A173-34C5-F861612B15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B7C7EE-F8B1-BE51-E9B6-1EFD4B8DD4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7A8536-B52D-4975-B9D9-B16F91403D3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8860336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68BB9E-2391-79DD-A0D1-83AD9083E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0F27F6A-E192-4A8E-B86D-9946934145C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F581BB-FF56-0328-412C-5F07F7CEA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339CD1C-CF6D-560E-7955-3EFD8E398D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36B848A-B1F1-4020-875C-0F9AE48DE82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4369092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FBCAEF-A4AA-DD19-CD2B-F046F9A60CD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32B4CD-F35B-47B5-96B7-922112F0E8C4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EF72AE-1010-4E18-5A57-85C42F124C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7AB393-ED07-408C-463B-841D65C002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5D199E-201E-4232-998E-9346B0695824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19739969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6F381B-BB67-0203-F376-79CE246DD40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F84D268-D2F8-45D4-9627-0D76C59DA59C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84E87D-B340-950E-511D-654E242D5C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CF14170-5BAA-02B9-CBFC-E88C1D975D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CDE3F0-30BA-4AE1-8948-23861A9F8075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2037705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CDD8071-2EC1-3DF9-124F-8B81F45895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01E13A47-DEE5-4B1C-A5BF-06C2B7F16EF7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2FC4590-2B81-98CA-F20E-9A24CBBC300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D44863-E863-47E5-F74E-F23F736265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F07AAD-D72F-46F9-A40A-57B8F4607F30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807578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194D46C-CEB2-A9FB-9665-3BBAB113B6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1BFB3C1-2AF8-4D32-A99F-48947AEE272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BF4A3762-AD23-6974-9480-AA8650CAA1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0C9D491-E44A-1FCA-515B-42E7116E7F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42254C-D931-49B6-871D-9E7643F5A12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88036113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60CF6798-DCD7-7F54-F495-3CC481617A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99ED06C-EE5E-4F2E-AEDD-1D24D13F0F92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9ABB6A63-1507-3777-A50D-F1684FE096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90FC0BE5-A9A6-B476-F49C-FDC31D2D9E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36699DC-4817-4458-9D61-4885796E5909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713862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081DF498-B98B-6DE5-1D92-A014F6B131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17F88756-3D42-4953-89F5-DF4AB0A0EA19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DFD0291D-B55D-5EE8-0712-1086928C57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06829C41-80C5-E1D4-F68E-64BEDFCD32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9C8BEE-B02A-429F-8168-81AE4D4FC307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50200426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8E9DD974-728A-ED2C-33EA-F28E124F09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69C018B7-3CC2-47DA-9F9A-F5658CAB4DD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96D94163-746D-11CF-C257-93E5E93EF7E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F3B8A21B-966C-E73C-4B28-84CDCD732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A71B0C-2DBC-439B-BEA7-8AA0BD9AC44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484916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F32431E4-5D19-58C5-552F-FC5F46E9C27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779A9D00-2CD8-40A9-B7D2-86D1A6728CAD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B0A4D22-6AE1-8FC2-5466-D2DCB6753C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07D4D8E-9A8D-5BD6-5C5C-F7936DDD1D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0E3E155-575B-4B6B-A396-145E32B04AEF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21959961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ko-KR" altLang="en-US" noProof="0"/>
              <a:t>그림을 추가하려면 아이콘을 클릭하십시오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/>
              <a:t>마스터 텍스트 스타일을 편집하려면 클릭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1086418E-00E1-67C3-F6A2-D2A1812216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427E7B89-5661-4A76-A137-B24F898C8EE0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C3EED615-5DA8-30A9-6164-FC2585F7B1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ko-KR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B34544F-509D-0AA9-3BCB-408D83DB6A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805115-9A3B-4E9B-92D1-78887B8C260B}" type="slidenum">
              <a:rPr lang="en-US" altLang="ko-KR"/>
              <a:pPr/>
              <a:t>‹#›</a:t>
            </a:fld>
            <a:endParaRPr lang="en-US" altLang="ko-KR"/>
          </a:p>
        </p:txBody>
      </p:sp>
    </p:spTree>
    <p:extLst>
      <p:ext uri="{BB962C8B-B14F-4D97-AF65-F5344CB8AC3E}">
        <p14:creationId xmlns:p14="http://schemas.microsoft.com/office/powerpoint/2010/main" val="39412577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686BD9B7-6209-1778-681C-30D33EEFBB4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제목 스타일 편집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785CE43A-F3E2-AA5D-E59E-28D997BD993E}"/>
              </a:ext>
            </a:extLst>
          </p:cNvPr>
          <p:cNvSpPr>
            <a:spLocks noGrp="1" noChangeArrowheads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/>
              <a:t>마스터 텍스트 스타일을 편집하려면 클릭</a:t>
            </a:r>
          </a:p>
          <a:p>
            <a:pPr lvl="1"/>
            <a:r>
              <a:rPr lang="ko-KR" altLang="en-US"/>
              <a:t>두 번째 수준</a:t>
            </a:r>
          </a:p>
          <a:p>
            <a:pPr lvl="2"/>
            <a:r>
              <a:rPr lang="ko-KR" altLang="en-US"/>
              <a:t>세 번째 수준</a:t>
            </a:r>
          </a:p>
          <a:p>
            <a:pPr lvl="3"/>
            <a:r>
              <a:rPr lang="ko-KR" altLang="en-US"/>
              <a:t>네 번째 수준</a:t>
            </a:r>
          </a:p>
          <a:p>
            <a:pPr lvl="4"/>
            <a:r>
              <a:rPr lang="ko-KR" altLang="en-US"/>
              <a:t>다섯 번째 수준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119E859-E8FB-6336-9300-17939E4C115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89120423-F062-40D1-BAA6-8DD2478AF121}" type="datetimeFigureOut">
              <a:rPr lang="en-US" altLang="ko-KR"/>
              <a:pPr/>
              <a:t>1/8/2025</a:t>
            </a:fld>
            <a:endParaRPr lang="en-US" altLang="ko-KR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32220CC-ACF0-9EEA-EBF2-8772DA3053A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endParaRPr lang="en-US" altLang="ko-KR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596A5ED-C82E-1E67-A463-DE8C937C789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ea typeface="굴림" panose="020B0600000101010101" pitchFamily="50" charset="-127"/>
              </a:defRPr>
            </a:lvl1pPr>
          </a:lstStyle>
          <a:p>
            <a:fld id="{B0DD3F88-B3AD-410E-921C-05DBCDF7F448}" type="slidenum">
              <a:rPr lang="en-US" altLang="ko-KR"/>
              <a:pPr/>
              <a:t>‹#›</a:t>
            </a:fld>
            <a:endParaRPr lang="en-US" altLang="ko-KR"/>
          </a:p>
        </p:txBody>
      </p:sp>
      <p:sp>
        <p:nvSpPr>
          <p:cNvPr id="1031" name="Rectangle 7">
            <a:extLst>
              <a:ext uri="{FF2B5EF4-FFF2-40B4-BE49-F238E27FC236}">
                <a16:creationId xmlns:a16="http://schemas.microsoft.com/office/drawing/2014/main" id="{A0429D25-9C1A-5998-F80E-4B4BABC2E27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39713" y="6359525"/>
            <a:ext cx="681037" cy="400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defTabSz="4572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/>
            <a:fld id="{B7B36E3A-D2A5-4383-8DA9-3A9D314302AD}" type="slidenum"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pPr eaLnBrk="1" hangingPunct="1"/>
              <a:t>‹#›</a:t>
            </a:fld>
            <a:r>
              <a:rPr lang="en-US" altLang="ko-KR" sz="2000" b="1">
                <a:solidFill>
                  <a:schemeClr val="bg1"/>
                </a:solidFill>
                <a:latin typeface="Times New Roman" panose="02020603050405020304" pitchFamily="18" charset="0"/>
              </a:rPr>
              <a:t>/2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2pPr>
      <a:lvl3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3pPr>
      <a:lvl4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4pPr>
      <a:lvl5pPr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5pPr>
      <a:lvl6pPr marL="4572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6pPr>
      <a:lvl7pPr marL="9144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7pPr>
      <a:lvl8pPr marL="13716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8pPr>
      <a:lvl9pPr marL="1828800" algn="l" rtl="0" fontAlgn="base" latinLnBrk="1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anose="020F0302020204030204" pitchFamily="34" charset="0"/>
        </a:defRPr>
      </a:lvl9pPr>
    </p:titleStyle>
    <p:bodyStyle>
      <a:lvl1pPr marL="228600" indent="-228600" algn="l" rtl="0" fontAlgn="base" latinLnBrk="1">
        <a:lnSpc>
          <a:spcPct val="90000"/>
        </a:lnSpc>
        <a:spcBef>
          <a:spcPts val="1000"/>
        </a:spcBef>
        <a:spcAft>
          <a:spcPct val="0"/>
        </a:spcAft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 latinLnBrk="1">
        <a:lnSpc>
          <a:spcPct val="90000"/>
        </a:lnSpc>
        <a:spcBef>
          <a:spcPts val="500"/>
        </a:spcBef>
        <a:spcAft>
          <a:spcPct val="0"/>
        </a:spcAft>
        <a:buFont typeface="Arial" panose="020B0604020202020204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4">
            <a:extLst>
              <a:ext uri="{FF2B5EF4-FFF2-40B4-BE49-F238E27FC236}">
                <a16:creationId xmlns:a16="http://schemas.microsoft.com/office/drawing/2014/main" id="{729CF506-5862-8745-71C3-D00C985C873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4">
            <a:extLst>
              <a:ext uri="{FF2B5EF4-FFF2-40B4-BE49-F238E27FC236}">
                <a16:creationId xmlns:a16="http://schemas.microsoft.com/office/drawing/2014/main" id="{22CF79BD-21B5-78B8-19F6-A39D2498D2B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0"/>
            <a:ext cx="9144000" cy="6858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 2013 - 2022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 2013 - 2022</Template>
  <TotalTime>4</TotalTime>
  <Words>0</Words>
  <Application>Microsoft Office PowerPoint</Application>
  <PresentationFormat>와이드스크린</PresentationFormat>
  <Paragraphs>0</Paragraphs>
  <Slides>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Times New Roman</vt:lpstr>
      <vt:lpstr>Office 테마</vt:lpstr>
      <vt:lpstr>PowerPoint 프레젠테이션</vt:lpstr>
      <vt:lpstr>PowerPoint 프레젠테이션</vt:lpstr>
    </vt:vector>
  </TitlesOfParts>
  <Company>한국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최봉수</dc:creator>
  <cp:lastModifiedBy>맛있다 군만두</cp:lastModifiedBy>
  <cp:revision>3</cp:revision>
  <dcterms:created xsi:type="dcterms:W3CDTF">2009-03-21T11:41:29Z</dcterms:created>
  <dcterms:modified xsi:type="dcterms:W3CDTF">2025-01-08T07:56:00Z</dcterms:modified>
</cp:coreProperties>
</file>