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8"/>
  </p:notesMasterIdLst>
  <p:sldIdLst>
    <p:sldId id="263" r:id="rId2"/>
    <p:sldId id="256" r:id="rId3"/>
    <p:sldId id="258" r:id="rId4"/>
    <p:sldId id="257" r:id="rId5"/>
    <p:sldId id="260" r:id="rId6"/>
    <p:sldId id="262" r:id="rId7"/>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52" d="100"/>
          <a:sy n="52" d="100"/>
        </p:scale>
        <p:origin x="-2274" y="-84"/>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1CAAD6-8651-4AEE-B057-15CAB0AB5FD6}" type="datetimeFigureOut">
              <a:rPr lang="en-US" smtClean="0"/>
              <a:pPr/>
              <a:t>10/4/2020</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537E30-5F5B-4D6A-9426-9B4372D3BDB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23444" y="195072"/>
            <a:ext cx="6611112" cy="3340608"/>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348176" y="508001"/>
            <a:ext cx="6172200" cy="29464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1600200" y="3759200"/>
            <a:ext cx="4920176" cy="23368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4171950" y="8678672"/>
            <a:ext cx="2251710" cy="365760"/>
          </a:xfrm>
        </p:spPr>
        <p:txBody>
          <a:bodyPr vert="horz" rtlCol="0"/>
          <a:lstStyle>
            <a:extLst/>
          </a:lstStyle>
          <a:p>
            <a:fld id="{D4072B64-DA3F-4640-95E6-8D87FBA4E4DB}" type="datetimeFigureOut">
              <a:rPr lang="en-US" smtClean="0"/>
              <a:pPr/>
              <a:t>10/4/2020</a:t>
            </a:fld>
            <a:endParaRPr lang="en-IN"/>
          </a:p>
        </p:txBody>
      </p:sp>
      <p:sp>
        <p:nvSpPr>
          <p:cNvPr id="11" name="Slide Number Placeholder 10"/>
          <p:cNvSpPr>
            <a:spLocks noGrp="1"/>
          </p:cNvSpPr>
          <p:nvPr>
            <p:ph type="sldNum" sz="quarter" idx="11"/>
          </p:nvPr>
        </p:nvSpPr>
        <p:spPr>
          <a:xfrm>
            <a:off x="6479214" y="8678672"/>
            <a:ext cx="348216" cy="365760"/>
          </a:xfrm>
        </p:spPr>
        <p:txBody>
          <a:bodyPr vert="horz" rtlCol="0"/>
          <a:lstStyle>
            <a:lvl1pPr>
              <a:defRPr>
                <a:solidFill>
                  <a:schemeClr val="tx2">
                    <a:shade val="90000"/>
                  </a:schemeClr>
                </a:solidFill>
              </a:defRPr>
            </a:lvl1pPr>
            <a:extLst/>
          </a:lstStyle>
          <a:p>
            <a:fld id="{19E9946E-3D23-458F-964D-35B5E8E84193}" type="slidenum">
              <a:rPr lang="en-IN" smtClean="0"/>
              <a:pPr/>
              <a:t>‹#›</a:t>
            </a:fld>
            <a:endParaRPr lang="en-IN"/>
          </a:p>
        </p:txBody>
      </p:sp>
      <p:sp>
        <p:nvSpPr>
          <p:cNvPr id="12" name="Footer Placeholder 11"/>
          <p:cNvSpPr>
            <a:spLocks noGrp="1"/>
          </p:cNvSpPr>
          <p:nvPr>
            <p:ph type="ftr" sz="quarter" idx="12"/>
          </p:nvPr>
        </p:nvSpPr>
        <p:spPr>
          <a:xfrm>
            <a:off x="1200150" y="8678672"/>
            <a:ext cx="2930598" cy="365760"/>
          </a:xfrm>
        </p:spPr>
        <p:txBody>
          <a:bodyPr vert="horz" rtlCol="0"/>
          <a:lstStyle>
            <a:extLst/>
          </a:lstStyle>
          <a:p>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4072B64-DA3F-4640-95E6-8D87FBA4E4DB}" type="datetimeFigureOut">
              <a:rPr lang="en-US" smtClean="0"/>
              <a:pPr/>
              <a:t>10/4/2020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19E9946E-3D23-458F-964D-35B5E8E84193}"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342900" y="366185"/>
            <a:ext cx="4514850" cy="7802033"/>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4072B64-DA3F-4640-95E6-8D87FBA4E4DB}" type="datetimeFigureOut">
              <a:rPr lang="en-US" smtClean="0"/>
              <a:pPr/>
              <a:t>10/4/2020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19E9946E-3D23-458F-964D-35B5E8E84193}"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441294" y="1899451"/>
            <a:ext cx="6000750" cy="12192"/>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4072B64-DA3F-4640-95E6-8D87FBA4E4DB}" type="datetimeFigureOut">
              <a:rPr lang="en-US" smtClean="0"/>
              <a:pPr/>
              <a:t>10/4/2020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19E9946E-3D23-458F-964D-35B5E8E84193}"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750096" y="4356608"/>
            <a:ext cx="5554980" cy="12192"/>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41782" y="664307"/>
            <a:ext cx="5829300" cy="3641344"/>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541735" y="4383618"/>
            <a:ext cx="5829300" cy="2012949"/>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4171950" y="8684893"/>
            <a:ext cx="2251710" cy="365760"/>
          </a:xfrm>
        </p:spPr>
        <p:txBody>
          <a:bodyPr vert="horz" rtlCol="0"/>
          <a:lstStyle>
            <a:extLst/>
          </a:lstStyle>
          <a:p>
            <a:fld id="{D4072B64-DA3F-4640-95E6-8D87FBA4E4DB}" type="datetimeFigureOut">
              <a:rPr lang="en-US" smtClean="0"/>
              <a:pPr/>
              <a:t>10/4/2020</a:t>
            </a:fld>
            <a:endParaRPr lang="en-IN"/>
          </a:p>
        </p:txBody>
      </p:sp>
      <p:sp>
        <p:nvSpPr>
          <p:cNvPr id="9" name="Slide Number Placeholder 8"/>
          <p:cNvSpPr>
            <a:spLocks noGrp="1"/>
          </p:cNvSpPr>
          <p:nvPr>
            <p:ph type="sldNum" sz="quarter" idx="11"/>
          </p:nvPr>
        </p:nvSpPr>
        <p:spPr>
          <a:xfrm>
            <a:off x="6479214" y="8684893"/>
            <a:ext cx="348216" cy="365760"/>
          </a:xfrm>
        </p:spPr>
        <p:txBody>
          <a:bodyPr vert="horz" rtlCol="0"/>
          <a:lstStyle>
            <a:lvl1pPr>
              <a:defRPr>
                <a:solidFill>
                  <a:schemeClr val="tx2">
                    <a:shade val="90000"/>
                  </a:schemeClr>
                </a:solidFill>
              </a:defRPr>
            </a:lvl1pPr>
            <a:extLst/>
          </a:lstStyle>
          <a:p>
            <a:fld id="{19E9946E-3D23-458F-964D-35B5E8E84193}" type="slidenum">
              <a:rPr lang="en-IN" smtClean="0"/>
              <a:pPr/>
              <a:t>‹#›</a:t>
            </a:fld>
            <a:endParaRPr lang="en-IN"/>
          </a:p>
        </p:txBody>
      </p:sp>
      <p:sp>
        <p:nvSpPr>
          <p:cNvPr id="10" name="Footer Placeholder 9"/>
          <p:cNvSpPr>
            <a:spLocks noGrp="1"/>
          </p:cNvSpPr>
          <p:nvPr>
            <p:ph type="ftr" sz="quarter" idx="12"/>
          </p:nvPr>
        </p:nvSpPr>
        <p:spPr>
          <a:xfrm>
            <a:off x="1200150" y="8684893"/>
            <a:ext cx="2930598" cy="365760"/>
          </a:xfrm>
        </p:spPr>
        <p:txBody>
          <a:bodyPr vert="horz" rtlCol="0"/>
          <a:lstStyle>
            <a:extLst/>
          </a:lstStyle>
          <a:p>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342900" y="2194560"/>
            <a:ext cx="3028950" cy="60350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3486150" y="2194560"/>
            <a:ext cx="3028950" cy="60350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4072B64-DA3F-4640-95E6-8D87FBA4E4DB}" type="datetimeFigureOut">
              <a:rPr lang="en-US" smtClean="0"/>
              <a:pPr/>
              <a:t>10/4/2020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a:xfrm>
            <a:off x="6480810" y="8686091"/>
            <a:ext cx="348216" cy="365760"/>
          </a:xfrm>
        </p:spPr>
        <p:txBody>
          <a:bodyPr/>
          <a:lstStyle>
            <a:extLst/>
          </a:lstStyle>
          <a:p>
            <a:fld id="{19E9946E-3D23-458F-964D-35B5E8E84193}" type="slidenum">
              <a:rPr lang="en-IN" smtClean="0"/>
              <a:pPr/>
              <a:t>‹#›</a:t>
            </a:fld>
            <a:endParaRPr lang="en-IN"/>
          </a:p>
        </p:txBody>
      </p:sp>
      <p:sp>
        <p:nvSpPr>
          <p:cNvPr id="10" name="Rectangle 9"/>
          <p:cNvSpPr/>
          <p:nvPr/>
        </p:nvSpPr>
        <p:spPr>
          <a:xfrm>
            <a:off x="441294" y="1899451"/>
            <a:ext cx="6000750" cy="12192"/>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462558" y="2886955"/>
            <a:ext cx="2811780" cy="12192"/>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3600450" y="2886955"/>
            <a:ext cx="2811780" cy="12192"/>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342900" y="335931"/>
            <a:ext cx="6172200" cy="1524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42900" y="2046817"/>
            <a:ext cx="3030141" cy="853016"/>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3483769" y="2046817"/>
            <a:ext cx="3031331" cy="853016"/>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42900" y="3149601"/>
            <a:ext cx="3030141" cy="5255684"/>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3483769" y="3149601"/>
            <a:ext cx="3031331" cy="5255684"/>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4072B64-DA3F-4640-95E6-8D87FBA4E4DB}" type="datetimeFigureOut">
              <a:rPr lang="en-US" smtClean="0"/>
              <a:pPr/>
              <a:t>10/4/2020</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9" name="Slide Number Placeholder 8"/>
          <p:cNvSpPr>
            <a:spLocks noGrp="1"/>
          </p:cNvSpPr>
          <p:nvPr>
            <p:ph type="sldNum" sz="quarter" idx="12"/>
          </p:nvPr>
        </p:nvSpPr>
        <p:spPr>
          <a:xfrm>
            <a:off x="6480810" y="8686091"/>
            <a:ext cx="348216" cy="365760"/>
          </a:xfrm>
        </p:spPr>
        <p:txBody>
          <a:bodyPr/>
          <a:lstStyle>
            <a:extLst/>
          </a:lstStyle>
          <a:p>
            <a:fld id="{19E9946E-3D23-458F-964D-35B5E8E84193}"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42900" y="337624"/>
            <a:ext cx="6172200" cy="1524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4072B64-DA3F-4640-95E6-8D87FBA4E4DB}" type="datetimeFigureOut">
              <a:rPr lang="en-US" smtClean="0"/>
              <a:pPr/>
              <a:t>10/4/2020</a:t>
            </a:fld>
            <a:endParaRPr lang="en-IN"/>
          </a:p>
        </p:txBody>
      </p:sp>
      <p:sp>
        <p:nvSpPr>
          <p:cNvPr id="4" name="Footer Placeholder 3"/>
          <p:cNvSpPr>
            <a:spLocks noGrp="1"/>
          </p:cNvSpPr>
          <p:nvPr>
            <p:ph type="ftr" sz="quarter" idx="11"/>
          </p:nvPr>
        </p:nvSpPr>
        <p:spPr/>
        <p:txBody>
          <a:bodyPr/>
          <a:lstStyle>
            <a:extLst/>
          </a:lstStyle>
          <a:p>
            <a:endParaRPr lang="en-IN"/>
          </a:p>
        </p:txBody>
      </p:sp>
      <p:sp>
        <p:nvSpPr>
          <p:cNvPr id="5" name="Slide Number Placeholder 4"/>
          <p:cNvSpPr>
            <a:spLocks noGrp="1"/>
          </p:cNvSpPr>
          <p:nvPr>
            <p:ph type="sldNum" sz="quarter" idx="12"/>
          </p:nvPr>
        </p:nvSpPr>
        <p:spPr/>
        <p:txBody>
          <a:bodyPr/>
          <a:lstStyle>
            <a:extLst/>
          </a:lstStyle>
          <a:p>
            <a:fld id="{19E9946E-3D23-458F-964D-35B5E8E84193}" type="slidenum">
              <a:rPr lang="en-IN" smtClean="0"/>
              <a:pPr/>
              <a:t>‹#›</a:t>
            </a:fld>
            <a:endParaRPr lang="en-IN"/>
          </a:p>
        </p:txBody>
      </p:sp>
      <p:sp>
        <p:nvSpPr>
          <p:cNvPr id="7" name="Rectangle 6"/>
          <p:cNvSpPr/>
          <p:nvPr/>
        </p:nvSpPr>
        <p:spPr>
          <a:xfrm>
            <a:off x="441294" y="1899451"/>
            <a:ext cx="6000750" cy="12192"/>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4072B64-DA3F-4640-95E6-8D87FBA4E4DB}" type="datetimeFigureOut">
              <a:rPr lang="en-US" smtClean="0"/>
              <a:pPr/>
              <a:t>10/4/2020</a:t>
            </a:fld>
            <a:endParaRPr lang="en-IN"/>
          </a:p>
        </p:txBody>
      </p:sp>
      <p:sp>
        <p:nvSpPr>
          <p:cNvPr id="3" name="Footer Placeholder 2"/>
          <p:cNvSpPr>
            <a:spLocks noGrp="1"/>
          </p:cNvSpPr>
          <p:nvPr>
            <p:ph type="ftr" sz="quarter" idx="11"/>
          </p:nvPr>
        </p:nvSpPr>
        <p:spPr/>
        <p:txBody>
          <a:bodyPr/>
          <a:lstStyle>
            <a:extLst/>
          </a:lstStyle>
          <a:p>
            <a:endParaRPr lang="en-IN"/>
          </a:p>
        </p:txBody>
      </p:sp>
      <p:sp>
        <p:nvSpPr>
          <p:cNvPr id="4" name="Slide Number Placeholder 3"/>
          <p:cNvSpPr>
            <a:spLocks noGrp="1"/>
          </p:cNvSpPr>
          <p:nvPr>
            <p:ph type="sldNum" sz="quarter" idx="12"/>
          </p:nvPr>
        </p:nvSpPr>
        <p:spPr/>
        <p:txBody>
          <a:bodyPr/>
          <a:lstStyle>
            <a:extLst/>
          </a:lstStyle>
          <a:p>
            <a:fld id="{19E9946E-3D23-458F-964D-35B5E8E84193}"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3793164" y="1410208"/>
            <a:ext cx="2811780" cy="12192"/>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3722352" y="406400"/>
            <a:ext cx="2948940" cy="1016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3722352" y="1476747"/>
            <a:ext cx="2948940" cy="14224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71450" y="2946400"/>
            <a:ext cx="6499842" cy="530352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4171950" y="8684893"/>
            <a:ext cx="2251710" cy="365760"/>
          </a:xfrm>
        </p:spPr>
        <p:txBody>
          <a:bodyPr vert="horz" rtlCol="0"/>
          <a:lstStyle>
            <a:extLst/>
          </a:lstStyle>
          <a:p>
            <a:fld id="{D4072B64-DA3F-4640-95E6-8D87FBA4E4DB}" type="datetimeFigureOut">
              <a:rPr lang="en-US" smtClean="0"/>
              <a:pPr/>
              <a:t>10/4/2020</a:t>
            </a:fld>
            <a:endParaRPr lang="en-IN"/>
          </a:p>
        </p:txBody>
      </p:sp>
      <p:sp>
        <p:nvSpPr>
          <p:cNvPr id="10" name="Slide Number Placeholder 9"/>
          <p:cNvSpPr>
            <a:spLocks noGrp="1"/>
          </p:cNvSpPr>
          <p:nvPr>
            <p:ph type="sldNum" sz="quarter" idx="11"/>
          </p:nvPr>
        </p:nvSpPr>
        <p:spPr>
          <a:xfrm>
            <a:off x="6479214" y="8684893"/>
            <a:ext cx="348216" cy="365760"/>
          </a:xfrm>
        </p:spPr>
        <p:txBody>
          <a:bodyPr vert="horz" rtlCol="0"/>
          <a:lstStyle>
            <a:lvl1pPr>
              <a:defRPr>
                <a:solidFill>
                  <a:schemeClr val="tx2">
                    <a:shade val="90000"/>
                  </a:schemeClr>
                </a:solidFill>
              </a:defRPr>
            </a:lvl1pPr>
            <a:extLst/>
          </a:lstStyle>
          <a:p>
            <a:fld id="{19E9946E-3D23-458F-964D-35B5E8E84193}" type="slidenum">
              <a:rPr lang="en-IN" smtClean="0"/>
              <a:pPr/>
              <a:t>‹#›</a:t>
            </a:fld>
            <a:endParaRPr lang="en-IN"/>
          </a:p>
        </p:txBody>
      </p:sp>
      <p:sp>
        <p:nvSpPr>
          <p:cNvPr id="11" name="Footer Placeholder 10"/>
          <p:cNvSpPr>
            <a:spLocks noGrp="1"/>
          </p:cNvSpPr>
          <p:nvPr>
            <p:ph type="ftr" sz="quarter" idx="12"/>
          </p:nvPr>
        </p:nvSpPr>
        <p:spPr>
          <a:xfrm>
            <a:off x="1200150" y="8684893"/>
            <a:ext cx="2930598" cy="365760"/>
          </a:xfrm>
        </p:spPr>
        <p:txBody>
          <a:bodyPr vert="horz" rtlCol="0"/>
          <a:lstStyle>
            <a:extLst/>
          </a:lstStyle>
          <a:p>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0332" y="6299200"/>
            <a:ext cx="4114800" cy="886048"/>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2280332" y="7185249"/>
            <a:ext cx="4114800" cy="1216340"/>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228600" y="333152"/>
            <a:ext cx="6400800" cy="57912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4171950" y="8678672"/>
            <a:ext cx="2251710" cy="365760"/>
          </a:xfrm>
        </p:spPr>
        <p:txBody>
          <a:bodyPr vert="horz" rtlCol="0"/>
          <a:lstStyle>
            <a:extLst/>
          </a:lstStyle>
          <a:p>
            <a:fld id="{D4072B64-DA3F-4640-95E6-8D87FBA4E4DB}" type="datetimeFigureOut">
              <a:rPr lang="en-US" smtClean="0"/>
              <a:pPr/>
              <a:t>10/4/2020</a:t>
            </a:fld>
            <a:endParaRPr lang="en-IN"/>
          </a:p>
        </p:txBody>
      </p:sp>
      <p:sp>
        <p:nvSpPr>
          <p:cNvPr id="9" name="Slide Number Placeholder 8"/>
          <p:cNvSpPr>
            <a:spLocks noGrp="1"/>
          </p:cNvSpPr>
          <p:nvPr>
            <p:ph type="sldNum" sz="quarter" idx="11"/>
          </p:nvPr>
        </p:nvSpPr>
        <p:spPr>
          <a:xfrm>
            <a:off x="6479214" y="8678672"/>
            <a:ext cx="348216" cy="365760"/>
          </a:xfrm>
        </p:spPr>
        <p:txBody>
          <a:bodyPr vert="horz" rtlCol="0"/>
          <a:lstStyle>
            <a:lvl1pPr>
              <a:defRPr>
                <a:solidFill>
                  <a:schemeClr val="tx2">
                    <a:shade val="90000"/>
                  </a:schemeClr>
                </a:solidFill>
              </a:defRPr>
            </a:lvl1pPr>
            <a:extLst/>
          </a:lstStyle>
          <a:p>
            <a:fld id="{19E9946E-3D23-458F-964D-35B5E8E84193}" type="slidenum">
              <a:rPr lang="en-IN" smtClean="0"/>
              <a:pPr/>
              <a:t>‹#›</a:t>
            </a:fld>
            <a:endParaRPr lang="en-IN"/>
          </a:p>
        </p:txBody>
      </p:sp>
      <p:sp>
        <p:nvSpPr>
          <p:cNvPr id="10" name="Footer Placeholder 9"/>
          <p:cNvSpPr>
            <a:spLocks noGrp="1"/>
          </p:cNvSpPr>
          <p:nvPr>
            <p:ph type="ftr" sz="quarter" idx="12"/>
          </p:nvPr>
        </p:nvSpPr>
        <p:spPr>
          <a:xfrm>
            <a:off x="1200150" y="8678672"/>
            <a:ext cx="2930598" cy="365760"/>
          </a:xfrm>
        </p:spPr>
        <p:txBody>
          <a:bodyPr vert="horz" rtlCol="0"/>
          <a:lstStyle>
            <a:extLst/>
          </a:lstStyle>
          <a:p>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23444" y="196113"/>
            <a:ext cx="6608135" cy="87538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971550" y="8534400"/>
            <a:ext cx="3159198" cy="36576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IN"/>
          </a:p>
        </p:txBody>
      </p:sp>
      <p:sp>
        <p:nvSpPr>
          <p:cNvPr id="14" name="Date Placeholder 13"/>
          <p:cNvSpPr>
            <a:spLocks noGrp="1"/>
          </p:cNvSpPr>
          <p:nvPr>
            <p:ph type="dt" sz="half" idx="2"/>
          </p:nvPr>
        </p:nvSpPr>
        <p:spPr>
          <a:xfrm>
            <a:off x="4171950" y="8534400"/>
            <a:ext cx="2251710" cy="36576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4072B64-DA3F-4640-95E6-8D87FBA4E4DB}" type="datetimeFigureOut">
              <a:rPr lang="en-US" smtClean="0"/>
              <a:pPr/>
              <a:t>10/4/2020</a:t>
            </a:fld>
            <a:endParaRPr lang="en-IN"/>
          </a:p>
        </p:txBody>
      </p:sp>
      <p:sp>
        <p:nvSpPr>
          <p:cNvPr id="23" name="Slide Number Placeholder 22"/>
          <p:cNvSpPr>
            <a:spLocks noGrp="1"/>
          </p:cNvSpPr>
          <p:nvPr>
            <p:ph type="sldNum" sz="quarter" idx="4"/>
          </p:nvPr>
        </p:nvSpPr>
        <p:spPr>
          <a:xfrm>
            <a:off x="6479214" y="8686091"/>
            <a:ext cx="348216" cy="36576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9E9946E-3D23-458F-964D-35B5E8E84193}" type="slidenum">
              <a:rPr lang="en-IN" smtClean="0"/>
              <a:pPr/>
              <a:t>‹#›</a:t>
            </a:fld>
            <a:endParaRPr lang="en-IN"/>
          </a:p>
        </p:txBody>
      </p:sp>
      <p:sp>
        <p:nvSpPr>
          <p:cNvPr id="22" name="Title Placeholder 21"/>
          <p:cNvSpPr>
            <a:spLocks noGrp="1"/>
          </p:cNvSpPr>
          <p:nvPr>
            <p:ph type="title"/>
          </p:nvPr>
        </p:nvSpPr>
        <p:spPr>
          <a:xfrm>
            <a:off x="342900" y="338048"/>
            <a:ext cx="6172200" cy="1524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342900" y="2194983"/>
            <a:ext cx="6172200" cy="603504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858000" cy="9144000"/>
          </a:xfrm>
        </p:spPr>
        <p:txBody>
          <a:bodyPr>
            <a:normAutofit/>
          </a:bodyPr>
          <a:lstStyle/>
          <a:p>
            <a:r>
              <a:rPr lang="en-US" sz="9600" b="1" i="1" dirty="0" smtClean="0">
                <a:solidFill>
                  <a:srgbClr val="FF0000"/>
                </a:solidFill>
              </a:rPr>
              <a:t>WEL COME</a:t>
            </a:r>
            <a:endParaRPr lang="en-US" sz="9600" b="1" i="1" dirty="0">
              <a:solidFill>
                <a:srgbClr val="FF0000"/>
              </a:solidFill>
            </a:endParaRPr>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14290" y="7715272"/>
            <a:ext cx="6161528" cy="1143008"/>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b="1" dirty="0" smtClean="0">
                <a:solidFill>
                  <a:srgbClr val="FFC000"/>
                </a:solidFill>
                <a:effectLst>
                  <a:outerShdw blurRad="38100" dist="38100" dir="2700000" algn="tl">
                    <a:srgbClr val="000000">
                      <a:alpha val="43137"/>
                    </a:srgbClr>
                  </a:outerShdw>
                </a:effectLst>
              </a:rPr>
              <a:t>http://airportexecutive.com/</a:t>
            </a:r>
            <a:endParaRPr lang="en-IN" sz="2000" b="1" dirty="0">
              <a:solidFill>
                <a:srgbClr val="FFC000"/>
              </a:solidFill>
              <a:effectLst>
                <a:outerShdw blurRad="38100" dist="38100" dir="2700000" algn="tl">
                  <a:srgbClr val="000000">
                    <a:alpha val="43137"/>
                  </a:srgbClr>
                </a:outerShdw>
              </a:effectLst>
            </a:endParaRPr>
          </a:p>
        </p:txBody>
      </p:sp>
      <p:pic>
        <p:nvPicPr>
          <p:cNvPr id="1026" name="Picture 2" descr="C:\Users\Pabitra Patra\Desktop\airportlogo.png"/>
          <p:cNvPicPr>
            <a:picLocks noChangeAspect="1" noChangeArrowheads="1"/>
          </p:cNvPicPr>
          <p:nvPr/>
        </p:nvPicPr>
        <p:blipFill>
          <a:blip r:embed="rId2"/>
          <a:srcRect/>
          <a:stretch>
            <a:fillRect/>
          </a:stretch>
        </p:blipFill>
        <p:spPr bwMode="auto">
          <a:xfrm>
            <a:off x="214290" y="952475"/>
            <a:ext cx="6322263" cy="6096043"/>
          </a:xfrm>
          <a:prstGeom prst="rect">
            <a:avLst/>
          </a:prstGeom>
          <a:noFill/>
        </p:spPr>
      </p:pic>
    </p:spTree>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7715272"/>
            <a:ext cx="6858000" cy="762005"/>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b="1" dirty="0" smtClean="0">
                <a:solidFill>
                  <a:srgbClr val="FF0000"/>
                </a:solidFill>
                <a:effectLst>
                  <a:outerShdw blurRad="38100" dist="38100" dir="2700000" algn="tl">
                    <a:srgbClr val="000000">
                      <a:alpha val="43137"/>
                    </a:srgbClr>
                  </a:outerShdw>
                </a:effectLst>
              </a:rPr>
              <a:t>http://airportexecutive.com/</a:t>
            </a:r>
            <a:endParaRPr lang="en-IN" sz="2000" b="1" dirty="0">
              <a:solidFill>
                <a:srgbClr val="FF0000"/>
              </a:solidFill>
              <a:effectLst>
                <a:outerShdw blurRad="38100" dist="38100" dir="2700000" algn="tl">
                  <a:srgbClr val="000000">
                    <a:alpha val="43137"/>
                  </a:srgbClr>
                </a:outerShdw>
              </a:effectLst>
            </a:endParaRPr>
          </a:p>
        </p:txBody>
      </p:sp>
      <p:sp>
        <p:nvSpPr>
          <p:cNvPr id="9" name="TextBox 8"/>
          <p:cNvSpPr txBox="1"/>
          <p:nvPr/>
        </p:nvSpPr>
        <p:spPr>
          <a:xfrm>
            <a:off x="160711" y="857224"/>
            <a:ext cx="5518586" cy="523220"/>
          </a:xfrm>
          <a:prstGeom prst="rect">
            <a:avLst/>
          </a:prstGeom>
          <a:noFill/>
        </p:spPr>
        <p:txBody>
          <a:bodyPr wrap="square" rtlCol="0">
            <a:spAutoFit/>
          </a:bodyPr>
          <a:lstStyle/>
          <a:p>
            <a:r>
              <a:rPr lang="en-US" sz="2800" b="1" u="sng" dirty="0" smtClean="0">
                <a:solidFill>
                  <a:srgbClr val="00B0F0"/>
                </a:solidFill>
              </a:rPr>
              <a:t> </a:t>
            </a:r>
            <a:r>
              <a:rPr lang="en-US" sz="2800" dirty="0" smtClean="0"/>
              <a:t>Gatwick airport transfer</a:t>
            </a:r>
            <a:endParaRPr lang="en-US" sz="2800" b="1" u="sng" dirty="0">
              <a:solidFill>
                <a:srgbClr val="00B0F0"/>
              </a:solidFill>
            </a:endParaRPr>
          </a:p>
        </p:txBody>
      </p:sp>
      <p:sp>
        <p:nvSpPr>
          <p:cNvPr id="11" name="Rectangle 10"/>
          <p:cNvSpPr/>
          <p:nvPr/>
        </p:nvSpPr>
        <p:spPr>
          <a:xfrm>
            <a:off x="160711" y="5810259"/>
            <a:ext cx="6482999" cy="1477328"/>
          </a:xfrm>
          <a:prstGeom prst="rect">
            <a:avLst/>
          </a:prstGeom>
        </p:spPr>
        <p:txBody>
          <a:bodyPr wrap="square">
            <a:spAutoFit/>
          </a:bodyPr>
          <a:lstStyle/>
          <a:p>
            <a:r>
              <a:rPr lang="en-US" dirty="0" smtClean="0"/>
              <a:t>Book your transfer and travel safely from Gatwick  airport to your destination with new car ,experience driver at great price. We will take every step of your way to London.  Let’s go with  airport executive service and get all facilities.</a:t>
            </a:r>
          </a:p>
          <a:p>
            <a:r>
              <a:rPr lang="en-US" dirty="0" smtClean="0">
                <a:solidFill>
                  <a:srgbClr val="FF0000"/>
                </a:solidFill>
              </a:rPr>
              <a:t>.</a:t>
            </a:r>
            <a:endParaRPr lang="en-US" dirty="0">
              <a:solidFill>
                <a:srgbClr val="FF0000"/>
              </a:solidFill>
            </a:endParaRPr>
          </a:p>
        </p:txBody>
      </p:sp>
      <p:pic>
        <p:nvPicPr>
          <p:cNvPr id="2050" name="Picture 2" descr="C:\Users\Pabitra Patra\Desktop\ladyexec.jpg"/>
          <p:cNvPicPr>
            <a:picLocks noChangeAspect="1" noChangeArrowheads="1"/>
          </p:cNvPicPr>
          <p:nvPr/>
        </p:nvPicPr>
        <p:blipFill>
          <a:blip r:embed="rId2"/>
          <a:srcRect/>
          <a:stretch>
            <a:fillRect/>
          </a:stretch>
        </p:blipFill>
        <p:spPr bwMode="auto">
          <a:xfrm>
            <a:off x="214290" y="1619230"/>
            <a:ext cx="6215106" cy="4000501"/>
          </a:xfrm>
          <a:prstGeom prst="rect">
            <a:avLst/>
          </a:prstGeom>
          <a:noFill/>
        </p:spPr>
      </p:pic>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8096275"/>
            <a:ext cx="6858000" cy="57150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b="1" dirty="0" smtClean="0">
                <a:solidFill>
                  <a:srgbClr val="FF0000"/>
                </a:solidFill>
                <a:effectLst>
                  <a:outerShdw blurRad="38100" dist="38100" dir="2700000" algn="tl">
                    <a:srgbClr val="000000">
                      <a:alpha val="43137"/>
                    </a:srgbClr>
                  </a:outerShdw>
                </a:effectLst>
              </a:rPr>
              <a:t>http://airportexecutive.com/</a:t>
            </a:r>
            <a:endParaRPr lang="en-IN" sz="2000" b="1" dirty="0">
              <a:solidFill>
                <a:srgbClr val="FF0000"/>
              </a:solidFill>
              <a:effectLst>
                <a:outerShdw blurRad="38100" dist="38100" dir="2700000" algn="tl">
                  <a:srgbClr val="000000">
                    <a:alpha val="43137"/>
                  </a:srgbClr>
                </a:outerShdw>
              </a:effectLst>
            </a:endParaRPr>
          </a:p>
        </p:txBody>
      </p:sp>
      <p:sp>
        <p:nvSpPr>
          <p:cNvPr id="9" name="Rectangle 8"/>
          <p:cNvSpPr/>
          <p:nvPr/>
        </p:nvSpPr>
        <p:spPr>
          <a:xfrm>
            <a:off x="160711" y="6381763"/>
            <a:ext cx="6697289" cy="1231107"/>
          </a:xfrm>
          <a:prstGeom prst="rect">
            <a:avLst/>
          </a:prstGeom>
        </p:spPr>
        <p:txBody>
          <a:bodyPr wrap="square">
            <a:spAutoFit/>
          </a:bodyPr>
          <a:lstStyle/>
          <a:p>
            <a:r>
              <a:rPr lang="en-US" dirty="0" smtClean="0"/>
              <a:t>Are you looking for </a:t>
            </a:r>
            <a:r>
              <a:rPr lang="en-US" b="1" dirty="0" smtClean="0"/>
              <a:t>airport</a:t>
            </a:r>
            <a:r>
              <a:rPr lang="en-US" dirty="0" smtClean="0"/>
              <a:t> Pickup and Drop-Off taxi Services in London  are offering best taxis services with experience driver for all London airports. We will give you good service at low price . Visit online to know more airportexecutive.com.</a:t>
            </a:r>
            <a:r>
              <a:rPr lang="en-US" dirty="0" smtClean="0">
                <a:solidFill>
                  <a:srgbClr val="FF0000"/>
                </a:solidFill>
              </a:rPr>
              <a:t>.</a:t>
            </a:r>
            <a:endParaRPr lang="en-US" dirty="0">
              <a:solidFill>
                <a:srgbClr val="FF0000"/>
              </a:solidFill>
            </a:endParaRPr>
          </a:p>
        </p:txBody>
      </p:sp>
      <p:pic>
        <p:nvPicPr>
          <p:cNvPr id="3075" name="Picture 3" descr="C:\Users\Pabitra Patra\Desktop\Heathrow_T5.jpg"/>
          <p:cNvPicPr>
            <a:picLocks noChangeAspect="1" noChangeArrowheads="1"/>
          </p:cNvPicPr>
          <p:nvPr/>
        </p:nvPicPr>
        <p:blipFill>
          <a:blip r:embed="rId2"/>
          <a:srcRect/>
          <a:stretch>
            <a:fillRect/>
          </a:stretch>
        </p:blipFill>
        <p:spPr bwMode="auto">
          <a:xfrm>
            <a:off x="1607331" y="15335326"/>
            <a:ext cx="2732504" cy="10350501"/>
          </a:xfrm>
          <a:prstGeom prst="rect">
            <a:avLst/>
          </a:prstGeom>
          <a:noFill/>
        </p:spPr>
      </p:pic>
      <p:pic>
        <p:nvPicPr>
          <p:cNvPr id="3076" name="Picture 4" descr="C:\Users\Pabitra Patra\Desktop\SAS_plane_landing_at_London_City_Airport.jpg"/>
          <p:cNvPicPr>
            <a:picLocks noChangeAspect="1" noChangeArrowheads="1"/>
          </p:cNvPicPr>
          <p:nvPr/>
        </p:nvPicPr>
        <p:blipFill>
          <a:blip r:embed="rId3" cstate="print"/>
          <a:srcRect/>
          <a:stretch>
            <a:fillRect/>
          </a:stretch>
        </p:blipFill>
        <p:spPr bwMode="auto">
          <a:xfrm>
            <a:off x="321447" y="1142976"/>
            <a:ext cx="6107949" cy="5048285"/>
          </a:xfrm>
          <a:prstGeom prst="rect">
            <a:avLst/>
          </a:prstGeom>
          <a:noFill/>
        </p:spPr>
      </p:pic>
      <p:sp>
        <p:nvSpPr>
          <p:cNvPr id="3077" name="Rectangle 5"/>
          <p:cNvSpPr>
            <a:spLocks noChangeArrowheads="1"/>
          </p:cNvSpPr>
          <p:nvPr/>
        </p:nvSpPr>
        <p:spPr bwMode="auto">
          <a:xfrm>
            <a:off x="0" y="0"/>
            <a:ext cx="5912709"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Taxis for all London airports</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03654" y="380971"/>
            <a:ext cx="5250693" cy="1809763"/>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4400" b="1" dirty="0" smtClean="0">
                <a:solidFill>
                  <a:srgbClr val="00B0F0"/>
                </a:solidFill>
                <a:effectLst>
                  <a:outerShdw blurRad="38100" dist="38100" dir="2700000" algn="tl">
                    <a:srgbClr val="000000">
                      <a:alpha val="43137"/>
                    </a:srgbClr>
                  </a:outerShdw>
                </a:effectLst>
              </a:rPr>
              <a:t>Contact us</a:t>
            </a:r>
            <a:endParaRPr lang="en-IN" sz="4400" dirty="0">
              <a:solidFill>
                <a:srgbClr val="00B0F0"/>
              </a:solidFill>
              <a:effectLst>
                <a:outerShdw blurRad="38100" dist="38100" dir="2700000" algn="tl">
                  <a:srgbClr val="000000">
                    <a:alpha val="43137"/>
                  </a:srgbClr>
                </a:outerShdw>
              </a:effectLst>
            </a:endParaRPr>
          </a:p>
        </p:txBody>
      </p:sp>
      <p:sp>
        <p:nvSpPr>
          <p:cNvPr id="7" name="Rectangle 6"/>
          <p:cNvSpPr/>
          <p:nvPr/>
        </p:nvSpPr>
        <p:spPr>
          <a:xfrm>
            <a:off x="0" y="7715272"/>
            <a:ext cx="6858000" cy="57150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b="1" dirty="0" smtClean="0">
                <a:solidFill>
                  <a:srgbClr val="FF0000"/>
                </a:solidFill>
                <a:effectLst>
                  <a:outerShdw blurRad="38100" dist="38100" dir="2700000" algn="tl">
                    <a:srgbClr val="000000">
                      <a:alpha val="43137"/>
                    </a:srgbClr>
                  </a:outerShdw>
                </a:effectLst>
              </a:rPr>
              <a:t>http://airportexecutive.com/</a:t>
            </a:r>
            <a:endParaRPr lang="en-IN" sz="2000" b="1" dirty="0">
              <a:solidFill>
                <a:srgbClr val="FF0000"/>
              </a:solidFill>
              <a:effectLst>
                <a:outerShdw blurRad="38100" dist="38100" dir="2700000" algn="tl">
                  <a:srgbClr val="000000">
                    <a:alpha val="43137"/>
                  </a:srgbClr>
                </a:outerShdw>
              </a:effectLst>
            </a:endParaRPr>
          </a:p>
        </p:txBody>
      </p:sp>
      <p:sp>
        <p:nvSpPr>
          <p:cNvPr id="8" name="Rectangle 7"/>
          <p:cNvSpPr/>
          <p:nvPr/>
        </p:nvSpPr>
        <p:spPr>
          <a:xfrm>
            <a:off x="589339" y="2762238"/>
            <a:ext cx="5840057" cy="258532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3600" b="1" dirty="0" smtClean="0"/>
              <a:t>Adress:-</a:t>
            </a:r>
          </a:p>
          <a:p>
            <a:r>
              <a:rPr lang="en-US" sz="3600" b="1" dirty="0" smtClean="0"/>
              <a:t>     </a:t>
            </a:r>
          </a:p>
          <a:p>
            <a:r>
              <a:rPr lang="en-US" sz="3600" b="1" dirty="0" smtClean="0"/>
              <a:t>     </a:t>
            </a:r>
            <a:r>
              <a:rPr lang="en-US" dirty="0" smtClean="0"/>
              <a:t>AIRPORT EXECUTIVE</a:t>
            </a:r>
          </a:p>
          <a:p>
            <a:r>
              <a:rPr lang="en-US" dirty="0" smtClean="0"/>
              <a:t>          Unit 18 Oliver Business Park, Oliver Road</a:t>
            </a:r>
          </a:p>
          <a:p>
            <a:r>
              <a:rPr lang="en-US" dirty="0" smtClean="0"/>
              <a:t>          London</a:t>
            </a:r>
          </a:p>
          <a:p>
            <a:r>
              <a:rPr lang="en-US" dirty="0" smtClean="0"/>
              <a:t>          NW10 7JB</a:t>
            </a:r>
            <a:endParaRPr lang="en-US" dirty="0"/>
          </a:p>
        </p:txBody>
      </p:sp>
    </p:spTree>
  </p:cSld>
  <p:clrMapOvr>
    <a:masterClrMapping/>
  </p:clrMapOvr>
  <p:transition>
    <p:wipe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32282" y="1333477"/>
            <a:ext cx="4714908" cy="3785652"/>
          </a:xfrm>
          <a:prstGeom prst="rect">
            <a:avLst/>
          </a:prstGeom>
          <a:noFill/>
        </p:spPr>
        <p:txBody>
          <a:bodyPr wrap="square" rtlCol="0">
            <a:spAutoFit/>
          </a:bodyPr>
          <a:lstStyle/>
          <a:p>
            <a:endParaRPr lang="en-US" sz="8000" dirty="0" smtClean="0"/>
          </a:p>
          <a:p>
            <a:r>
              <a:rPr lang="en-US" sz="8000" b="1" dirty="0" smtClean="0">
                <a:solidFill>
                  <a:srgbClr val="00B0F0"/>
                </a:solidFill>
              </a:rPr>
              <a:t>THANK         YOU</a:t>
            </a:r>
            <a:endParaRPr lang="en-US" sz="8000" b="1" dirty="0">
              <a:solidFill>
                <a:srgbClr val="00B0F0"/>
              </a:solidFill>
            </a:endParaRPr>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117</TotalTime>
  <Words>138</Words>
  <Application>Microsoft Office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Foundry</vt:lpstr>
      <vt:lpstr>WEL COME</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Pabitra Patra</cp:lastModifiedBy>
  <cp:revision>23</cp:revision>
  <dcterms:created xsi:type="dcterms:W3CDTF">2020-08-02T05:47:26Z</dcterms:created>
  <dcterms:modified xsi:type="dcterms:W3CDTF">2020-10-04T10:41:08Z</dcterms:modified>
</cp:coreProperties>
</file>