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32F60-3DB3-BF9F-6E50-10BBD5B94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4D835-7A29-466C-BD32-C541B766C28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6D850-2E27-836F-F723-73BF49D4F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8842B-EF58-A2DE-2CED-513CEAD5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D2069-E92C-4265-AFBD-19656B70CC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707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853C1-67D0-5F5D-FBB6-8C681D30E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B8C4C2-EFE0-4713-A87C-20F3A8A1D2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F777C-356A-BE6B-9066-3B1DDBE3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3D038-DE90-C524-0C8A-5A71EB7D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B5953-4D62-4ECC-A8E6-02DF5C99A2C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236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41C48-C249-26A3-BF8F-55E25085C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66BADB-445E-4C1E-834A-D715CBD4840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4EDC4-3063-BA17-C8DB-31DF92ACC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892AB-2838-2B93-0812-97AC1E1D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6326F-DCAE-44DE-BC32-1F64D3ABDC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5821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698F8-D6EE-67BD-E2CD-A2477B62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EE0F66-9FC0-4F6F-95AF-1F47BBC4920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32599-7B60-DF8A-81C7-C31F42FE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1BE4D-B7F1-6F4D-D7DE-8BCDE5E9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A0B6A-1441-486D-91A9-62324C7986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757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83D37-03D8-D53D-A23F-7B471B9EC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CECE2D-75B6-4CFE-AD11-D40971A134F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60090-0C4F-B684-8613-F0024BC03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5B55B-915B-A7AF-2527-85D486A88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397E0-BC12-4076-B74A-0828C0B230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95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C6CEDE-8347-FF56-0ED3-83D4B8CAF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1D4581-A52A-4E92-B3D8-6516E9D5F4D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A00588-B7A3-168D-E2AF-337A4BCC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214334-4A0A-69D5-79D0-79DF056A4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79491-29CA-4AD4-9458-79CA176146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28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19AE495-564F-AF0B-048E-5DA027BC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92518E-25E9-498C-A37D-1F8C9384BAA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0CAA563-6AAD-7FD9-20FE-261E6924C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337A78A-08BF-54AC-A8A6-78D0A9494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EB9BA-352B-4A6C-83E2-A3EC58451D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304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8B1F1D-2236-B457-C312-3FECC57E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BF4638-710C-49BD-9ABE-43182AA579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AE488CC-3453-235B-DA35-4D1BD8E64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8ACB628-D5A2-2BB8-1FCA-6BE0C32C6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DBFE1-9662-43EB-8998-ACD4886590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957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DFF2859-AECC-E6C1-6C39-D4ED070D8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93E2C-B4D3-4671-9E7D-E1282D18D2A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933E4AB-C09D-5E37-9981-B1283FFDB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58A047-DF65-82D9-98CD-FEA7BE537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90A31-5E13-417C-9D9B-42B02D88DF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6859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436364-5B4D-6F2A-52E1-E14447398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08D6B9-C5AB-418E-BC40-10812867E42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0CF4A0-494D-3C1A-F7E8-99FF7A050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D521C2-8EDC-65FD-63D4-4658A6457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2F6CA-9056-45DF-B235-65D50F54CE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432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6AC05B-364E-385E-B2FA-5DA2D1BB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C3B1B5-2304-4184-ABD5-706751A6E12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138FC70-4398-8AFF-3716-DEAA2595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70DD9B-0A6D-2F7C-65E7-3A95A2E0F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E1249-61DB-45BD-8209-CC6C55F5A2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721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49AEE3-D4B4-DFC3-16EF-20A298A73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41C550D-BD1C-D62B-335C-1C567A9ED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FF14C-4418-51E3-EA21-A13340218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B0C2BCD-51EE-4249-ACF4-2F1C4BAA5E1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91335-ECD0-F1EA-D986-F51EC351A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09EDF-7D0B-8CC7-0E4C-1C34FFC78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0337B3D-44C4-4891-A180-05DA5794F6B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A145266-80C0-455C-BC28-7B1C17A58C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4CB53EB-7F2B-43FD-BF5D-15489FB3A18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6C2968C3-BEE3-9CF1-EFF2-DC1248DC0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E01AE93-5C05-D9AF-190D-E5518484332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58243AB-965D-4D3D-EA4F-668D189BE4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844481D-55C2-35D0-4FB7-23DD3A1CD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DA4CDE2-CC85-5F5D-14DB-7950EB7C59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FD51AF2-4A5E-194A-5F2F-D1C19C96B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F80C6D6-8866-D986-E575-08FC81952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7B97BA4-01C1-E928-AE6B-8F304C30F3C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EF7FCB6-5558-77DA-A717-3EF55E01B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0EB4486-0E04-EBE4-DE24-09A2E1E779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01B8F38-2FA3-F75C-A4A9-F582F6282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CD7600E-6F99-B8A5-1ED0-A9C90D2100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0530341-6417-11C2-0D27-7587EFAF18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C0283D5-44ED-C5E3-7162-135613E2B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FDFE5E7-BD6A-9C41-BB9A-10834CE813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CF49F0-E13C-5E70-2114-C0CE0E054A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BD88251-315B-6494-02FC-5DEA6FFA0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BC155E59-72BF-60A9-2D9B-7843B85BC13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BE4155E-7A2F-5837-EE49-79070CC078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D1363CF-663C-DEF8-4FAB-213CF2C52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2C45AA4-F72B-DBFB-61AF-B5DE6F7981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5897A3E-A0EA-805C-7D52-7F3285E414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64ED7BE-54C9-ACB8-9BD6-F52B13759D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DF3EE0A-D13E-41DD-514A-0AE8E71AD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C0A8A20-C0A0-238A-8106-4867FB24510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285A440-36BF-4DE8-2F9B-FD6B829C79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990F8C0-2653-54D4-2A24-4F8B604227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288EBFD-4B33-91B2-97E4-63A1FD10D1F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BAB7B98-931A-2B19-813A-CEFC550FA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F41965-9F0E-F991-50CE-A469FEED5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DE5DDBB-CCCB-8006-B240-47A3595B6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3C244F6-1AEB-9C49-85B2-C7EF514297A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66E562C-48CF-596F-F3B1-246DE055CC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35DCAD7-C36D-217C-A42C-12A7F0947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6C3F24D-69F5-C585-3E4E-BF66B6C9E5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959FE34-A3F2-506B-D676-E96A171AC6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239A8D7-3C1D-4416-1B45-6E430DD372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B5B725E-1C5A-F037-36B3-8B049191E1C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372A507-A8C2-65C0-0DC0-754B2F6385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077CA73-D860-A916-7E92-33B38B9FA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5AF328F-07D9-00B7-C5AA-06B7CF5FA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63FB8F7-93AA-8C14-ED99-DFAB4581A1C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2DD17BC-D846-0E29-39C7-A02C606A34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F5BAFE0-F9CD-97BD-B3A8-E54C9545D1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7DAB1B1-BEA3-43D5-8A98-A096085114F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968089-B92B-EAEE-9235-498BED36C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6F31CBB-E4AF-6C89-A3DD-D67A48FD7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2299E7B-3935-DEE4-F407-FFEC9D94CA3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14449EE4-5E04-EE62-8E78-577A89F45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A11DD65-C35A-468F-5DC7-59DEF0E6F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017B93B-ADB1-F461-F634-137C3CA71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3496461-03B2-10B4-4830-EB4C93CE503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C203B91-6006-B4CB-A966-6E9D2FB579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0D4DA43-B301-0937-87E2-E7D2D19B26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DC6B9D0-4A36-171E-BDF1-C5E30F8338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58BE94-21D7-D3E2-8DFF-0AB1EF9C5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300D5CD-1A21-3CE6-4113-C05472914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F90A3A8-DD65-9811-4CB9-C5966822C10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B618F720-617A-CAA0-9D30-AF6D7EBCF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44B73D0-BC9D-84EF-26D7-8F25C1F3F2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2008-09-26T07:57:11Z</dcterms:created>
  <dcterms:modified xsi:type="dcterms:W3CDTF">2025-01-08T07:26:14Z</dcterms:modified>
</cp:coreProperties>
</file>