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819" r:id="rId3"/>
    <p:sldId id="820" r:id="rId4"/>
    <p:sldId id="821" r:id="rId5"/>
    <p:sldId id="822" r:id="rId6"/>
    <p:sldId id="823" r:id="rId7"/>
    <p:sldId id="824" r:id="rId8"/>
    <p:sldId id="825" r:id="rId9"/>
    <p:sldId id="826" r:id="rId10"/>
    <p:sldId id="827" r:id="rId11"/>
    <p:sldId id="828" r:id="rId12"/>
    <p:sldId id="829" r:id="rId13"/>
    <p:sldId id="830" r:id="rId14"/>
    <p:sldId id="831" r:id="rId15"/>
    <p:sldId id="832" r:id="rId16"/>
    <p:sldId id="833" r:id="rId17"/>
    <p:sldId id="834" r:id="rId18"/>
    <p:sldId id="835" r:id="rId19"/>
    <p:sldId id="836" r:id="rId20"/>
    <p:sldId id="837" r:id="rId21"/>
    <p:sldId id="838" r:id="rId22"/>
    <p:sldId id="839" r:id="rId23"/>
    <p:sldId id="840" r:id="rId24"/>
    <p:sldId id="841" r:id="rId25"/>
    <p:sldId id="842" r:id="rId26"/>
    <p:sldId id="843" r:id="rId27"/>
    <p:sldId id="844" r:id="rId28"/>
    <p:sldId id="845" r:id="rId29"/>
    <p:sldId id="846" r:id="rId30"/>
    <p:sldId id="847" r:id="rId31"/>
    <p:sldId id="848" r:id="rId32"/>
    <p:sldId id="849" r:id="rId33"/>
    <p:sldId id="850" r:id="rId34"/>
    <p:sldId id="851" r:id="rId3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F5DCEFB-BCC0-4EDE-9B2D-85451FBB5C84}" v="3" dt="2023-12-13T08:53:47.27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tableStyles" Target="tableStyles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viewProps" Target="viewProps.xml"/><Relationship Id="rId40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맛있다 군만두" userId="88f4dfb63950bb32" providerId="LiveId" clId="{7F5DCEFB-BCC0-4EDE-9B2D-85451FBB5C84}"/>
    <pc:docChg chg="addSld delSld modSld">
      <pc:chgData name="맛있다 군만두" userId="88f4dfb63950bb32" providerId="LiveId" clId="{7F5DCEFB-BCC0-4EDE-9B2D-85451FBB5C84}" dt="2023-12-13T08:53:47.263" v="2"/>
      <pc:docMkLst>
        <pc:docMk/>
      </pc:docMkLst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3188899245" sldId="819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987168308" sldId="820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777079250" sldId="821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546146417" sldId="822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199325527" sldId="823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3633411204" sldId="824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253585221" sldId="825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562334573" sldId="826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3341799110" sldId="827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073342204" sldId="828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66786504" sldId="829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3323611374" sldId="830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470902157" sldId="831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595495518" sldId="832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574687805" sldId="833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181436484" sldId="834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840610726" sldId="835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071008788" sldId="836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304582645" sldId="837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3657859048" sldId="838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381957101" sldId="839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353264382" sldId="840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938049559" sldId="841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681447219" sldId="842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648163407" sldId="843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564305134" sldId="844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3714467851" sldId="845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487375901" sldId="846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895597257" sldId="847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4251906683" sldId="848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154298250" sldId="849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3475526955" sldId="850"/>
        </pc:sldMkLst>
      </pc:sldChg>
      <pc:sldChg chg="add del setBg">
        <pc:chgData name="맛있다 군만두" userId="88f4dfb63950bb32" providerId="LiveId" clId="{7F5DCEFB-BCC0-4EDE-9B2D-85451FBB5C84}" dt="2023-12-13T08:53:47.263" v="2"/>
        <pc:sldMkLst>
          <pc:docMk/>
          <pc:sldMk cId="2994158624" sldId="851"/>
        </pc:sldMkLst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786729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87620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777037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09570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120906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150021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961240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50000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161801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23146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401135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4425474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2635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다윗이 그와 함께 한 백성을 찾아가서 천부장과 백부장을 그들 위에 세우고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1888992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한 사람이 보고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알려 이르되 내가 보니 압살롬이 상수리나무에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달렸더이다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0733422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알린 사람에게 이르되 네가 보고 어찌하여 당장에 쳐서 땅에 떨어뜨리지 아니하였느냐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은 열 개와 띠 하나를 주었으리라 하는지라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6678650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사람이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대답하되 내가 내 손에 은 천 개를 받는다 할지라도 나는 왕의 아들에게 손을 대지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아니하겠나이다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들었거니와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왕이 당신과 아비새와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잇대에게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명령하여 이르시기를 삼가 누구든지 젊은 압살롬을 해하지 말라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32361137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아무 일도 왕 앞에는 숨길 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만일 거역하여 그의 생명을 해하였더라면 당신도 나를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대적하였으리이다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47090215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나는 너와 같이 지체할 수 없다 하고 손에 작은 창 셋을 가지고 가서 상수리나무 가운데서 아직 살아 있는 압살롬의 심장을 찌르니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5954955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무기를 든 청년 열 명이 압살롬을 에워싸고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쳐죽이니라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57468780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나팔을 불어 백성들에게 그치게 하니 그들이 이스라엘을 추격하지 아니하고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돌아오니라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18143648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압살롬을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옮겨다가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수풀 가운데 큰 구멍에 그를 던지고 그 위에 매우 큰 돌무더기를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쌓으니라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온 이스라엘 무리가 각기 장막으로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도망하니라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84061072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압살롬이 살았을 때에 자기를 위하여 한 비석을 마련하여 세웠으니 이는 그가 자기 이름을 전할 아들이 내게 없다고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말하였음이더라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그러므로 자기 이름을 기념하여 그 비석에 이름을 붙였으며 그 비석이 왕의 골짜기에 있고 이제까지 그것을 압살롬의 기념비라 일컫더라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07100878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사독의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아히마아스가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청하건대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빨리 왕에게 가서 여호와께서 왕의 원수 갚아 주신 소식을 전하게 하소서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3045826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그의 백성을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내보낼새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삼분의 일은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휘하에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삼분의 일은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스루야의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동생 아비새의 휘하에 넘기고 삼분의 일은 가드 사람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잇대의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휘하에 넘기고 왕이 백성에게 이르되 나도 반드시 너희와 함께 나가리라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98716830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 이르되 너는 오늘 소식을 전하는 자가 되지 말고 다른 날에 전할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왕의 아들이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죽었나니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오늘 소식을 전하지 못하리라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65785904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사람에게 이르되 네가 가서 본 것을 왕께 아뢰라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절하고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달음질하여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38195710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사독의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아히마아스가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청하건대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아무쪼록 내가 또한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사람의 뒤를 따라 달려가게 하소서 하니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내 아들아 너는 왜 달려가려 하느냐 이 소식으로 말미암아서는 너는 상을 받지 못하리라 하되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35326438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한사코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달려가겠노라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하는지라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그리하라 하니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아히마아스가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들길로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달음질하여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사람보다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앞질러가니라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93804955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때에 다윗이 두 문 사이에 앉아 있더라 파수꾼이 성 문 위층에 올라가서 눈을 들어 보니 어떤 사람이 홀로 달려오는지라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68144721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파수꾼이 외쳐 왕께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아뢰매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왕이 이르되 그가 만일 혼자면 그의 입에 소식이 있으리라 할 때에 그가 점점 가까이 오니라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64816340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파수꾼이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한 사람이 또 달려오는지라 파수꾼이 문지기에게 외쳐 이르되 보라 한 사람이 또 혼자 달려온다 하니 왕이 이르되 그도 소식을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가져오느니라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5643051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파수꾼이 이르되 내가 보기에는 앞선 사람의 달음질이 사독의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아히마아스의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달음질과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같으니이다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 왕이 이르되 그는 좋은 사람이니 좋은 소식을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가져오느니라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71446785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아히마아스가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외쳐 왕께 아뢰되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평강하옵소서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왕 앞에서 얼굴을 땅에 대고 절하며 이르되 왕의 하나님 여호와를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찬양하리로소이다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손을 들어 내 주 왕을 대적하는 자들을 넘겨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주셨나이다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48737590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 이르되 젊은 압살롬은 잘 있느냐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아히마아스가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대답하되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왕의 종 나를 보낼 때에 크게 소동하는 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보았사오나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무슨 일인지 알지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못하였나이다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8955972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백성들이 이르되 왕은 나가지 마소서 우리가 도망할지라도 그들은 우리에게 마음을 쓰지 아니할 터이요 우리가 절반이나 죽을지라도 우리에게 마음을 쓰지 아니할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터이라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왕은 우리 만 명보다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중하시오니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왕은 성읍에 계시다가 우리를 도우심이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좋으니이다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77707925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 이르되 물러나 거기 서 있으라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물러나서 서 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425190668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사람이 이르러 말하되 내 주 왕께 아뢸 소식이 있나이다 여호와께서 오늘 왕을 대적하던 모든 원수를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갚으셨나이다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5429825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사람에게 묻되 젊은 압살롬은 잘 있느냐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사람이 대답하되 내 주 왕의 원수와 일어나서 왕을 대적하는 자들은 다 그 청년과 같이 되기를 원하나이다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47552695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왕의 마음이 심히 아파 문 위층으로 올라가서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올라갈 때에 말하기를 내 아들 압살롬아 내 아들 내 아들 압살롬아 차라리 내가 너를 대신하여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죽었더면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압살롬 내 아들아 내 아들아 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9941586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 그들에게 이르되 너희가 좋게 여기는 대로 내가 행하리라 하고 문 곁에 왕이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백성이 백 명씩 천 명씩 대를 지어 나가는지라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5461464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아비새와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잇대에게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명령하여 이르되 나를 위하여 젊은 압살롬을 너그러이 대우하라 하니 왕이 압살롬을 위하여 모든 군지휘관에게 명령할 때에 백성들이 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들으니라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1993255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백성이 이스라엘을 치러 들로 나가서 에브라임 수풀에서 싸우더니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6334112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거기서 이스라엘 백성이 다윗의 부하들에게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패하매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날 그 곳에서 전사자가 많아 이만 명에 이르렀고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2535852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땅에서 사면으로 퍼져 싸웠으므로 그 날에 수풀에서 죽은 자가 칼에 죽은 자보다 많았더라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5623345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압살롬이 다윗의 부하들과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마주치니라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압살롬이 노새를 탔는데 그 노새가 큰 상수리나무 번성한 가지 아래로 지날 때에 압살롬의 머리가 그 상수리나무에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걸리매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공중에 달리고 그가 탔던 노새는 그 땅과 공중 사이로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빠져나간지라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3417991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57</TotalTime>
  <Words>802</Words>
  <Application>Microsoft Office PowerPoint</Application>
  <PresentationFormat>와이드스크린</PresentationFormat>
  <Paragraphs>66</Paragraphs>
  <Slides>33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33</vt:i4>
      </vt:variant>
    </vt:vector>
  </HeadingPairs>
  <TitlesOfParts>
    <vt:vector size="3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13</cp:revision>
  <dcterms:modified xsi:type="dcterms:W3CDTF">2024-10-02T10:45:57Z</dcterms:modified>
</cp:coreProperties>
</file>