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42" r:id="rId2"/>
    <p:sldId id="343" r:id="rId3"/>
    <p:sldId id="344" r:id="rId4"/>
    <p:sldId id="345" r:id="rId5"/>
    <p:sldId id="346" r:id="rId6"/>
    <p:sldId id="347" r:id="rId7"/>
    <p:sldId id="348" r:id="rId8"/>
    <p:sldId id="349" r:id="rId9"/>
    <p:sldId id="350" r:id="rId10"/>
    <p:sldId id="351" r:id="rId11"/>
    <p:sldId id="341" r:id="rId12"/>
  </p:sldIdLst>
  <p:sldSz cx="109728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56" userDrawn="1">
          <p15:clr>
            <a:srgbClr val="A4A3A4"/>
          </p15:clr>
        </p15:guide>
        <p15:guide id="2" pos="34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E6DF"/>
    <a:srgbClr val="F9F3EF"/>
    <a:srgbClr val="BF8782"/>
    <a:srgbClr val="894C47"/>
    <a:srgbClr val="666666"/>
    <a:srgbClr val="58312E"/>
    <a:srgbClr val="4F49B1"/>
    <a:srgbClr val="5601C3"/>
    <a:srgbClr val="171717"/>
    <a:srgbClr val="C539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33" autoAdjust="0"/>
    <p:restoredTop sz="94660"/>
  </p:normalViewPr>
  <p:slideViewPr>
    <p:cSldViewPr snapToGrid="0">
      <p:cViewPr>
        <p:scale>
          <a:sx n="50" d="100"/>
          <a:sy n="50" d="100"/>
        </p:scale>
        <p:origin x="792" y="666"/>
      </p:cViewPr>
      <p:guideLst>
        <p:guide orient="horz" pos="3456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1795781"/>
            <a:ext cx="9326880" cy="382016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63261"/>
            <a:ext cx="8229600" cy="2649219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B9F33-82C5-4FC2-AE6F-8E683CBEF29B}" type="datetimeFigureOut">
              <a:rPr lang="en-US" smtClean="0"/>
              <a:t>10-Mar-21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A7BD-D76E-4D11-A97B-5283FAF25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7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 advClick="0" advTm="0">
        <p:fade/>
      </p:transition>
    </mc:Choice>
    <mc:Fallback xmlns="">
      <p:transition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B9F33-82C5-4FC2-AE6F-8E683CBEF29B}" type="datetimeFigureOut">
              <a:rPr lang="en-US" smtClean="0"/>
              <a:t>10-Mar-21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A7BD-D76E-4D11-A97B-5283FAF25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94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 advClick="0" advTm="0">
        <p:fade/>
      </p:transition>
    </mc:Choice>
    <mc:Fallback xmlns="">
      <p:transition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52411" y="584200"/>
            <a:ext cx="2366010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1" y="584200"/>
            <a:ext cx="6960870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B9F33-82C5-4FC2-AE6F-8E683CBEF29B}" type="datetimeFigureOut">
              <a:rPr lang="en-US" smtClean="0"/>
              <a:t>10-Mar-21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A7BD-D76E-4D11-A97B-5283FAF25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47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 advClick="0" advTm="0">
        <p:fade/>
      </p:transition>
    </mc:Choice>
    <mc:Fallback xmlns="">
      <p:transition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B9F33-82C5-4FC2-AE6F-8E683CBEF29B}" type="datetimeFigureOut">
              <a:rPr lang="en-US" smtClean="0"/>
              <a:t>10-Mar-21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A7BD-D76E-4D11-A97B-5283FAF25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29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 advClick="0" advTm="0">
        <p:fade/>
      </p:transition>
    </mc:Choice>
    <mc:Fallback xmlns="">
      <p:transition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6" y="2735583"/>
            <a:ext cx="9464040" cy="4564379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6" y="7343143"/>
            <a:ext cx="9464040" cy="2400299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/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B9F33-82C5-4FC2-AE6F-8E683CBEF29B}" type="datetimeFigureOut">
              <a:rPr lang="en-US" smtClean="0"/>
              <a:t>10-Mar-21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A7BD-D76E-4D11-A97B-5283FAF25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95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 advClick="0" advTm="0">
        <p:fade/>
      </p:transition>
    </mc:Choice>
    <mc:Fallback xmlns="">
      <p:transition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49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B9F33-82C5-4FC2-AE6F-8E683CBEF29B}" type="datetimeFigureOut">
              <a:rPr lang="en-US" smtClean="0"/>
              <a:t>10-Mar-21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A7BD-D76E-4D11-A97B-5283FAF25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01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 advClick="0" advTm="0">
        <p:fade/>
      </p:transition>
    </mc:Choice>
    <mc:Fallback xmlns="">
      <p:transition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584202"/>
            <a:ext cx="9464040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810" y="2689861"/>
            <a:ext cx="4642008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810" y="4008120"/>
            <a:ext cx="4642008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1" y="2689861"/>
            <a:ext cx="4664869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1" y="4008120"/>
            <a:ext cx="4664869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B9F33-82C5-4FC2-AE6F-8E683CBEF29B}" type="datetimeFigureOut">
              <a:rPr lang="en-US" smtClean="0"/>
              <a:t>10-Mar-21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A7BD-D76E-4D11-A97B-5283FAF25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47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 advClick="0" advTm="0">
        <p:fade/>
      </p:transition>
    </mc:Choice>
    <mc:Fallback xmlns="">
      <p:transition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B9F33-82C5-4FC2-AE6F-8E683CBEF29B}" type="datetimeFigureOut">
              <a:rPr lang="en-US" smtClean="0"/>
              <a:t>10-Mar-21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A7BD-D76E-4D11-A97B-5283FAF25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651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 advClick="0" advTm="0">
        <p:fade/>
      </p:transition>
    </mc:Choice>
    <mc:Fallback xmlns="">
      <p:transition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B9F33-82C5-4FC2-AE6F-8E683CBEF29B}" type="datetimeFigureOut">
              <a:rPr lang="en-US" smtClean="0"/>
              <a:t>10-Mar-21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A7BD-D76E-4D11-A97B-5283FAF25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66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 advClick="0" advTm="0">
        <p:fade/>
      </p:transition>
    </mc:Choice>
    <mc:Fallback xmlns="">
      <p:transition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4869" y="1579882"/>
            <a:ext cx="5554980" cy="779780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B9F33-82C5-4FC2-AE6F-8E683CBEF29B}" type="datetimeFigureOut">
              <a:rPr lang="en-US" smtClean="0"/>
              <a:t>10-Mar-21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A7BD-D76E-4D11-A97B-5283FAF25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35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 advClick="0" advTm="0">
        <p:fade/>
      </p:transition>
    </mc:Choice>
    <mc:Fallback xmlns="">
      <p:transition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64869" y="1579882"/>
            <a:ext cx="5554980" cy="779780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B9F33-82C5-4FC2-AE6F-8E683CBEF29B}" type="datetimeFigureOut">
              <a:rPr lang="en-US" smtClean="0"/>
              <a:t>10-Mar-21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5A7BD-D76E-4D11-A97B-5283FAF25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67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50" advClick="0" advTm="0">
        <p:fade/>
      </p:transition>
    </mc:Choice>
    <mc:Fallback xmlns="">
      <p:transition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584202"/>
            <a:ext cx="9464040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2921000"/>
            <a:ext cx="9464040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38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B9F33-82C5-4FC2-AE6F-8E683CBEF29B}" type="datetimeFigureOut">
              <a:rPr lang="en-US" smtClean="0"/>
              <a:t>10-Mar-21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4740" y="10170162"/>
            <a:ext cx="370332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954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5A7BD-D76E-4D11-A97B-5283FAF25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907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50" advClick="0" advTm="0">
        <p:fade/>
      </p:transition>
    </mc:Choice>
    <mc:Fallback xmlns="">
      <p:transition advClick="0" advTm="0">
        <p:fade/>
      </p:transition>
    </mc:Fallback>
  </mc:AlternateConten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">
            <a:extLst>
              <a:ext uri="{FF2B5EF4-FFF2-40B4-BE49-F238E27FC236}">
                <a16:creationId xmlns:a16="http://schemas.microsoft.com/office/drawing/2014/main" id="{61EF86E3-796A-4315-895D-8917066CA391}"/>
              </a:ext>
            </a:extLst>
          </p:cNvPr>
          <p:cNvSpPr/>
          <p:nvPr/>
        </p:nvSpPr>
        <p:spPr>
          <a:xfrm>
            <a:off x="-1" y="-37234"/>
            <a:ext cx="10972801" cy="6901358"/>
          </a:xfrm>
          <a:prstGeom prst="rect">
            <a:avLst/>
          </a:prstGeom>
          <a:blipFill dpi="0" rotWithShape="0">
            <a:blip r:embed="rId4"/>
            <a:srcRect/>
            <a:stretch>
              <a:fillRect l="-14320" t="-18266" b="-3068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47FCD0A-053D-4C2F-872A-B74D5B04A94C}"/>
              </a:ext>
            </a:extLst>
          </p:cNvPr>
          <p:cNvSpPr/>
          <p:nvPr/>
        </p:nvSpPr>
        <p:spPr>
          <a:xfrm>
            <a:off x="-855406" y="-37233"/>
            <a:ext cx="12477135" cy="12720847"/>
          </a:xfrm>
          <a:custGeom>
            <a:avLst/>
            <a:gdLst>
              <a:gd name="connsiteX0" fmla="*/ 8094626 w 12477135"/>
              <a:gd name="connsiteY0" fmla="*/ 6226356 h 12720847"/>
              <a:gd name="connsiteX1" fmla="*/ 7861955 w 12477135"/>
              <a:gd name="connsiteY1" fmla="*/ 6279160 h 12720847"/>
              <a:gd name="connsiteX2" fmla="*/ 7945285 w 12477135"/>
              <a:gd name="connsiteY2" fmla="*/ 6259369 h 12720847"/>
              <a:gd name="connsiteX3" fmla="*/ 7977575 w 12477135"/>
              <a:gd name="connsiteY3" fmla="*/ 6246869 h 12720847"/>
              <a:gd name="connsiteX4" fmla="*/ 8034605 w 12477135"/>
              <a:gd name="connsiteY4" fmla="*/ 6237625 h 12720847"/>
              <a:gd name="connsiteX5" fmla="*/ 8097050 w 12477135"/>
              <a:gd name="connsiteY5" fmla="*/ 6225805 h 12720847"/>
              <a:gd name="connsiteX6" fmla="*/ 8096321 w 12477135"/>
              <a:gd name="connsiteY6" fmla="*/ 6226037 h 12720847"/>
              <a:gd name="connsiteX7" fmla="*/ 8094626 w 12477135"/>
              <a:gd name="connsiteY7" fmla="*/ 6226356 h 12720847"/>
              <a:gd name="connsiteX8" fmla="*/ 8155693 w 12477135"/>
              <a:gd name="connsiteY8" fmla="*/ 6212496 h 12720847"/>
              <a:gd name="connsiteX9" fmla="*/ 8097050 w 12477135"/>
              <a:gd name="connsiteY9" fmla="*/ 6225805 h 12720847"/>
              <a:gd name="connsiteX10" fmla="*/ 8110643 w 12477135"/>
              <a:gd name="connsiteY10" fmla="*/ 6221480 h 12720847"/>
              <a:gd name="connsiteX11" fmla="*/ 8127907 w 12477135"/>
              <a:gd name="connsiteY11" fmla="*/ 6215213 h 12720847"/>
              <a:gd name="connsiteX12" fmla="*/ 8131262 w 12477135"/>
              <a:gd name="connsiteY12" fmla="*/ 6214451 h 12720847"/>
              <a:gd name="connsiteX13" fmla="*/ 8446987 w 12477135"/>
              <a:gd name="connsiteY13" fmla="*/ 6138869 h 12720847"/>
              <a:gd name="connsiteX14" fmla="*/ 8315062 w 12477135"/>
              <a:gd name="connsiteY14" fmla="*/ 6173956 h 12720847"/>
              <a:gd name="connsiteX15" fmla="*/ 8400329 w 12477135"/>
              <a:gd name="connsiteY15" fmla="*/ 6150959 h 12720847"/>
              <a:gd name="connsiteX16" fmla="*/ 8505565 w 12477135"/>
              <a:gd name="connsiteY16" fmla="*/ 6123290 h 12720847"/>
              <a:gd name="connsiteX17" fmla="*/ 8490966 w 12477135"/>
              <a:gd name="connsiteY17" fmla="*/ 6127474 h 12720847"/>
              <a:gd name="connsiteX18" fmla="*/ 8446987 w 12477135"/>
              <a:gd name="connsiteY18" fmla="*/ 6138869 h 12720847"/>
              <a:gd name="connsiteX19" fmla="*/ 8703587 w 12477135"/>
              <a:gd name="connsiteY19" fmla="*/ 6067710 h 12720847"/>
              <a:gd name="connsiteX20" fmla="*/ 8607758 w 12477135"/>
              <a:gd name="connsiteY20" fmla="*/ 6095834 h 12720847"/>
              <a:gd name="connsiteX21" fmla="*/ 8510887 w 12477135"/>
              <a:gd name="connsiteY21" fmla="*/ 6121874 h 12720847"/>
              <a:gd name="connsiteX22" fmla="*/ 8505565 w 12477135"/>
              <a:gd name="connsiteY22" fmla="*/ 6123290 h 12720847"/>
              <a:gd name="connsiteX23" fmla="*/ 8573596 w 12477135"/>
              <a:gd name="connsiteY23" fmla="*/ 6103793 h 12720847"/>
              <a:gd name="connsiteX24" fmla="*/ 8634840 w 12477135"/>
              <a:gd name="connsiteY24" fmla="*/ 6080209 h 12720847"/>
              <a:gd name="connsiteX25" fmla="*/ 8703587 w 12477135"/>
              <a:gd name="connsiteY25" fmla="*/ 6067710 h 12720847"/>
              <a:gd name="connsiteX26" fmla="*/ 8965035 w 12477135"/>
              <a:gd name="connsiteY26" fmla="*/ 5988547 h 12720847"/>
              <a:gd name="connsiteX27" fmla="*/ 8884830 w 12477135"/>
              <a:gd name="connsiteY27" fmla="*/ 6012504 h 12720847"/>
              <a:gd name="connsiteX28" fmla="*/ 8883788 w 12477135"/>
              <a:gd name="connsiteY28" fmla="*/ 6008338 h 12720847"/>
              <a:gd name="connsiteX29" fmla="*/ 8965035 w 12477135"/>
              <a:gd name="connsiteY29" fmla="*/ 5988547 h 12720847"/>
              <a:gd name="connsiteX30" fmla="*/ 8818363 w 12477135"/>
              <a:gd name="connsiteY30" fmla="*/ 5944175 h 12720847"/>
              <a:gd name="connsiteX31" fmla="*/ 8790042 w 12477135"/>
              <a:gd name="connsiteY31" fmla="*/ 5955214 h 12720847"/>
              <a:gd name="connsiteX32" fmla="*/ 8802296 w 12477135"/>
              <a:gd name="connsiteY32" fmla="*/ 5949465 h 12720847"/>
              <a:gd name="connsiteX33" fmla="*/ 8848209 w 12477135"/>
              <a:gd name="connsiteY33" fmla="*/ 5934348 h 12720847"/>
              <a:gd name="connsiteX34" fmla="*/ 8818363 w 12477135"/>
              <a:gd name="connsiteY34" fmla="*/ 5944175 h 12720847"/>
              <a:gd name="connsiteX35" fmla="*/ 8820770 w 12477135"/>
              <a:gd name="connsiteY35" fmla="*/ 5943236 h 12720847"/>
              <a:gd name="connsiteX36" fmla="*/ 8870247 w 12477135"/>
              <a:gd name="connsiteY36" fmla="*/ 5927091 h 12720847"/>
              <a:gd name="connsiteX37" fmla="*/ 8857748 w 12477135"/>
              <a:gd name="connsiteY37" fmla="*/ 5931257 h 12720847"/>
              <a:gd name="connsiteX38" fmla="*/ 8848209 w 12477135"/>
              <a:gd name="connsiteY38" fmla="*/ 5934348 h 12720847"/>
              <a:gd name="connsiteX39" fmla="*/ 9169194 w 12477135"/>
              <a:gd name="connsiteY39" fmla="*/ 5921883 h 12720847"/>
              <a:gd name="connsiteX40" fmla="*/ 9110862 w 12477135"/>
              <a:gd name="connsiteY40" fmla="*/ 5941673 h 12720847"/>
              <a:gd name="connsiteX41" fmla="*/ 9144194 w 12477135"/>
              <a:gd name="connsiteY41" fmla="*/ 5926049 h 12720847"/>
              <a:gd name="connsiteX42" fmla="*/ 9169194 w 12477135"/>
              <a:gd name="connsiteY42" fmla="*/ 5921883 h 12720847"/>
              <a:gd name="connsiteX43" fmla="*/ 9168152 w 12477135"/>
              <a:gd name="connsiteY43" fmla="*/ 5803138 h 12720847"/>
              <a:gd name="connsiteX44" fmla="*/ 9132737 w 12477135"/>
              <a:gd name="connsiteY44" fmla="*/ 5817721 h 12720847"/>
              <a:gd name="connsiteX45" fmla="*/ 8994201 w 12477135"/>
              <a:gd name="connsiteY45" fmla="*/ 5864594 h 12720847"/>
              <a:gd name="connsiteX46" fmla="*/ 8850456 w 12477135"/>
              <a:gd name="connsiteY46" fmla="*/ 5907300 h 12720847"/>
              <a:gd name="connsiteX47" fmla="*/ 9009825 w 12477135"/>
              <a:gd name="connsiteY47" fmla="*/ 5856260 h 12720847"/>
              <a:gd name="connsiteX48" fmla="*/ 9168152 w 12477135"/>
              <a:gd name="connsiteY48" fmla="*/ 5803138 h 12720847"/>
              <a:gd name="connsiteX49" fmla="*/ 9545220 w 12477135"/>
              <a:gd name="connsiteY49" fmla="*/ 5781264 h 12720847"/>
              <a:gd name="connsiteX50" fmla="*/ 9454598 w 12477135"/>
              <a:gd name="connsiteY50" fmla="*/ 5819803 h 12720847"/>
              <a:gd name="connsiteX51" fmla="*/ 9469181 w 12477135"/>
              <a:gd name="connsiteY51" fmla="*/ 5811470 h 12720847"/>
              <a:gd name="connsiteX52" fmla="*/ 9545220 w 12477135"/>
              <a:gd name="connsiteY52" fmla="*/ 5781264 h 12720847"/>
              <a:gd name="connsiteX53" fmla="*/ 9246274 w 12477135"/>
              <a:gd name="connsiteY53" fmla="*/ 5744807 h 12720847"/>
              <a:gd name="connsiteX54" fmla="*/ 8982743 w 12477135"/>
              <a:gd name="connsiteY54" fmla="*/ 5847927 h 12720847"/>
              <a:gd name="connsiteX55" fmla="*/ 8705671 w 12477135"/>
              <a:gd name="connsiteY55" fmla="*/ 5936465 h 12720847"/>
              <a:gd name="connsiteX56" fmla="*/ 8566093 w 12477135"/>
              <a:gd name="connsiteY56" fmla="*/ 5979172 h 12720847"/>
              <a:gd name="connsiteX57" fmla="*/ 8425474 w 12477135"/>
              <a:gd name="connsiteY57" fmla="*/ 6016671 h 12720847"/>
              <a:gd name="connsiteX58" fmla="*/ 8149443 w 12477135"/>
              <a:gd name="connsiteY58" fmla="*/ 6091668 h 12720847"/>
              <a:gd name="connsiteX59" fmla="*/ 8475471 w 12477135"/>
              <a:gd name="connsiteY59" fmla="*/ 6013546 h 12720847"/>
              <a:gd name="connsiteX60" fmla="*/ 8226524 w 12477135"/>
              <a:gd name="connsiteY60" fmla="*/ 6079168 h 12720847"/>
              <a:gd name="connsiteX61" fmla="*/ 7972367 w 12477135"/>
              <a:gd name="connsiteY61" fmla="*/ 6136457 h 12720847"/>
              <a:gd name="connsiteX62" fmla="*/ 7828623 w 12477135"/>
              <a:gd name="connsiteY62" fmla="*/ 6170831 h 12720847"/>
              <a:gd name="connsiteX63" fmla="*/ 7945285 w 12477135"/>
              <a:gd name="connsiteY63" fmla="*/ 6151040 h 12720847"/>
              <a:gd name="connsiteX64" fmla="*/ 8114029 w 12477135"/>
              <a:gd name="connsiteY64" fmla="*/ 6112500 h 12720847"/>
              <a:gd name="connsiteX65" fmla="*/ 7866121 w 12477135"/>
              <a:gd name="connsiteY65" fmla="*/ 6178122 h 12720847"/>
              <a:gd name="connsiteX66" fmla="*/ 8223399 w 12477135"/>
              <a:gd name="connsiteY66" fmla="*/ 6100000 h 12720847"/>
              <a:gd name="connsiteX67" fmla="*/ 8552552 w 12477135"/>
              <a:gd name="connsiteY67" fmla="*/ 6009379 h 12720847"/>
              <a:gd name="connsiteX68" fmla="*/ 8879622 w 12477135"/>
              <a:gd name="connsiteY68" fmla="*/ 5913549 h 12720847"/>
              <a:gd name="connsiteX69" fmla="*/ 8834442 w 12477135"/>
              <a:gd name="connsiteY69" fmla="*/ 5934382 h 12720847"/>
              <a:gd name="connsiteX70" fmla="*/ 8802296 w 12477135"/>
              <a:gd name="connsiteY70" fmla="*/ 5949465 h 12720847"/>
              <a:gd name="connsiteX71" fmla="*/ 8784834 w 12477135"/>
              <a:gd name="connsiteY71" fmla="*/ 5955214 h 12720847"/>
              <a:gd name="connsiteX72" fmla="*/ 8762960 w 12477135"/>
              <a:gd name="connsiteY72" fmla="*/ 5967714 h 12720847"/>
              <a:gd name="connsiteX73" fmla="*/ 8796292 w 12477135"/>
              <a:gd name="connsiteY73" fmla="*/ 5965631 h 12720847"/>
              <a:gd name="connsiteX74" fmla="*/ 8607758 w 12477135"/>
              <a:gd name="connsiteY74" fmla="*/ 6031254 h 12720847"/>
              <a:gd name="connsiteX75" fmla="*/ 8485888 w 12477135"/>
              <a:gd name="connsiteY75" fmla="*/ 6081251 h 12720847"/>
              <a:gd name="connsiteX76" fmla="*/ 8597342 w 12477135"/>
              <a:gd name="connsiteY76" fmla="*/ 6084376 h 12720847"/>
              <a:gd name="connsiteX77" fmla="*/ 8383809 w 12477135"/>
              <a:gd name="connsiteY77" fmla="*/ 6147915 h 12720847"/>
              <a:gd name="connsiteX78" fmla="*/ 8304646 w 12477135"/>
              <a:gd name="connsiteY78" fmla="*/ 6167706 h 12720847"/>
              <a:gd name="connsiteX79" fmla="*/ 8289021 w 12477135"/>
              <a:gd name="connsiteY79" fmla="*/ 6173956 h 12720847"/>
              <a:gd name="connsiteX80" fmla="*/ 8219232 w 12477135"/>
              <a:gd name="connsiteY80" fmla="*/ 6193747 h 12720847"/>
              <a:gd name="connsiteX81" fmla="*/ 8153610 w 12477135"/>
              <a:gd name="connsiteY81" fmla="*/ 6209371 h 12720847"/>
              <a:gd name="connsiteX82" fmla="*/ 8131262 w 12477135"/>
              <a:gd name="connsiteY82" fmla="*/ 6214451 h 12720847"/>
              <a:gd name="connsiteX83" fmla="*/ 8129653 w 12477135"/>
              <a:gd name="connsiteY83" fmla="*/ 6214579 h 12720847"/>
              <a:gd name="connsiteX84" fmla="*/ 8127907 w 12477135"/>
              <a:gd name="connsiteY84" fmla="*/ 6215213 h 12720847"/>
              <a:gd name="connsiteX85" fmla="*/ 8096321 w 12477135"/>
              <a:gd name="connsiteY85" fmla="*/ 6222392 h 12720847"/>
              <a:gd name="connsiteX86" fmla="*/ 8051531 w 12477135"/>
              <a:gd name="connsiteY86" fmla="*/ 6232287 h 12720847"/>
              <a:gd name="connsiteX87" fmla="*/ 7995283 w 12477135"/>
              <a:gd name="connsiteY87" fmla="*/ 6243745 h 12720847"/>
              <a:gd name="connsiteX88" fmla="*/ 7969242 w 12477135"/>
              <a:gd name="connsiteY88" fmla="*/ 6244787 h 12720847"/>
              <a:gd name="connsiteX89" fmla="*/ 7934869 w 12477135"/>
              <a:gd name="connsiteY89" fmla="*/ 6256244 h 12720847"/>
              <a:gd name="connsiteX90" fmla="*/ 7785917 w 12477135"/>
              <a:gd name="connsiteY90" fmla="*/ 6286451 h 12720847"/>
              <a:gd name="connsiteX91" fmla="*/ 7702587 w 12477135"/>
              <a:gd name="connsiteY91" fmla="*/ 6297909 h 12720847"/>
              <a:gd name="connsiteX92" fmla="*/ 7703628 w 12477135"/>
              <a:gd name="connsiteY92" fmla="*/ 6302076 h 12720847"/>
              <a:gd name="connsiteX93" fmla="*/ 7519261 w 12477135"/>
              <a:gd name="connsiteY93" fmla="*/ 6338533 h 12720847"/>
              <a:gd name="connsiteX94" fmla="*/ 7449472 w 12477135"/>
              <a:gd name="connsiteY94" fmla="*/ 6343741 h 12720847"/>
              <a:gd name="connsiteX95" fmla="*/ 7411973 w 12477135"/>
              <a:gd name="connsiteY95" fmla="*/ 6355198 h 12720847"/>
              <a:gd name="connsiteX96" fmla="*/ 7436973 w 12477135"/>
              <a:gd name="connsiteY96" fmla="*/ 6349990 h 12720847"/>
              <a:gd name="connsiteX97" fmla="*/ 7443222 w 12477135"/>
              <a:gd name="connsiteY97" fmla="*/ 6354157 h 12720847"/>
              <a:gd name="connsiteX98" fmla="*/ 7375516 w 12477135"/>
              <a:gd name="connsiteY98" fmla="*/ 6363531 h 12720847"/>
              <a:gd name="connsiteX99" fmla="*/ 7123443 w 12477135"/>
              <a:gd name="connsiteY99" fmla="*/ 6408321 h 12720847"/>
              <a:gd name="connsiteX100" fmla="*/ 6959908 w 12477135"/>
              <a:gd name="connsiteY100" fmla="*/ 6432279 h 12720847"/>
              <a:gd name="connsiteX101" fmla="*/ 6933867 w 12477135"/>
              <a:gd name="connsiteY101" fmla="*/ 6432279 h 12720847"/>
              <a:gd name="connsiteX102" fmla="*/ 6899494 w 12477135"/>
              <a:gd name="connsiteY102" fmla="*/ 6440612 h 12720847"/>
              <a:gd name="connsiteX103" fmla="*/ 6780749 w 12477135"/>
              <a:gd name="connsiteY103" fmla="*/ 6451028 h 12720847"/>
              <a:gd name="connsiteX104" fmla="*/ 6747417 w 12477135"/>
              <a:gd name="connsiteY104" fmla="*/ 6460402 h 12720847"/>
              <a:gd name="connsiteX105" fmla="*/ 6663045 w 12477135"/>
              <a:gd name="connsiteY105" fmla="*/ 6470819 h 12720847"/>
              <a:gd name="connsiteX106" fmla="*/ 6566174 w 12477135"/>
              <a:gd name="connsiteY106" fmla="*/ 6482277 h 12720847"/>
              <a:gd name="connsiteX107" fmla="*/ 6238062 w 12477135"/>
              <a:gd name="connsiteY107" fmla="*/ 6510401 h 12720847"/>
              <a:gd name="connsiteX108" fmla="*/ 6232854 w 12477135"/>
              <a:gd name="connsiteY108" fmla="*/ 6505193 h 12720847"/>
              <a:gd name="connsiteX109" fmla="*/ 6177648 w 12477135"/>
              <a:gd name="connsiteY109" fmla="*/ 6512483 h 12720847"/>
              <a:gd name="connsiteX110" fmla="*/ 6181815 w 12477135"/>
              <a:gd name="connsiteY110" fmla="*/ 6509359 h 12720847"/>
              <a:gd name="connsiteX111" fmla="*/ 6078694 w 12477135"/>
              <a:gd name="connsiteY111" fmla="*/ 6515609 h 12720847"/>
              <a:gd name="connsiteX112" fmla="*/ 6049529 w 12477135"/>
              <a:gd name="connsiteY112" fmla="*/ 6520817 h 12720847"/>
              <a:gd name="connsiteX113" fmla="*/ 6034946 w 12477135"/>
              <a:gd name="connsiteY113" fmla="*/ 6521858 h 12720847"/>
              <a:gd name="connsiteX114" fmla="*/ 5878702 w 12477135"/>
              <a:gd name="connsiteY114" fmla="*/ 6528108 h 12720847"/>
              <a:gd name="connsiteX115" fmla="*/ 5711001 w 12477135"/>
              <a:gd name="connsiteY115" fmla="*/ 6532275 h 12720847"/>
              <a:gd name="connsiteX116" fmla="*/ 5618296 w 12477135"/>
              <a:gd name="connsiteY116" fmla="*/ 6524983 h 12720847"/>
              <a:gd name="connsiteX117" fmla="*/ 6023489 w 12477135"/>
              <a:gd name="connsiteY117" fmla="*/ 6495818 h 12720847"/>
              <a:gd name="connsiteX118" fmla="*/ 5648503 w 12477135"/>
              <a:gd name="connsiteY118" fmla="*/ 6493734 h 12720847"/>
              <a:gd name="connsiteX119" fmla="*/ 5966199 w 12477135"/>
              <a:gd name="connsiteY119" fmla="*/ 6470819 h 12720847"/>
              <a:gd name="connsiteX120" fmla="*/ 5934950 w 12477135"/>
              <a:gd name="connsiteY120" fmla="*/ 6469777 h 12720847"/>
              <a:gd name="connsiteX121" fmla="*/ 5978698 w 12477135"/>
              <a:gd name="connsiteY121" fmla="*/ 6467694 h 12720847"/>
              <a:gd name="connsiteX122" fmla="*/ 5871410 w 12477135"/>
              <a:gd name="connsiteY122" fmla="*/ 6462486 h 12720847"/>
              <a:gd name="connsiteX123" fmla="*/ 5898494 w 12477135"/>
              <a:gd name="connsiteY123" fmla="*/ 6456236 h 12720847"/>
              <a:gd name="connsiteX124" fmla="*/ 5597463 w 12477135"/>
              <a:gd name="connsiteY124" fmla="*/ 6443737 h 12720847"/>
              <a:gd name="connsiteX125" fmla="*/ 6249521 w 12477135"/>
              <a:gd name="connsiteY125" fmla="*/ 6423945 h 12720847"/>
              <a:gd name="connsiteX126" fmla="*/ 6606798 w 12477135"/>
              <a:gd name="connsiteY126" fmla="*/ 6380198 h 12720847"/>
              <a:gd name="connsiteX127" fmla="*/ 6784915 w 12477135"/>
              <a:gd name="connsiteY127" fmla="*/ 6355198 h 12720847"/>
              <a:gd name="connsiteX128" fmla="*/ 6958867 w 12477135"/>
              <a:gd name="connsiteY128" fmla="*/ 6327074 h 12720847"/>
              <a:gd name="connsiteX129" fmla="*/ 7145318 w 12477135"/>
              <a:gd name="connsiteY129" fmla="*/ 6291660 h 12720847"/>
              <a:gd name="connsiteX130" fmla="*/ 7324477 w 12477135"/>
              <a:gd name="connsiteY130" fmla="*/ 6251036 h 12720847"/>
              <a:gd name="connsiteX131" fmla="*/ 7660922 w 12477135"/>
              <a:gd name="connsiteY131" fmla="*/ 6161457 h 12720847"/>
              <a:gd name="connsiteX132" fmla="*/ 7872371 w 12477135"/>
              <a:gd name="connsiteY132" fmla="*/ 6116666 h 12720847"/>
              <a:gd name="connsiteX133" fmla="*/ 8058822 w 12477135"/>
              <a:gd name="connsiteY133" fmla="*/ 6067710 h 12720847"/>
              <a:gd name="connsiteX134" fmla="*/ 8243190 w 12477135"/>
              <a:gd name="connsiteY134" fmla="*/ 6014587 h 12720847"/>
              <a:gd name="connsiteX135" fmla="*/ 8436932 w 12477135"/>
              <a:gd name="connsiteY135" fmla="*/ 5959381 h 12720847"/>
              <a:gd name="connsiteX136" fmla="*/ 8631715 w 12477135"/>
              <a:gd name="connsiteY136" fmla="*/ 5905217 h 12720847"/>
              <a:gd name="connsiteX137" fmla="*/ 8828582 w 12477135"/>
              <a:gd name="connsiteY137" fmla="*/ 5846886 h 12720847"/>
              <a:gd name="connsiteX138" fmla="*/ 9029616 w 12477135"/>
              <a:gd name="connsiteY138" fmla="*/ 5781264 h 12720847"/>
              <a:gd name="connsiteX139" fmla="*/ 9031699 w 12477135"/>
              <a:gd name="connsiteY139" fmla="*/ 5804179 h 12720847"/>
              <a:gd name="connsiteX140" fmla="*/ 8865039 w 12477135"/>
              <a:gd name="connsiteY140" fmla="*/ 5865635 h 12720847"/>
              <a:gd name="connsiteX141" fmla="*/ 8695255 w 12477135"/>
              <a:gd name="connsiteY141" fmla="*/ 5919800 h 12720847"/>
              <a:gd name="connsiteX142" fmla="*/ 8694213 w 12477135"/>
              <a:gd name="connsiteY142" fmla="*/ 5920841 h 12720847"/>
              <a:gd name="connsiteX143" fmla="*/ 8951494 w 12477135"/>
              <a:gd name="connsiteY143" fmla="*/ 5840636 h 12720847"/>
              <a:gd name="connsiteX144" fmla="*/ 8873372 w 12477135"/>
              <a:gd name="connsiteY144" fmla="*/ 5865635 h 12720847"/>
              <a:gd name="connsiteX145" fmla="*/ 8968160 w 12477135"/>
              <a:gd name="connsiteY145" fmla="*/ 5839594 h 12720847"/>
              <a:gd name="connsiteX146" fmla="*/ 9060865 w 12477135"/>
              <a:gd name="connsiteY146" fmla="*/ 5808346 h 12720847"/>
              <a:gd name="connsiteX147" fmla="*/ 9246274 w 12477135"/>
              <a:gd name="connsiteY147" fmla="*/ 5744807 h 12720847"/>
              <a:gd name="connsiteX148" fmla="*/ 9547303 w 12477135"/>
              <a:gd name="connsiteY148" fmla="*/ 5678143 h 12720847"/>
              <a:gd name="connsiteX149" fmla="*/ 9271273 w 12477135"/>
              <a:gd name="connsiteY149" fmla="*/ 5778138 h 12720847"/>
              <a:gd name="connsiteX150" fmla="*/ 9547303 w 12477135"/>
              <a:gd name="connsiteY150" fmla="*/ 5678143 h 12720847"/>
              <a:gd name="connsiteX151" fmla="*/ 9612926 w 12477135"/>
              <a:gd name="connsiteY151" fmla="*/ 5667726 h 12720847"/>
              <a:gd name="connsiteX152" fmla="*/ 9404601 w 12477135"/>
              <a:gd name="connsiteY152" fmla="*/ 5750015 h 12720847"/>
              <a:gd name="connsiteX153" fmla="*/ 9191068 w 12477135"/>
              <a:gd name="connsiteY153" fmla="*/ 5822929 h 12720847"/>
              <a:gd name="connsiteX154" fmla="*/ 9378560 w 12477135"/>
              <a:gd name="connsiteY154" fmla="*/ 5754181 h 12720847"/>
              <a:gd name="connsiteX155" fmla="*/ 9612926 w 12477135"/>
              <a:gd name="connsiteY155" fmla="*/ 5667726 h 12720847"/>
              <a:gd name="connsiteX156" fmla="*/ 1061189 w 12477135"/>
              <a:gd name="connsiteY156" fmla="*/ 5494817 h 12720847"/>
              <a:gd name="connsiteX157" fmla="*/ 2577794 w 12477135"/>
              <a:gd name="connsiteY157" fmla="*/ 6071876 h 12720847"/>
              <a:gd name="connsiteX158" fmla="*/ 4289183 w 12477135"/>
              <a:gd name="connsiteY158" fmla="*/ 6408321 h 12720847"/>
              <a:gd name="connsiteX159" fmla="*/ 4847494 w 12477135"/>
              <a:gd name="connsiteY159" fmla="*/ 6473944 h 12720847"/>
              <a:gd name="connsiteX160" fmla="*/ 4857910 w 12477135"/>
              <a:gd name="connsiteY160" fmla="*/ 6506234 h 12720847"/>
              <a:gd name="connsiteX161" fmla="*/ 4749581 w 12477135"/>
              <a:gd name="connsiteY161" fmla="*/ 6503109 h 12720847"/>
              <a:gd name="connsiteX162" fmla="*/ 4648544 w 12477135"/>
              <a:gd name="connsiteY162" fmla="*/ 6497901 h 12720847"/>
              <a:gd name="connsiteX163" fmla="*/ 4463134 w 12477135"/>
              <a:gd name="connsiteY163" fmla="*/ 6487485 h 12720847"/>
              <a:gd name="connsiteX164" fmla="*/ 4139189 w 12477135"/>
              <a:gd name="connsiteY164" fmla="*/ 6460402 h 12720847"/>
              <a:gd name="connsiteX165" fmla="*/ 3838160 w 12477135"/>
              <a:gd name="connsiteY165" fmla="*/ 6428112 h 12720847"/>
              <a:gd name="connsiteX166" fmla="*/ 3681916 w 12477135"/>
              <a:gd name="connsiteY166" fmla="*/ 6408321 h 12720847"/>
              <a:gd name="connsiteX167" fmla="*/ 3514214 w 12477135"/>
              <a:gd name="connsiteY167" fmla="*/ 6382280 h 12720847"/>
              <a:gd name="connsiteX168" fmla="*/ 3214227 w 12477135"/>
              <a:gd name="connsiteY168" fmla="*/ 6311450 h 12720847"/>
              <a:gd name="connsiteX169" fmla="*/ 2856949 w 12477135"/>
              <a:gd name="connsiteY169" fmla="*/ 6226037 h 12720847"/>
              <a:gd name="connsiteX170" fmla="*/ 2081981 w 12477135"/>
              <a:gd name="connsiteY170" fmla="*/ 6004171 h 12720847"/>
              <a:gd name="connsiteX171" fmla="*/ 1412216 w 12477135"/>
              <a:gd name="connsiteY171" fmla="*/ 5732307 h 12720847"/>
              <a:gd name="connsiteX172" fmla="*/ 1061189 w 12477135"/>
              <a:gd name="connsiteY172" fmla="*/ 5494817 h 12720847"/>
              <a:gd name="connsiteX173" fmla="*/ 9908747 w 12477135"/>
              <a:gd name="connsiteY173" fmla="*/ 5468777 h 12720847"/>
              <a:gd name="connsiteX174" fmla="*/ 9823334 w 12477135"/>
              <a:gd name="connsiteY174" fmla="*/ 5516691 h 12720847"/>
              <a:gd name="connsiteX175" fmla="*/ 9751461 w 12477135"/>
              <a:gd name="connsiteY175" fmla="*/ 5550023 h 12720847"/>
              <a:gd name="connsiteX176" fmla="*/ 9678548 w 12477135"/>
              <a:gd name="connsiteY176" fmla="*/ 5579188 h 12720847"/>
              <a:gd name="connsiteX177" fmla="*/ 9531679 w 12477135"/>
              <a:gd name="connsiteY177" fmla="*/ 5636478 h 12720847"/>
              <a:gd name="connsiteX178" fmla="*/ 9384810 w 12477135"/>
              <a:gd name="connsiteY178" fmla="*/ 5691684 h 12720847"/>
              <a:gd name="connsiteX179" fmla="*/ 9237941 w 12477135"/>
              <a:gd name="connsiteY179" fmla="*/ 5740640 h 12720847"/>
              <a:gd name="connsiteX180" fmla="*/ 9417100 w 12477135"/>
              <a:gd name="connsiteY180" fmla="*/ 5678143 h 12720847"/>
              <a:gd name="connsiteX181" fmla="*/ 9633758 w 12477135"/>
              <a:gd name="connsiteY181" fmla="*/ 5586480 h 12720847"/>
              <a:gd name="connsiteX182" fmla="*/ 9732712 w 12477135"/>
              <a:gd name="connsiteY182" fmla="*/ 5545856 h 12720847"/>
              <a:gd name="connsiteX183" fmla="*/ 9754587 w 12477135"/>
              <a:gd name="connsiteY183" fmla="*/ 5536482 h 12720847"/>
              <a:gd name="connsiteX184" fmla="*/ 9740004 w 12477135"/>
              <a:gd name="connsiteY184" fmla="*/ 5543773 h 12720847"/>
              <a:gd name="connsiteX185" fmla="*/ 9732712 w 12477135"/>
              <a:gd name="connsiteY185" fmla="*/ 5546898 h 12720847"/>
              <a:gd name="connsiteX186" fmla="*/ 9682714 w 12477135"/>
              <a:gd name="connsiteY186" fmla="*/ 5567731 h 12720847"/>
              <a:gd name="connsiteX187" fmla="*/ 9741045 w 12477135"/>
              <a:gd name="connsiteY187" fmla="*/ 5543773 h 12720847"/>
              <a:gd name="connsiteX188" fmla="*/ 9795210 w 12477135"/>
              <a:gd name="connsiteY188" fmla="*/ 5518774 h 12720847"/>
              <a:gd name="connsiteX189" fmla="*/ 9908747 w 12477135"/>
              <a:gd name="connsiteY189" fmla="*/ 5468777 h 12720847"/>
              <a:gd name="connsiteX190" fmla="*/ 193349 w 12477135"/>
              <a:gd name="connsiteY190" fmla="*/ 704 h 12720847"/>
              <a:gd name="connsiteX191" fmla="*/ 269554 w 12477135"/>
              <a:gd name="connsiteY191" fmla="*/ 335651 h 12720847"/>
              <a:gd name="connsiteX192" fmla="*/ 578916 w 12477135"/>
              <a:gd name="connsiteY192" fmla="*/ 5138582 h 12720847"/>
              <a:gd name="connsiteX193" fmla="*/ 832031 w 12477135"/>
              <a:gd name="connsiteY193" fmla="*/ 5292742 h 12720847"/>
              <a:gd name="connsiteX194" fmla="*/ 935152 w 12477135"/>
              <a:gd name="connsiteY194" fmla="*/ 5381280 h 12720847"/>
              <a:gd name="connsiteX195" fmla="*/ 736202 w 12477135"/>
              <a:gd name="connsiteY195" fmla="*/ 5280243 h 12720847"/>
              <a:gd name="connsiteX196" fmla="*/ 579958 w 12477135"/>
              <a:gd name="connsiteY196" fmla="*/ 5160455 h 12720847"/>
              <a:gd name="connsiteX197" fmla="*/ 589333 w 12477135"/>
              <a:gd name="connsiteY197" fmla="*/ 5312533 h 12720847"/>
              <a:gd name="connsiteX198" fmla="*/ 5619338 w 12477135"/>
              <a:gd name="connsiteY198" fmla="*/ 6660394 h 12720847"/>
              <a:gd name="connsiteX199" fmla="*/ 5816204 w 12477135"/>
              <a:gd name="connsiteY199" fmla="*/ 6656228 h 12720847"/>
              <a:gd name="connsiteX200" fmla="*/ 5819329 w 12477135"/>
              <a:gd name="connsiteY200" fmla="*/ 6656228 h 12720847"/>
              <a:gd name="connsiteX201" fmla="*/ 5590172 w 12477135"/>
              <a:gd name="connsiteY201" fmla="*/ 6702059 h 12720847"/>
              <a:gd name="connsiteX202" fmla="*/ 5275601 w 12477135"/>
              <a:gd name="connsiteY202" fmla="*/ 6757265 h 12720847"/>
              <a:gd name="connsiteX203" fmla="*/ 5448512 w 12477135"/>
              <a:gd name="connsiteY203" fmla="*/ 6772889 h 12720847"/>
              <a:gd name="connsiteX204" fmla="*/ 5654753 w 12477135"/>
              <a:gd name="connsiteY204" fmla="*/ 6777056 h 12720847"/>
              <a:gd name="connsiteX205" fmla="*/ 6007864 w 12477135"/>
              <a:gd name="connsiteY205" fmla="*/ 6754140 h 12720847"/>
              <a:gd name="connsiteX206" fmla="*/ 6852621 w 12477135"/>
              <a:gd name="connsiteY206" fmla="*/ 6707267 h 12720847"/>
              <a:gd name="connsiteX207" fmla="*/ 7528635 w 12477135"/>
              <a:gd name="connsiteY207" fmla="*/ 6636437 h 12720847"/>
              <a:gd name="connsiteX208" fmla="*/ 8716087 w 12477135"/>
              <a:gd name="connsiteY208" fmla="*/ 6316658 h 12720847"/>
              <a:gd name="connsiteX209" fmla="*/ 9813959 w 12477135"/>
              <a:gd name="connsiteY209" fmla="*/ 5911467 h 12720847"/>
              <a:gd name="connsiteX210" fmla="*/ 9907705 w 12477135"/>
              <a:gd name="connsiteY210" fmla="*/ 5865635 h 12720847"/>
              <a:gd name="connsiteX211" fmla="*/ 9991035 w 12477135"/>
              <a:gd name="connsiteY211" fmla="*/ 5821887 h 12720847"/>
              <a:gd name="connsiteX212" fmla="*/ 10129572 w 12477135"/>
              <a:gd name="connsiteY212" fmla="*/ 5747932 h 12720847"/>
              <a:gd name="connsiteX213" fmla="*/ 10309773 w 12477135"/>
              <a:gd name="connsiteY213" fmla="*/ 5639602 h 12720847"/>
              <a:gd name="connsiteX214" fmla="*/ 10404560 w 12477135"/>
              <a:gd name="connsiteY214" fmla="*/ 5559397 h 12720847"/>
              <a:gd name="connsiteX215" fmla="*/ 10425393 w 12477135"/>
              <a:gd name="connsiteY215" fmla="*/ 5479193 h 12720847"/>
              <a:gd name="connsiteX216" fmla="*/ 11111823 w 12477135"/>
              <a:gd name="connsiteY216" fmla="*/ 4983380 h 12720847"/>
              <a:gd name="connsiteX217" fmla="*/ 11585762 w 12477135"/>
              <a:gd name="connsiteY217" fmla="*/ 4500066 h 12720847"/>
              <a:gd name="connsiteX218" fmla="*/ 11729507 w 12477135"/>
              <a:gd name="connsiteY218" fmla="*/ 4344863 h 12720847"/>
              <a:gd name="connsiteX219" fmla="*/ 11784713 w 12477135"/>
              <a:gd name="connsiteY219" fmla="*/ 4286533 h 12720847"/>
              <a:gd name="connsiteX220" fmla="*/ 11825336 w 12477135"/>
              <a:gd name="connsiteY220" fmla="*/ 4243826 h 12720847"/>
              <a:gd name="connsiteX221" fmla="*/ 11810754 w 12477135"/>
              <a:gd name="connsiteY221" fmla="*/ 4295907 h 12720847"/>
              <a:gd name="connsiteX222" fmla="*/ 12321150 w 12477135"/>
              <a:gd name="connsiteY222" fmla="*/ 3533438 h 12720847"/>
              <a:gd name="connsiteX223" fmla="*/ 12412894 w 12477135"/>
              <a:gd name="connsiteY223" fmla="*/ 3317496 h 12720847"/>
              <a:gd name="connsiteX224" fmla="*/ 12477135 w 12477135"/>
              <a:gd name="connsiteY224" fmla="*/ 3128966 h 12720847"/>
              <a:gd name="connsiteX225" fmla="*/ 12477135 w 12477135"/>
              <a:gd name="connsiteY225" fmla="*/ 12720847 h 12720847"/>
              <a:gd name="connsiteX226" fmla="*/ 0 w 12477135"/>
              <a:gd name="connsiteY226" fmla="*/ 12720847 h 12720847"/>
              <a:gd name="connsiteX227" fmla="*/ 0 w 12477135"/>
              <a:gd name="connsiteY227" fmla="*/ 65303 h 12720847"/>
              <a:gd name="connsiteX228" fmla="*/ 3468 w 12477135"/>
              <a:gd name="connsiteY228" fmla="*/ 115673 h 12720847"/>
              <a:gd name="connsiteX229" fmla="*/ 17481 w 12477135"/>
              <a:gd name="connsiteY229" fmla="*/ 320026 h 12720847"/>
              <a:gd name="connsiteX230" fmla="*/ 65396 w 12477135"/>
              <a:gd name="connsiteY230" fmla="*/ 1062705 h 12720847"/>
              <a:gd name="connsiteX231" fmla="*/ 107061 w 12477135"/>
              <a:gd name="connsiteY231" fmla="*/ 105452 h 12720847"/>
              <a:gd name="connsiteX232" fmla="*/ 226847 w 12477135"/>
              <a:gd name="connsiteY232" fmla="*/ 1101245 h 12720847"/>
              <a:gd name="connsiteX233" fmla="*/ 257055 w 12477135"/>
              <a:gd name="connsiteY233" fmla="*/ 905419 h 12720847"/>
              <a:gd name="connsiteX234" fmla="*/ 204973 w 12477135"/>
              <a:gd name="connsiteY234" fmla="*/ 436688 h 12720847"/>
              <a:gd name="connsiteX235" fmla="*/ 193349 w 12477135"/>
              <a:gd name="connsiteY235" fmla="*/ 704 h 12720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12477135" h="12720847">
                <a:moveTo>
                  <a:pt x="8094626" y="6226356"/>
                </a:moveTo>
                <a:lnTo>
                  <a:pt x="7861955" y="6279160"/>
                </a:lnTo>
                <a:cubicBezTo>
                  <a:pt x="7889037" y="6272910"/>
                  <a:pt x="7916120" y="6265619"/>
                  <a:pt x="7945285" y="6259369"/>
                </a:cubicBezTo>
                <a:cubicBezTo>
                  <a:pt x="7959868" y="6256244"/>
                  <a:pt x="7971326" y="6248953"/>
                  <a:pt x="7977575" y="6246869"/>
                </a:cubicBezTo>
                <a:cubicBezTo>
                  <a:pt x="7996325" y="6243745"/>
                  <a:pt x="8015074" y="6240880"/>
                  <a:pt x="8034605" y="6237625"/>
                </a:cubicBezTo>
                <a:close/>
                <a:moveTo>
                  <a:pt x="8097050" y="6225805"/>
                </a:moveTo>
                <a:lnTo>
                  <a:pt x="8096321" y="6226037"/>
                </a:lnTo>
                <a:lnTo>
                  <a:pt x="8094626" y="6226356"/>
                </a:lnTo>
                <a:close/>
                <a:moveTo>
                  <a:pt x="8155693" y="6212496"/>
                </a:moveTo>
                <a:lnTo>
                  <a:pt x="8097050" y="6225805"/>
                </a:lnTo>
                <a:lnTo>
                  <a:pt x="8110643" y="6221480"/>
                </a:lnTo>
                <a:lnTo>
                  <a:pt x="8127907" y="6215213"/>
                </a:lnTo>
                <a:lnTo>
                  <a:pt x="8131262" y="6214451"/>
                </a:lnTo>
                <a:close/>
                <a:moveTo>
                  <a:pt x="8446987" y="6138869"/>
                </a:moveTo>
                <a:lnTo>
                  <a:pt x="8315062" y="6173956"/>
                </a:lnTo>
                <a:cubicBezTo>
                  <a:pt x="8341103" y="6166404"/>
                  <a:pt x="8370268" y="6158722"/>
                  <a:pt x="8400329" y="6150959"/>
                </a:cubicBezTo>
                <a:close/>
                <a:moveTo>
                  <a:pt x="8505565" y="6123290"/>
                </a:moveTo>
                <a:lnTo>
                  <a:pt x="8490966" y="6127474"/>
                </a:lnTo>
                <a:lnTo>
                  <a:pt x="8446987" y="6138869"/>
                </a:lnTo>
                <a:close/>
                <a:moveTo>
                  <a:pt x="8703587" y="6067710"/>
                </a:moveTo>
                <a:lnTo>
                  <a:pt x="8607758" y="6095834"/>
                </a:lnTo>
                <a:lnTo>
                  <a:pt x="8510887" y="6121874"/>
                </a:lnTo>
                <a:lnTo>
                  <a:pt x="8505565" y="6123290"/>
                </a:lnTo>
                <a:lnTo>
                  <a:pt x="8573596" y="6103793"/>
                </a:lnTo>
                <a:cubicBezTo>
                  <a:pt x="8598318" y="6095899"/>
                  <a:pt x="8619476" y="6088022"/>
                  <a:pt x="8634840" y="6080209"/>
                </a:cubicBezTo>
                <a:cubicBezTo>
                  <a:pt x="8655673" y="6078127"/>
                  <a:pt x="8678588" y="6072918"/>
                  <a:pt x="8703587" y="6067710"/>
                </a:cubicBezTo>
                <a:close/>
                <a:moveTo>
                  <a:pt x="8965035" y="5988547"/>
                </a:moveTo>
                <a:cubicBezTo>
                  <a:pt x="8937953" y="5996879"/>
                  <a:pt x="8910871" y="6004171"/>
                  <a:pt x="8884830" y="6012504"/>
                </a:cubicBezTo>
                <a:cubicBezTo>
                  <a:pt x="8888996" y="6009379"/>
                  <a:pt x="8884830" y="6009379"/>
                  <a:pt x="8883788" y="6008338"/>
                </a:cubicBezTo>
                <a:cubicBezTo>
                  <a:pt x="8910871" y="6002088"/>
                  <a:pt x="8937953" y="5995838"/>
                  <a:pt x="8965035" y="5988547"/>
                </a:cubicBezTo>
                <a:close/>
                <a:moveTo>
                  <a:pt x="8818363" y="5944175"/>
                </a:moveTo>
                <a:lnTo>
                  <a:pt x="8790042" y="5955214"/>
                </a:lnTo>
                <a:lnTo>
                  <a:pt x="8802296" y="5949465"/>
                </a:lnTo>
                <a:close/>
                <a:moveTo>
                  <a:pt x="8848209" y="5934348"/>
                </a:moveTo>
                <a:lnTo>
                  <a:pt x="8818363" y="5944175"/>
                </a:lnTo>
                <a:lnTo>
                  <a:pt x="8820770" y="5943236"/>
                </a:lnTo>
                <a:close/>
                <a:moveTo>
                  <a:pt x="8870247" y="5927091"/>
                </a:moveTo>
                <a:lnTo>
                  <a:pt x="8857748" y="5931257"/>
                </a:lnTo>
                <a:lnTo>
                  <a:pt x="8848209" y="5934348"/>
                </a:lnTo>
                <a:close/>
                <a:moveTo>
                  <a:pt x="9169194" y="5921883"/>
                </a:moveTo>
                <a:cubicBezTo>
                  <a:pt x="9149403" y="5929174"/>
                  <a:pt x="9129612" y="5935424"/>
                  <a:pt x="9110862" y="5941673"/>
                </a:cubicBezTo>
                <a:cubicBezTo>
                  <a:pt x="9122321" y="5936465"/>
                  <a:pt x="9132737" y="5931257"/>
                  <a:pt x="9144194" y="5926049"/>
                </a:cubicBezTo>
                <a:cubicBezTo>
                  <a:pt x="9151486" y="5926049"/>
                  <a:pt x="9159819" y="5923966"/>
                  <a:pt x="9169194" y="5921883"/>
                </a:cubicBezTo>
                <a:close/>
                <a:moveTo>
                  <a:pt x="9168152" y="5803138"/>
                </a:moveTo>
                <a:cubicBezTo>
                  <a:pt x="9156694" y="5808346"/>
                  <a:pt x="9144194" y="5813554"/>
                  <a:pt x="9132737" y="5817721"/>
                </a:cubicBezTo>
                <a:cubicBezTo>
                  <a:pt x="9086905" y="5833345"/>
                  <a:pt x="9040032" y="5848969"/>
                  <a:pt x="8994201" y="5864594"/>
                </a:cubicBezTo>
                <a:cubicBezTo>
                  <a:pt x="8947328" y="5880218"/>
                  <a:pt x="8898371" y="5892717"/>
                  <a:pt x="8850456" y="5907300"/>
                </a:cubicBezTo>
                <a:cubicBezTo>
                  <a:pt x="8902537" y="5891676"/>
                  <a:pt x="8956702" y="5876051"/>
                  <a:pt x="9009825" y="5856260"/>
                </a:cubicBezTo>
                <a:cubicBezTo>
                  <a:pt x="9062948" y="5837511"/>
                  <a:pt x="9116071" y="5818762"/>
                  <a:pt x="9168152" y="5803138"/>
                </a:cubicBezTo>
                <a:close/>
                <a:moveTo>
                  <a:pt x="9545220" y="5781264"/>
                </a:moveTo>
                <a:cubicBezTo>
                  <a:pt x="9516055" y="5793763"/>
                  <a:pt x="9485847" y="5807304"/>
                  <a:pt x="9454598" y="5819803"/>
                </a:cubicBezTo>
                <a:cubicBezTo>
                  <a:pt x="9460849" y="5815637"/>
                  <a:pt x="9466057" y="5812512"/>
                  <a:pt x="9469181" y="5811470"/>
                </a:cubicBezTo>
                <a:cubicBezTo>
                  <a:pt x="9495222" y="5801054"/>
                  <a:pt x="9521263" y="5790638"/>
                  <a:pt x="9545220" y="5781264"/>
                </a:cubicBezTo>
                <a:close/>
                <a:moveTo>
                  <a:pt x="9246274" y="5744807"/>
                </a:moveTo>
                <a:cubicBezTo>
                  <a:pt x="9160861" y="5780222"/>
                  <a:pt x="9073364" y="5814595"/>
                  <a:pt x="8982743" y="5847927"/>
                </a:cubicBezTo>
                <a:cubicBezTo>
                  <a:pt x="8892121" y="5879176"/>
                  <a:pt x="8798375" y="5907300"/>
                  <a:pt x="8705671" y="5936465"/>
                </a:cubicBezTo>
                <a:cubicBezTo>
                  <a:pt x="8658798" y="5951048"/>
                  <a:pt x="8612966" y="5965631"/>
                  <a:pt x="8566093" y="5979172"/>
                </a:cubicBezTo>
                <a:cubicBezTo>
                  <a:pt x="8519220" y="5991671"/>
                  <a:pt x="8472347" y="6004171"/>
                  <a:pt x="8425474" y="6016671"/>
                </a:cubicBezTo>
                <a:cubicBezTo>
                  <a:pt x="8331728" y="6040628"/>
                  <a:pt x="8240065" y="6068752"/>
                  <a:pt x="8149443" y="6091668"/>
                </a:cubicBezTo>
                <a:cubicBezTo>
                  <a:pt x="8253606" y="6076043"/>
                  <a:pt x="8384851" y="6025003"/>
                  <a:pt x="8475471" y="6013546"/>
                </a:cubicBezTo>
                <a:cubicBezTo>
                  <a:pt x="8393183" y="6035420"/>
                  <a:pt x="8309854" y="6057294"/>
                  <a:pt x="8226524" y="6079168"/>
                </a:cubicBezTo>
                <a:cubicBezTo>
                  <a:pt x="8143194" y="6100000"/>
                  <a:pt x="8057781" y="6117708"/>
                  <a:pt x="7972367" y="6136457"/>
                </a:cubicBezTo>
                <a:cubicBezTo>
                  <a:pt x="7929661" y="6148957"/>
                  <a:pt x="7883829" y="6159373"/>
                  <a:pt x="7828623" y="6170831"/>
                </a:cubicBezTo>
                <a:cubicBezTo>
                  <a:pt x="7858831" y="6167706"/>
                  <a:pt x="7902578" y="6159373"/>
                  <a:pt x="7945285" y="6151040"/>
                </a:cubicBezTo>
                <a:cubicBezTo>
                  <a:pt x="8001533" y="6138541"/>
                  <a:pt x="8057781" y="6125000"/>
                  <a:pt x="8114029" y="6112500"/>
                </a:cubicBezTo>
                <a:cubicBezTo>
                  <a:pt x="8027573" y="6133333"/>
                  <a:pt x="7943202" y="6155206"/>
                  <a:pt x="7866121" y="6178122"/>
                </a:cubicBezTo>
                <a:cubicBezTo>
                  <a:pt x="7983825" y="6154165"/>
                  <a:pt x="8105695" y="6127082"/>
                  <a:pt x="8223399" y="6100000"/>
                </a:cubicBezTo>
                <a:lnTo>
                  <a:pt x="8552552" y="6009379"/>
                </a:lnTo>
                <a:cubicBezTo>
                  <a:pt x="8661922" y="5977089"/>
                  <a:pt x="8770252" y="5945840"/>
                  <a:pt x="8879622" y="5913549"/>
                </a:cubicBezTo>
                <a:cubicBezTo>
                  <a:pt x="8866081" y="5920320"/>
                  <a:pt x="8850197" y="5927351"/>
                  <a:pt x="8834442" y="5934382"/>
                </a:cubicBezTo>
                <a:lnTo>
                  <a:pt x="8802296" y="5949465"/>
                </a:lnTo>
                <a:lnTo>
                  <a:pt x="8784834" y="5955214"/>
                </a:lnTo>
                <a:cubicBezTo>
                  <a:pt x="8776501" y="5959381"/>
                  <a:pt x="8769210" y="5963548"/>
                  <a:pt x="8762960" y="5967714"/>
                </a:cubicBezTo>
                <a:cubicBezTo>
                  <a:pt x="8766085" y="5970839"/>
                  <a:pt x="8835874" y="5951048"/>
                  <a:pt x="8796292" y="5965631"/>
                </a:cubicBezTo>
                <a:cubicBezTo>
                  <a:pt x="8723379" y="5993755"/>
                  <a:pt x="8659839" y="6013546"/>
                  <a:pt x="8607758" y="6031254"/>
                </a:cubicBezTo>
                <a:cubicBezTo>
                  <a:pt x="8555677" y="6047919"/>
                  <a:pt x="8514012" y="6061460"/>
                  <a:pt x="8485888" y="6081251"/>
                </a:cubicBezTo>
                <a:cubicBezTo>
                  <a:pt x="8475471" y="6090626"/>
                  <a:pt x="8650465" y="6065627"/>
                  <a:pt x="8597342" y="6084376"/>
                </a:cubicBezTo>
                <a:cubicBezTo>
                  <a:pt x="8552552" y="6098959"/>
                  <a:pt x="8471305" y="6121874"/>
                  <a:pt x="8383809" y="6147915"/>
                </a:cubicBezTo>
                <a:cubicBezTo>
                  <a:pt x="8357768" y="6154165"/>
                  <a:pt x="8331728" y="6161457"/>
                  <a:pt x="8304646" y="6167706"/>
                </a:cubicBezTo>
                <a:cubicBezTo>
                  <a:pt x="8301521" y="6167706"/>
                  <a:pt x="8295271" y="6170831"/>
                  <a:pt x="8289021" y="6173956"/>
                </a:cubicBezTo>
                <a:cubicBezTo>
                  <a:pt x="8265064" y="6180206"/>
                  <a:pt x="8242148" y="6187497"/>
                  <a:pt x="8219232" y="6193747"/>
                </a:cubicBezTo>
                <a:cubicBezTo>
                  <a:pt x="8196316" y="6198955"/>
                  <a:pt x="8174443" y="6204163"/>
                  <a:pt x="8153610" y="6209371"/>
                </a:cubicBezTo>
                <a:lnTo>
                  <a:pt x="8131262" y="6214451"/>
                </a:lnTo>
                <a:lnTo>
                  <a:pt x="8129653" y="6214579"/>
                </a:lnTo>
                <a:lnTo>
                  <a:pt x="8127907" y="6215213"/>
                </a:lnTo>
                <a:lnTo>
                  <a:pt x="8096321" y="6222392"/>
                </a:lnTo>
                <a:cubicBezTo>
                  <a:pt x="8079134" y="6226298"/>
                  <a:pt x="8064031" y="6229683"/>
                  <a:pt x="8051531" y="6232287"/>
                </a:cubicBezTo>
                <a:cubicBezTo>
                  <a:pt x="8032781" y="6236453"/>
                  <a:pt x="8014032" y="6240620"/>
                  <a:pt x="7995283" y="6243745"/>
                </a:cubicBezTo>
                <a:cubicBezTo>
                  <a:pt x="7984867" y="6244787"/>
                  <a:pt x="7976534" y="6244787"/>
                  <a:pt x="7969242" y="6244787"/>
                </a:cubicBezTo>
                <a:cubicBezTo>
                  <a:pt x="7957785" y="6248953"/>
                  <a:pt x="7946327" y="6253119"/>
                  <a:pt x="7934869" y="6256244"/>
                </a:cubicBezTo>
                <a:cubicBezTo>
                  <a:pt x="7884871" y="6266660"/>
                  <a:pt x="7834873" y="6278118"/>
                  <a:pt x="7785917" y="6286451"/>
                </a:cubicBezTo>
                <a:cubicBezTo>
                  <a:pt x="7757793" y="6290618"/>
                  <a:pt x="7729669" y="6293742"/>
                  <a:pt x="7702587" y="6297909"/>
                </a:cubicBezTo>
                <a:cubicBezTo>
                  <a:pt x="7703628" y="6298950"/>
                  <a:pt x="7707795" y="6299992"/>
                  <a:pt x="7703628" y="6302076"/>
                </a:cubicBezTo>
                <a:cubicBezTo>
                  <a:pt x="7642172" y="6314575"/>
                  <a:pt x="7580717" y="6326033"/>
                  <a:pt x="7519261" y="6338533"/>
                </a:cubicBezTo>
                <a:cubicBezTo>
                  <a:pt x="7494262" y="6341657"/>
                  <a:pt x="7470304" y="6343741"/>
                  <a:pt x="7449472" y="6343741"/>
                </a:cubicBezTo>
                <a:cubicBezTo>
                  <a:pt x="7439055" y="6347907"/>
                  <a:pt x="7426556" y="6351032"/>
                  <a:pt x="7411973" y="6355198"/>
                </a:cubicBezTo>
                <a:cubicBezTo>
                  <a:pt x="7420306" y="6353115"/>
                  <a:pt x="7429681" y="6352074"/>
                  <a:pt x="7436973" y="6349990"/>
                </a:cubicBezTo>
                <a:cubicBezTo>
                  <a:pt x="7438014" y="6352074"/>
                  <a:pt x="7439055" y="6353115"/>
                  <a:pt x="7443222" y="6354157"/>
                </a:cubicBezTo>
                <a:lnTo>
                  <a:pt x="7375516" y="6363531"/>
                </a:lnTo>
                <a:cubicBezTo>
                  <a:pt x="7300519" y="6379156"/>
                  <a:pt x="7199482" y="6393739"/>
                  <a:pt x="7123443" y="6408321"/>
                </a:cubicBezTo>
                <a:cubicBezTo>
                  <a:pt x="7069279" y="6416655"/>
                  <a:pt x="7015115" y="6423945"/>
                  <a:pt x="6959908" y="6432279"/>
                </a:cubicBezTo>
                <a:cubicBezTo>
                  <a:pt x="6950534" y="6432279"/>
                  <a:pt x="6942201" y="6432279"/>
                  <a:pt x="6933867" y="6432279"/>
                </a:cubicBezTo>
                <a:cubicBezTo>
                  <a:pt x="6920326" y="6436445"/>
                  <a:pt x="6905744" y="6438528"/>
                  <a:pt x="6899494" y="6440612"/>
                </a:cubicBezTo>
                <a:cubicBezTo>
                  <a:pt x="6855746" y="6445820"/>
                  <a:pt x="6818247" y="6448945"/>
                  <a:pt x="6780749" y="6451028"/>
                </a:cubicBezTo>
                <a:cubicBezTo>
                  <a:pt x="6774499" y="6453111"/>
                  <a:pt x="6761999" y="6458320"/>
                  <a:pt x="6747417" y="6460402"/>
                </a:cubicBezTo>
                <a:cubicBezTo>
                  <a:pt x="6718252" y="6463528"/>
                  <a:pt x="6690128" y="6467694"/>
                  <a:pt x="6663045" y="6470819"/>
                </a:cubicBezTo>
                <a:cubicBezTo>
                  <a:pt x="6630755" y="6474985"/>
                  <a:pt x="6598465" y="6478110"/>
                  <a:pt x="6566174" y="6482277"/>
                </a:cubicBezTo>
                <a:cubicBezTo>
                  <a:pt x="6455762" y="6493734"/>
                  <a:pt x="6346392" y="6502067"/>
                  <a:pt x="6238062" y="6510401"/>
                </a:cubicBezTo>
                <a:cubicBezTo>
                  <a:pt x="6234938" y="6509359"/>
                  <a:pt x="6233896" y="6507275"/>
                  <a:pt x="6232854" y="6505193"/>
                </a:cubicBezTo>
                <a:cubicBezTo>
                  <a:pt x="6216189" y="6509359"/>
                  <a:pt x="6192231" y="6509359"/>
                  <a:pt x="6177648" y="6512483"/>
                </a:cubicBezTo>
                <a:cubicBezTo>
                  <a:pt x="6180773" y="6511442"/>
                  <a:pt x="6181815" y="6510401"/>
                  <a:pt x="6181815" y="6509359"/>
                </a:cubicBezTo>
                <a:cubicBezTo>
                  <a:pt x="6132859" y="6517692"/>
                  <a:pt x="6123484" y="6513525"/>
                  <a:pt x="6078694" y="6515609"/>
                </a:cubicBezTo>
                <a:cubicBezTo>
                  <a:pt x="6068278" y="6516650"/>
                  <a:pt x="6059945" y="6519775"/>
                  <a:pt x="6049529" y="6520817"/>
                </a:cubicBezTo>
                <a:lnTo>
                  <a:pt x="6034946" y="6521858"/>
                </a:lnTo>
                <a:cubicBezTo>
                  <a:pt x="5983906" y="6516650"/>
                  <a:pt x="5933908" y="6523942"/>
                  <a:pt x="5878702" y="6528108"/>
                </a:cubicBezTo>
                <a:cubicBezTo>
                  <a:pt x="5822456" y="6530191"/>
                  <a:pt x="5766208" y="6530191"/>
                  <a:pt x="5711001" y="6532275"/>
                </a:cubicBezTo>
                <a:cubicBezTo>
                  <a:pt x="5666211" y="6532275"/>
                  <a:pt x="5649545" y="6528108"/>
                  <a:pt x="5618296" y="6524983"/>
                </a:cubicBezTo>
                <a:cubicBezTo>
                  <a:pt x="5748499" y="6517692"/>
                  <a:pt x="5898494" y="6516650"/>
                  <a:pt x="6023489" y="6495818"/>
                </a:cubicBezTo>
                <a:cubicBezTo>
                  <a:pt x="5875577" y="6501026"/>
                  <a:pt x="5671419" y="6511442"/>
                  <a:pt x="5648503" y="6493734"/>
                </a:cubicBezTo>
                <a:cubicBezTo>
                  <a:pt x="5625587" y="6477069"/>
                  <a:pt x="5850578" y="6482277"/>
                  <a:pt x="5966199" y="6470819"/>
                </a:cubicBezTo>
                <a:cubicBezTo>
                  <a:pt x="5950574" y="6469777"/>
                  <a:pt x="5950574" y="6469777"/>
                  <a:pt x="5934950" y="6469777"/>
                </a:cubicBezTo>
                <a:cubicBezTo>
                  <a:pt x="5950574" y="6470819"/>
                  <a:pt x="5966199" y="6470819"/>
                  <a:pt x="5978698" y="6467694"/>
                </a:cubicBezTo>
                <a:cubicBezTo>
                  <a:pt x="5947451" y="6466652"/>
                  <a:pt x="5888078" y="6467694"/>
                  <a:pt x="5871410" y="6462486"/>
                </a:cubicBezTo>
                <a:lnTo>
                  <a:pt x="5898494" y="6456236"/>
                </a:lnTo>
                <a:cubicBezTo>
                  <a:pt x="5820371" y="6448945"/>
                  <a:pt x="5673502" y="6455194"/>
                  <a:pt x="5597463" y="6443737"/>
                </a:cubicBezTo>
                <a:cubicBezTo>
                  <a:pt x="5785998" y="6458320"/>
                  <a:pt x="6014113" y="6446861"/>
                  <a:pt x="6249521" y="6423945"/>
                </a:cubicBezTo>
                <a:cubicBezTo>
                  <a:pt x="6367224" y="6410404"/>
                  <a:pt x="6488052" y="6397905"/>
                  <a:pt x="6606798" y="6380198"/>
                </a:cubicBezTo>
                <a:cubicBezTo>
                  <a:pt x="6666170" y="6371864"/>
                  <a:pt x="6725543" y="6363531"/>
                  <a:pt x="6784915" y="6355198"/>
                </a:cubicBezTo>
                <a:cubicBezTo>
                  <a:pt x="6843247" y="6345824"/>
                  <a:pt x="6901577" y="6336449"/>
                  <a:pt x="6958867" y="6327074"/>
                </a:cubicBezTo>
                <a:cubicBezTo>
                  <a:pt x="7022406" y="6315617"/>
                  <a:pt x="7084903" y="6305201"/>
                  <a:pt x="7145318" y="6291660"/>
                </a:cubicBezTo>
                <a:cubicBezTo>
                  <a:pt x="7205732" y="6278118"/>
                  <a:pt x="7265105" y="6264577"/>
                  <a:pt x="7324477" y="6251036"/>
                </a:cubicBezTo>
                <a:cubicBezTo>
                  <a:pt x="7442181" y="6224995"/>
                  <a:pt x="7553634" y="6192705"/>
                  <a:pt x="7660922" y="6161457"/>
                </a:cubicBezTo>
                <a:cubicBezTo>
                  <a:pt x="7701545" y="6149998"/>
                  <a:pt x="7801541" y="6133333"/>
                  <a:pt x="7872371" y="6116666"/>
                </a:cubicBezTo>
                <a:lnTo>
                  <a:pt x="8058822" y="6067710"/>
                </a:lnTo>
                <a:cubicBezTo>
                  <a:pt x="8120278" y="6051044"/>
                  <a:pt x="8182775" y="6035420"/>
                  <a:pt x="8243190" y="6014587"/>
                </a:cubicBezTo>
                <a:cubicBezTo>
                  <a:pt x="8307770" y="5994797"/>
                  <a:pt x="8372351" y="5977089"/>
                  <a:pt x="8436932" y="5959381"/>
                </a:cubicBezTo>
                <a:cubicBezTo>
                  <a:pt x="8501512" y="5941673"/>
                  <a:pt x="8567135" y="5926049"/>
                  <a:pt x="8631715" y="5905217"/>
                </a:cubicBezTo>
                <a:cubicBezTo>
                  <a:pt x="8696296" y="5885426"/>
                  <a:pt x="8761918" y="5866676"/>
                  <a:pt x="8828582" y="5846886"/>
                </a:cubicBezTo>
                <a:cubicBezTo>
                  <a:pt x="8895247" y="5827095"/>
                  <a:pt x="8962952" y="5807304"/>
                  <a:pt x="9029616" y="5781264"/>
                </a:cubicBezTo>
                <a:cubicBezTo>
                  <a:pt x="9083780" y="5761473"/>
                  <a:pt x="9163986" y="5751056"/>
                  <a:pt x="9031699" y="5804179"/>
                </a:cubicBezTo>
                <a:cubicBezTo>
                  <a:pt x="8977535" y="5827095"/>
                  <a:pt x="8921287" y="5846886"/>
                  <a:pt x="8865039" y="5865635"/>
                </a:cubicBezTo>
                <a:cubicBezTo>
                  <a:pt x="8808791" y="5884384"/>
                  <a:pt x="8751502" y="5902092"/>
                  <a:pt x="8695255" y="5919800"/>
                </a:cubicBezTo>
                <a:cubicBezTo>
                  <a:pt x="8695255" y="5919800"/>
                  <a:pt x="8694213" y="5919800"/>
                  <a:pt x="8694213" y="5920841"/>
                </a:cubicBezTo>
                <a:cubicBezTo>
                  <a:pt x="8783793" y="5892717"/>
                  <a:pt x="8865039" y="5867718"/>
                  <a:pt x="8951494" y="5840636"/>
                </a:cubicBezTo>
                <a:cubicBezTo>
                  <a:pt x="8924412" y="5850011"/>
                  <a:pt x="8897329" y="5859385"/>
                  <a:pt x="8873372" y="5865635"/>
                </a:cubicBezTo>
                <a:cubicBezTo>
                  <a:pt x="8905663" y="5857302"/>
                  <a:pt x="8936912" y="5847927"/>
                  <a:pt x="8968160" y="5839594"/>
                </a:cubicBezTo>
                <a:cubicBezTo>
                  <a:pt x="8999409" y="5829178"/>
                  <a:pt x="9030658" y="5818762"/>
                  <a:pt x="9060865" y="5808346"/>
                </a:cubicBezTo>
                <a:cubicBezTo>
                  <a:pt x="9122321" y="5787513"/>
                  <a:pt x="9183776" y="5765639"/>
                  <a:pt x="9246274" y="5744807"/>
                </a:cubicBezTo>
                <a:close/>
                <a:moveTo>
                  <a:pt x="9547303" y="5678143"/>
                </a:moveTo>
                <a:cubicBezTo>
                  <a:pt x="9458765" y="5709391"/>
                  <a:pt x="9367102" y="5747932"/>
                  <a:pt x="9271273" y="5778138"/>
                </a:cubicBezTo>
                <a:cubicBezTo>
                  <a:pt x="9365019" y="5746890"/>
                  <a:pt x="9458765" y="5708350"/>
                  <a:pt x="9547303" y="5678143"/>
                </a:cubicBezTo>
                <a:close/>
                <a:moveTo>
                  <a:pt x="9612926" y="5667726"/>
                </a:moveTo>
                <a:cubicBezTo>
                  <a:pt x="9543137" y="5695850"/>
                  <a:pt x="9474390" y="5722932"/>
                  <a:pt x="9404601" y="5750015"/>
                </a:cubicBezTo>
                <a:cubicBezTo>
                  <a:pt x="9334812" y="5777097"/>
                  <a:pt x="9262940" y="5798971"/>
                  <a:pt x="9191068" y="5822929"/>
                </a:cubicBezTo>
                <a:lnTo>
                  <a:pt x="9378560" y="5754181"/>
                </a:lnTo>
                <a:cubicBezTo>
                  <a:pt x="9458765" y="5722932"/>
                  <a:pt x="9536887" y="5693767"/>
                  <a:pt x="9612926" y="5667726"/>
                </a:cubicBezTo>
                <a:close/>
                <a:moveTo>
                  <a:pt x="1061189" y="5494817"/>
                </a:moveTo>
                <a:cubicBezTo>
                  <a:pt x="1500754" y="5681267"/>
                  <a:pt x="2018442" y="5898967"/>
                  <a:pt x="2577794" y="6071876"/>
                </a:cubicBezTo>
                <a:cubicBezTo>
                  <a:pt x="3135063" y="6245828"/>
                  <a:pt x="3732955" y="6370823"/>
                  <a:pt x="4289183" y="6408321"/>
                </a:cubicBezTo>
                <a:cubicBezTo>
                  <a:pt x="4436052" y="6429154"/>
                  <a:pt x="4686042" y="6457278"/>
                  <a:pt x="4847494" y="6473944"/>
                </a:cubicBezTo>
                <a:cubicBezTo>
                  <a:pt x="5006862" y="6490610"/>
                  <a:pt x="5076651" y="6505193"/>
                  <a:pt x="4857910" y="6506234"/>
                </a:cubicBezTo>
                <a:cubicBezTo>
                  <a:pt x="4820412" y="6505193"/>
                  <a:pt x="4784996" y="6504151"/>
                  <a:pt x="4749581" y="6503109"/>
                </a:cubicBezTo>
                <a:cubicBezTo>
                  <a:pt x="4715208" y="6501026"/>
                  <a:pt x="4680834" y="6498942"/>
                  <a:pt x="4648544" y="6497901"/>
                </a:cubicBezTo>
                <a:cubicBezTo>
                  <a:pt x="4582921" y="6493734"/>
                  <a:pt x="4521465" y="6490610"/>
                  <a:pt x="4463134" y="6487485"/>
                </a:cubicBezTo>
                <a:cubicBezTo>
                  <a:pt x="4346473" y="6477069"/>
                  <a:pt x="4240227" y="6471861"/>
                  <a:pt x="4139189" y="6460402"/>
                </a:cubicBezTo>
                <a:cubicBezTo>
                  <a:pt x="4038152" y="6449986"/>
                  <a:pt x="3940239" y="6441653"/>
                  <a:pt x="3838160" y="6428112"/>
                </a:cubicBezTo>
                <a:cubicBezTo>
                  <a:pt x="3787120" y="6421863"/>
                  <a:pt x="3735039" y="6414571"/>
                  <a:pt x="3681916" y="6408321"/>
                </a:cubicBezTo>
                <a:cubicBezTo>
                  <a:pt x="3627752" y="6399988"/>
                  <a:pt x="3572545" y="6391655"/>
                  <a:pt x="3514214" y="6382280"/>
                </a:cubicBezTo>
                <a:cubicBezTo>
                  <a:pt x="3426718" y="6361448"/>
                  <a:pt x="3325680" y="6335407"/>
                  <a:pt x="3214227" y="6311450"/>
                </a:cubicBezTo>
                <a:cubicBezTo>
                  <a:pt x="3103814" y="6284368"/>
                  <a:pt x="2981944" y="6258328"/>
                  <a:pt x="2856949" y="6226037"/>
                </a:cubicBezTo>
                <a:cubicBezTo>
                  <a:pt x="2605918" y="6164581"/>
                  <a:pt x="2335096" y="6089584"/>
                  <a:pt x="2081981" y="6004171"/>
                </a:cubicBezTo>
                <a:cubicBezTo>
                  <a:pt x="1828866" y="5919800"/>
                  <a:pt x="1593459" y="5823970"/>
                  <a:pt x="1412216" y="5732307"/>
                </a:cubicBezTo>
                <a:cubicBezTo>
                  <a:pt x="1230973" y="5641686"/>
                  <a:pt x="1102854" y="5554189"/>
                  <a:pt x="1061189" y="5494817"/>
                </a:cubicBezTo>
                <a:close/>
                <a:moveTo>
                  <a:pt x="9908747" y="5468777"/>
                </a:moveTo>
                <a:cubicBezTo>
                  <a:pt x="9885831" y="5484401"/>
                  <a:pt x="9833750" y="5506275"/>
                  <a:pt x="9823334" y="5516691"/>
                </a:cubicBezTo>
                <a:lnTo>
                  <a:pt x="9751461" y="5550023"/>
                </a:lnTo>
                <a:cubicBezTo>
                  <a:pt x="9727504" y="5560439"/>
                  <a:pt x="9702506" y="5569813"/>
                  <a:pt x="9678548" y="5579188"/>
                </a:cubicBezTo>
                <a:cubicBezTo>
                  <a:pt x="9629592" y="5597937"/>
                  <a:pt x="9580635" y="5616686"/>
                  <a:pt x="9531679" y="5636478"/>
                </a:cubicBezTo>
                <a:cubicBezTo>
                  <a:pt x="9482722" y="5655227"/>
                  <a:pt x="9433766" y="5673976"/>
                  <a:pt x="9384810" y="5691684"/>
                </a:cubicBezTo>
                <a:cubicBezTo>
                  <a:pt x="9336895" y="5710433"/>
                  <a:pt x="9286897" y="5723974"/>
                  <a:pt x="9237941" y="5740640"/>
                </a:cubicBezTo>
                <a:cubicBezTo>
                  <a:pt x="9310854" y="5702100"/>
                  <a:pt x="9363978" y="5702100"/>
                  <a:pt x="9417100" y="5678143"/>
                </a:cubicBezTo>
                <a:cubicBezTo>
                  <a:pt x="9488973" y="5646894"/>
                  <a:pt x="9561886" y="5616686"/>
                  <a:pt x="9633758" y="5586480"/>
                </a:cubicBezTo>
                <a:cubicBezTo>
                  <a:pt x="9667090" y="5572939"/>
                  <a:pt x="9699380" y="5559397"/>
                  <a:pt x="9732712" y="5545856"/>
                </a:cubicBezTo>
                <a:cubicBezTo>
                  <a:pt x="9740004" y="5542731"/>
                  <a:pt x="9747295" y="5539607"/>
                  <a:pt x="9754587" y="5536482"/>
                </a:cubicBezTo>
                <a:cubicBezTo>
                  <a:pt x="9749379" y="5538565"/>
                  <a:pt x="9745212" y="5540648"/>
                  <a:pt x="9740004" y="5543773"/>
                </a:cubicBezTo>
                <a:cubicBezTo>
                  <a:pt x="9737920" y="5544815"/>
                  <a:pt x="9734796" y="5545856"/>
                  <a:pt x="9732712" y="5546898"/>
                </a:cubicBezTo>
                <a:cubicBezTo>
                  <a:pt x="9716047" y="5554189"/>
                  <a:pt x="9699380" y="5561481"/>
                  <a:pt x="9682714" y="5567731"/>
                </a:cubicBezTo>
                <a:cubicBezTo>
                  <a:pt x="9702506" y="5559397"/>
                  <a:pt x="9722296" y="5552106"/>
                  <a:pt x="9741045" y="5543773"/>
                </a:cubicBezTo>
                <a:cubicBezTo>
                  <a:pt x="9759795" y="5535441"/>
                  <a:pt x="9777502" y="5527108"/>
                  <a:pt x="9795210" y="5518774"/>
                </a:cubicBezTo>
                <a:cubicBezTo>
                  <a:pt x="9831667" y="5502108"/>
                  <a:pt x="9868124" y="5486483"/>
                  <a:pt x="9908747" y="5468777"/>
                </a:cubicBezTo>
                <a:close/>
                <a:moveTo>
                  <a:pt x="193349" y="704"/>
                </a:moveTo>
                <a:cubicBezTo>
                  <a:pt x="206402" y="-20617"/>
                  <a:pt x="255948" y="450946"/>
                  <a:pt x="269554" y="335651"/>
                </a:cubicBezTo>
                <a:lnTo>
                  <a:pt x="578916" y="5138582"/>
                </a:lnTo>
                <a:cubicBezTo>
                  <a:pt x="644539" y="5181288"/>
                  <a:pt x="743493" y="5239619"/>
                  <a:pt x="832031" y="5292742"/>
                </a:cubicBezTo>
                <a:cubicBezTo>
                  <a:pt x="979942" y="5386488"/>
                  <a:pt x="983067" y="5397945"/>
                  <a:pt x="935152" y="5381280"/>
                </a:cubicBezTo>
                <a:cubicBezTo>
                  <a:pt x="887237" y="5363573"/>
                  <a:pt x="788283" y="5313574"/>
                  <a:pt x="736202" y="5280243"/>
                </a:cubicBezTo>
                <a:cubicBezTo>
                  <a:pt x="693495" y="5248993"/>
                  <a:pt x="626831" y="5200037"/>
                  <a:pt x="579958" y="5160455"/>
                </a:cubicBezTo>
                <a:lnTo>
                  <a:pt x="589333" y="5312533"/>
                </a:lnTo>
                <a:cubicBezTo>
                  <a:pt x="589333" y="5312533"/>
                  <a:pt x="2418425" y="6694768"/>
                  <a:pt x="5619338" y="6660394"/>
                </a:cubicBezTo>
                <a:cubicBezTo>
                  <a:pt x="5684960" y="6659353"/>
                  <a:pt x="5750582" y="6658311"/>
                  <a:pt x="5816204" y="6656228"/>
                </a:cubicBezTo>
                <a:cubicBezTo>
                  <a:pt x="5817248" y="6656228"/>
                  <a:pt x="5818288" y="6656228"/>
                  <a:pt x="5819329" y="6656228"/>
                </a:cubicBezTo>
                <a:cubicBezTo>
                  <a:pt x="5889118" y="6664561"/>
                  <a:pt x="5846412" y="6680185"/>
                  <a:pt x="5590172" y="6702059"/>
                </a:cubicBezTo>
                <a:cubicBezTo>
                  <a:pt x="5486009" y="6719767"/>
                  <a:pt x="5625587" y="6743724"/>
                  <a:pt x="5275601" y="6757265"/>
                </a:cubicBezTo>
                <a:cubicBezTo>
                  <a:pt x="5323517" y="6765598"/>
                  <a:pt x="5382890" y="6769765"/>
                  <a:pt x="5448512" y="6772889"/>
                </a:cubicBezTo>
                <a:cubicBezTo>
                  <a:pt x="5514133" y="6776015"/>
                  <a:pt x="5584964" y="6778097"/>
                  <a:pt x="5654753" y="6777056"/>
                </a:cubicBezTo>
                <a:cubicBezTo>
                  <a:pt x="5794331" y="6772889"/>
                  <a:pt x="5929742" y="6766640"/>
                  <a:pt x="6007864" y="6754140"/>
                </a:cubicBezTo>
                <a:cubicBezTo>
                  <a:pt x="6140150" y="6773931"/>
                  <a:pt x="6512010" y="6749974"/>
                  <a:pt x="6852621" y="6707267"/>
                </a:cubicBezTo>
                <a:cubicBezTo>
                  <a:pt x="7194274" y="6667686"/>
                  <a:pt x="7503636" y="6606230"/>
                  <a:pt x="7528635" y="6636437"/>
                </a:cubicBezTo>
                <a:cubicBezTo>
                  <a:pt x="8014032" y="6508317"/>
                  <a:pt x="8370268" y="6414571"/>
                  <a:pt x="8716087" y="6316658"/>
                </a:cubicBezTo>
                <a:cubicBezTo>
                  <a:pt x="9060865" y="6216663"/>
                  <a:pt x="9397309" y="6112500"/>
                  <a:pt x="9813959" y="5911467"/>
                </a:cubicBezTo>
                <a:cubicBezTo>
                  <a:pt x="9847291" y="5895842"/>
                  <a:pt x="9878540" y="5880218"/>
                  <a:pt x="9907705" y="5865635"/>
                </a:cubicBezTo>
                <a:cubicBezTo>
                  <a:pt x="9936871" y="5851052"/>
                  <a:pt x="9964994" y="5835428"/>
                  <a:pt x="9991035" y="5821887"/>
                </a:cubicBezTo>
                <a:cubicBezTo>
                  <a:pt x="10043116" y="5793763"/>
                  <a:pt x="10088948" y="5768764"/>
                  <a:pt x="10129572" y="5747932"/>
                </a:cubicBezTo>
                <a:cubicBezTo>
                  <a:pt x="10209776" y="5702100"/>
                  <a:pt x="10267066" y="5666685"/>
                  <a:pt x="10309773" y="5639602"/>
                </a:cubicBezTo>
                <a:cubicBezTo>
                  <a:pt x="10393103" y="5586480"/>
                  <a:pt x="10409768" y="5565647"/>
                  <a:pt x="10404560" y="5559397"/>
                </a:cubicBezTo>
                <a:cubicBezTo>
                  <a:pt x="10394144" y="5546898"/>
                  <a:pt x="10292065" y="5583355"/>
                  <a:pt x="10425393" y="5479193"/>
                </a:cubicBezTo>
                <a:cubicBezTo>
                  <a:pt x="10677466" y="5332323"/>
                  <a:pt x="10913914" y="5157330"/>
                  <a:pt x="11111823" y="4983380"/>
                </a:cubicBezTo>
                <a:cubicBezTo>
                  <a:pt x="11310774" y="4809429"/>
                  <a:pt x="11471183" y="4636518"/>
                  <a:pt x="11585762" y="4500066"/>
                </a:cubicBezTo>
                <a:cubicBezTo>
                  <a:pt x="11640969" y="4442777"/>
                  <a:pt x="11688883" y="4388612"/>
                  <a:pt x="11729507" y="4344863"/>
                </a:cubicBezTo>
                <a:cubicBezTo>
                  <a:pt x="11750339" y="4322989"/>
                  <a:pt x="11769089" y="4303199"/>
                  <a:pt x="11784713" y="4286533"/>
                </a:cubicBezTo>
                <a:cubicBezTo>
                  <a:pt x="11800338" y="4268825"/>
                  <a:pt x="11813878" y="4255285"/>
                  <a:pt x="11825336" y="4243826"/>
                </a:cubicBezTo>
                <a:cubicBezTo>
                  <a:pt x="11870126" y="4199036"/>
                  <a:pt x="11874293" y="4208411"/>
                  <a:pt x="11810754" y="4295907"/>
                </a:cubicBezTo>
                <a:cubicBezTo>
                  <a:pt x="12007620" y="4065708"/>
                  <a:pt x="12183655" y="3812593"/>
                  <a:pt x="12321150" y="3533438"/>
                </a:cubicBezTo>
                <a:cubicBezTo>
                  <a:pt x="12354742" y="3462347"/>
                  <a:pt x="12385209" y="3390280"/>
                  <a:pt x="12412894" y="3317496"/>
                </a:cubicBezTo>
                <a:lnTo>
                  <a:pt x="12477135" y="3128966"/>
                </a:lnTo>
                <a:lnTo>
                  <a:pt x="12477135" y="12720847"/>
                </a:lnTo>
                <a:lnTo>
                  <a:pt x="0" y="12720847"/>
                </a:lnTo>
                <a:lnTo>
                  <a:pt x="0" y="65303"/>
                </a:lnTo>
                <a:lnTo>
                  <a:pt x="3468" y="115673"/>
                </a:lnTo>
                <a:cubicBezTo>
                  <a:pt x="8107" y="183183"/>
                  <a:pt x="12794" y="251539"/>
                  <a:pt x="17481" y="320026"/>
                </a:cubicBezTo>
                <a:cubicBezTo>
                  <a:pt x="34147" y="580433"/>
                  <a:pt x="50813" y="842922"/>
                  <a:pt x="65396" y="1062705"/>
                </a:cubicBezTo>
                <a:cubicBezTo>
                  <a:pt x="239347" y="2937629"/>
                  <a:pt x="148726" y="813756"/>
                  <a:pt x="107061" y="105452"/>
                </a:cubicBezTo>
                <a:cubicBezTo>
                  <a:pt x="158100" y="264820"/>
                  <a:pt x="194557" y="1198116"/>
                  <a:pt x="226847" y="1101245"/>
                </a:cubicBezTo>
                <a:cubicBezTo>
                  <a:pt x="240389" y="1059580"/>
                  <a:pt x="254971" y="1017915"/>
                  <a:pt x="257055" y="905419"/>
                </a:cubicBezTo>
                <a:lnTo>
                  <a:pt x="204973" y="436688"/>
                </a:lnTo>
                <a:cubicBezTo>
                  <a:pt x="189024" y="121922"/>
                  <a:pt x="187416" y="10395"/>
                  <a:pt x="193349" y="704"/>
                </a:cubicBezTo>
                <a:close/>
              </a:path>
            </a:pathLst>
          </a:custGeom>
          <a:solidFill>
            <a:srgbClr val="F9F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D2F67FE-4EFE-4540-BE4E-3928D8351C4A}"/>
              </a:ext>
            </a:extLst>
          </p:cNvPr>
          <p:cNvSpPr/>
          <p:nvPr/>
        </p:nvSpPr>
        <p:spPr>
          <a:xfrm>
            <a:off x="1781611" y="10080310"/>
            <a:ext cx="15153702" cy="2144012"/>
          </a:xfrm>
          <a:custGeom>
            <a:avLst/>
            <a:gdLst>
              <a:gd name="connsiteX0" fmla="*/ 13093369 w 15153702"/>
              <a:gd name="connsiteY0" fmla="*/ 724972 h 2144012"/>
              <a:gd name="connsiteX1" fmla="*/ 12951708 w 15153702"/>
              <a:gd name="connsiteY1" fmla="*/ 716638 h 2144012"/>
              <a:gd name="connsiteX2" fmla="*/ 13093369 w 15153702"/>
              <a:gd name="connsiteY2" fmla="*/ 724972 h 2144012"/>
              <a:gd name="connsiteX3" fmla="*/ 13277737 w 15153702"/>
              <a:gd name="connsiteY3" fmla="*/ 736429 h 2144012"/>
              <a:gd name="connsiteX4" fmla="*/ 13231906 w 15153702"/>
              <a:gd name="connsiteY4" fmla="*/ 733304 h 2144012"/>
              <a:gd name="connsiteX5" fmla="*/ 13296486 w 15153702"/>
              <a:gd name="connsiteY5" fmla="*/ 737471 h 2144012"/>
              <a:gd name="connsiteX6" fmla="*/ 13277737 w 15153702"/>
              <a:gd name="connsiteY6" fmla="*/ 736429 h 2144012"/>
              <a:gd name="connsiteX7" fmla="*/ 13231906 w 15153702"/>
              <a:gd name="connsiteY7" fmla="*/ 733304 h 2144012"/>
              <a:gd name="connsiteX8" fmla="*/ 13093369 w 15153702"/>
              <a:gd name="connsiteY8" fmla="*/ 724972 h 2144012"/>
              <a:gd name="connsiteX9" fmla="*/ 13154825 w 15153702"/>
              <a:gd name="connsiteY9" fmla="*/ 729137 h 2144012"/>
              <a:gd name="connsiteX10" fmla="*/ 13231906 w 15153702"/>
              <a:gd name="connsiteY10" fmla="*/ 733304 h 2144012"/>
              <a:gd name="connsiteX11" fmla="*/ 13296486 w 15153702"/>
              <a:gd name="connsiteY11" fmla="*/ 738512 h 2144012"/>
              <a:gd name="connsiteX12" fmla="*/ 13402732 w 15153702"/>
              <a:gd name="connsiteY12" fmla="*/ 748928 h 2144012"/>
              <a:gd name="connsiteX13" fmla="*/ 13296486 w 15153702"/>
              <a:gd name="connsiteY13" fmla="*/ 738512 h 2144012"/>
              <a:gd name="connsiteX14" fmla="*/ 13927710 w 15153702"/>
              <a:gd name="connsiteY14" fmla="*/ 1211410 h 2144012"/>
              <a:gd name="connsiteX15" fmla="*/ 13819382 w 15153702"/>
              <a:gd name="connsiteY15" fmla="*/ 1162454 h 2144012"/>
              <a:gd name="connsiteX16" fmla="*/ 13304819 w 15153702"/>
              <a:gd name="connsiteY16" fmla="*/ 1109330 h 2144012"/>
              <a:gd name="connsiteX17" fmla="*/ 12799631 w 15153702"/>
              <a:gd name="connsiteY17" fmla="*/ 1074957 h 2144012"/>
              <a:gd name="connsiteX18" fmla="*/ 12031953 w 15153702"/>
              <a:gd name="connsiteY18" fmla="*/ 992669 h 2144012"/>
              <a:gd name="connsiteX19" fmla="*/ 11473643 w 15153702"/>
              <a:gd name="connsiteY19" fmla="*/ 907256 h 2144012"/>
              <a:gd name="connsiteX20" fmla="*/ 11810088 w 15153702"/>
              <a:gd name="connsiteY20" fmla="*/ 928088 h 2144012"/>
              <a:gd name="connsiteX21" fmla="*/ 11812171 w 15153702"/>
              <a:gd name="connsiteY21" fmla="*/ 889548 h 2144012"/>
              <a:gd name="connsiteX22" fmla="*/ 11458019 w 15153702"/>
              <a:gd name="connsiteY22" fmla="*/ 859340 h 2144012"/>
              <a:gd name="connsiteX23" fmla="*/ 11083034 w 15153702"/>
              <a:gd name="connsiteY23" fmla="*/ 838508 h 2144012"/>
              <a:gd name="connsiteX24" fmla="*/ 10352855 w 15153702"/>
              <a:gd name="connsiteY24" fmla="*/ 797885 h 2144012"/>
              <a:gd name="connsiteX25" fmla="*/ 10353897 w 15153702"/>
              <a:gd name="connsiteY25" fmla="*/ 759344 h 2144012"/>
              <a:gd name="connsiteX26" fmla="*/ 10128906 w 15153702"/>
              <a:gd name="connsiteY26" fmla="*/ 753095 h 2144012"/>
              <a:gd name="connsiteX27" fmla="*/ 10623678 w 15153702"/>
              <a:gd name="connsiteY27" fmla="*/ 693723 h 2144012"/>
              <a:gd name="connsiteX28" fmla="*/ 11192404 w 15153702"/>
              <a:gd name="connsiteY28" fmla="*/ 701014 h 2144012"/>
              <a:gd name="connsiteX29" fmla="*/ 11469476 w 15153702"/>
              <a:gd name="connsiteY29" fmla="*/ 706222 h 2144012"/>
              <a:gd name="connsiteX30" fmla="*/ 11708008 w 15153702"/>
              <a:gd name="connsiteY30" fmla="*/ 716638 h 2144012"/>
              <a:gd name="connsiteX31" fmla="*/ 11710092 w 15153702"/>
              <a:gd name="connsiteY31" fmla="*/ 665598 h 2144012"/>
              <a:gd name="connsiteX32" fmla="*/ 11597596 w 15153702"/>
              <a:gd name="connsiteY32" fmla="*/ 658307 h 2144012"/>
              <a:gd name="connsiteX33" fmla="*/ 11520516 w 15153702"/>
              <a:gd name="connsiteY33" fmla="*/ 653099 h 2144012"/>
              <a:gd name="connsiteX34" fmla="*/ 11485100 w 15153702"/>
              <a:gd name="connsiteY34" fmla="*/ 652058 h 2144012"/>
              <a:gd name="connsiteX35" fmla="*/ 11486143 w 15153702"/>
              <a:gd name="connsiteY35" fmla="*/ 626017 h 2144012"/>
              <a:gd name="connsiteX36" fmla="*/ 12444438 w 15153702"/>
              <a:gd name="connsiteY36" fmla="*/ 685389 h 2144012"/>
              <a:gd name="connsiteX37" fmla="*/ 12913169 w 15153702"/>
              <a:gd name="connsiteY37" fmla="*/ 714555 h 2144012"/>
              <a:gd name="connsiteX38" fmla="*/ 12951708 w 15153702"/>
              <a:gd name="connsiteY38" fmla="*/ 716638 h 2144012"/>
              <a:gd name="connsiteX39" fmla="*/ 12951708 w 15153702"/>
              <a:gd name="connsiteY39" fmla="*/ 716638 h 2144012"/>
              <a:gd name="connsiteX40" fmla="*/ 12841296 w 15153702"/>
              <a:gd name="connsiteY40" fmla="*/ 684348 h 2144012"/>
              <a:gd name="connsiteX41" fmla="*/ 13197531 w 15153702"/>
              <a:gd name="connsiteY41" fmla="*/ 708305 h 2144012"/>
              <a:gd name="connsiteX42" fmla="*/ 13290236 w 15153702"/>
              <a:gd name="connsiteY42" fmla="*/ 714555 h 2144012"/>
              <a:gd name="connsiteX43" fmla="*/ 13383982 w 15153702"/>
              <a:gd name="connsiteY43" fmla="*/ 723929 h 2144012"/>
              <a:gd name="connsiteX44" fmla="*/ 13573558 w 15153702"/>
              <a:gd name="connsiteY44" fmla="*/ 742679 h 2144012"/>
              <a:gd name="connsiteX45" fmla="*/ 14305820 w 15153702"/>
              <a:gd name="connsiteY45" fmla="*/ 796843 h 2144012"/>
              <a:gd name="connsiteX46" fmla="*/ 13974583 w 15153702"/>
              <a:gd name="connsiteY46" fmla="*/ 701014 h 2144012"/>
              <a:gd name="connsiteX47" fmla="*/ 13523560 w 15153702"/>
              <a:gd name="connsiteY47" fmla="*/ 658307 h 2144012"/>
              <a:gd name="connsiteX48" fmla="*/ 13308986 w 15153702"/>
              <a:gd name="connsiteY48" fmla="*/ 637475 h 2144012"/>
              <a:gd name="connsiteX49" fmla="*/ 13072536 w 15153702"/>
              <a:gd name="connsiteY49" fmla="*/ 621851 h 2144012"/>
              <a:gd name="connsiteX50" fmla="*/ 13074620 w 15153702"/>
              <a:gd name="connsiteY50" fmla="*/ 595810 h 2144012"/>
              <a:gd name="connsiteX51" fmla="*/ 13262113 w 15153702"/>
              <a:gd name="connsiteY51" fmla="*/ 609350 h 2144012"/>
              <a:gd name="connsiteX52" fmla="*/ 13469395 w 15153702"/>
              <a:gd name="connsiteY52" fmla="*/ 631225 h 2144012"/>
              <a:gd name="connsiteX53" fmla="*/ 13864171 w 15153702"/>
              <a:gd name="connsiteY53" fmla="*/ 664557 h 2144012"/>
              <a:gd name="connsiteX54" fmla="*/ 13755842 w 15153702"/>
              <a:gd name="connsiteY54" fmla="*/ 602059 h 2144012"/>
              <a:gd name="connsiteX55" fmla="*/ 14095412 w 15153702"/>
              <a:gd name="connsiteY55" fmla="*/ 621851 h 2144012"/>
              <a:gd name="connsiteX56" fmla="*/ 13530851 w 15153702"/>
              <a:gd name="connsiteY56" fmla="*/ 572893 h 2144012"/>
              <a:gd name="connsiteX57" fmla="*/ 13238155 w 15153702"/>
              <a:gd name="connsiteY57" fmla="*/ 547895 h 2144012"/>
              <a:gd name="connsiteX58" fmla="*/ 12966291 w 15153702"/>
              <a:gd name="connsiteY58" fmla="*/ 524979 h 2144012"/>
              <a:gd name="connsiteX59" fmla="*/ 12743383 w 15153702"/>
              <a:gd name="connsiteY59" fmla="*/ 459357 h 2144012"/>
              <a:gd name="connsiteX60" fmla="*/ 11979872 w 15153702"/>
              <a:gd name="connsiteY60" fmla="*/ 395817 h 2144012"/>
              <a:gd name="connsiteX61" fmla="*/ 11663219 w 15153702"/>
              <a:gd name="connsiteY61" fmla="*/ 344779 h 2144012"/>
              <a:gd name="connsiteX62" fmla="*/ 11520516 w 15153702"/>
              <a:gd name="connsiteY62" fmla="*/ 315613 h 2144012"/>
              <a:gd name="connsiteX63" fmla="*/ 11388230 w 15153702"/>
              <a:gd name="connsiteY63" fmla="*/ 288531 h 2144012"/>
              <a:gd name="connsiteX64" fmla="*/ 10652844 w 15153702"/>
              <a:gd name="connsiteY64" fmla="*/ 253115 h 2144012"/>
              <a:gd name="connsiteX65" fmla="*/ 9976829 w 15153702"/>
              <a:gd name="connsiteY65" fmla="*/ 215617 h 2144012"/>
              <a:gd name="connsiteX66" fmla="*/ 9609135 w 15153702"/>
              <a:gd name="connsiteY66" fmla="*/ 206242 h 2144012"/>
              <a:gd name="connsiteX67" fmla="*/ 9239358 w 15153702"/>
              <a:gd name="connsiteY67" fmla="*/ 202075 h 2144012"/>
              <a:gd name="connsiteX68" fmla="*/ 8498764 w 15153702"/>
              <a:gd name="connsiteY68" fmla="*/ 195826 h 2144012"/>
              <a:gd name="connsiteX69" fmla="*/ 8313354 w 15153702"/>
              <a:gd name="connsiteY69" fmla="*/ 195826 h 2144012"/>
              <a:gd name="connsiteX70" fmla="*/ 8127946 w 15153702"/>
              <a:gd name="connsiteY70" fmla="*/ 201034 h 2144012"/>
              <a:gd name="connsiteX71" fmla="*/ 8072739 w 15153702"/>
              <a:gd name="connsiteY71" fmla="*/ 202075 h 2144012"/>
              <a:gd name="connsiteX72" fmla="*/ 7676922 w 15153702"/>
              <a:gd name="connsiteY72" fmla="*/ 157286 h 2144012"/>
              <a:gd name="connsiteX73" fmla="*/ 8228983 w 15153702"/>
              <a:gd name="connsiteY73" fmla="*/ 137495 h 2144012"/>
              <a:gd name="connsiteX74" fmla="*/ 8102947 w 15153702"/>
              <a:gd name="connsiteY74" fmla="*/ 93746 h 2144012"/>
              <a:gd name="connsiteX75" fmla="*/ 7874831 w 15153702"/>
              <a:gd name="connsiteY75" fmla="*/ 68748 h 2144012"/>
              <a:gd name="connsiteX76" fmla="*/ 7661297 w 15153702"/>
              <a:gd name="connsiteY76" fmla="*/ 47916 h 2144012"/>
              <a:gd name="connsiteX77" fmla="*/ 7641507 w 15153702"/>
              <a:gd name="connsiteY77" fmla="*/ 45832 h 2144012"/>
              <a:gd name="connsiteX78" fmla="*/ 7601925 w 15153702"/>
              <a:gd name="connsiteY78" fmla="*/ 57289 h 2144012"/>
              <a:gd name="connsiteX79" fmla="*/ 7461306 w 15153702"/>
              <a:gd name="connsiteY79" fmla="*/ 47916 h 2144012"/>
              <a:gd name="connsiteX80" fmla="*/ 7466514 w 15153702"/>
              <a:gd name="connsiteY80" fmla="*/ 37499 h 2144012"/>
              <a:gd name="connsiteX81" fmla="*/ 7391517 w 15153702"/>
              <a:gd name="connsiteY81" fmla="*/ 46873 h 2144012"/>
              <a:gd name="connsiteX82" fmla="*/ 7384226 w 15153702"/>
              <a:gd name="connsiteY82" fmla="*/ 24999 h 2144012"/>
              <a:gd name="connsiteX83" fmla="*/ 6937368 w 15153702"/>
              <a:gd name="connsiteY83" fmla="*/ 2084 h 2144012"/>
              <a:gd name="connsiteX84" fmla="*/ 6804041 w 15153702"/>
              <a:gd name="connsiteY84" fmla="*/ 0 h 2144012"/>
              <a:gd name="connsiteX85" fmla="*/ 6688421 w 15153702"/>
              <a:gd name="connsiteY85" fmla="*/ 3125 h 2144012"/>
              <a:gd name="connsiteX86" fmla="*/ 6642589 w 15153702"/>
              <a:gd name="connsiteY86" fmla="*/ 26041 h 2144012"/>
              <a:gd name="connsiteX87" fmla="*/ 6479054 w 15153702"/>
              <a:gd name="connsiteY87" fmla="*/ 4167 h 2144012"/>
              <a:gd name="connsiteX88" fmla="*/ 6432181 w 15153702"/>
              <a:gd name="connsiteY88" fmla="*/ 18750 h 2144012"/>
              <a:gd name="connsiteX89" fmla="*/ 6395724 w 15153702"/>
              <a:gd name="connsiteY89" fmla="*/ 3125 h 2144012"/>
              <a:gd name="connsiteX90" fmla="*/ 6170733 w 15153702"/>
              <a:gd name="connsiteY90" fmla="*/ 9375 h 2144012"/>
              <a:gd name="connsiteX91" fmla="*/ 6170733 w 15153702"/>
              <a:gd name="connsiteY91" fmla="*/ 11459 h 2144012"/>
              <a:gd name="connsiteX92" fmla="*/ 5822830 w 15153702"/>
              <a:gd name="connsiteY92" fmla="*/ 27083 h 2144012"/>
              <a:gd name="connsiteX93" fmla="*/ 5822830 w 15153702"/>
              <a:gd name="connsiteY93" fmla="*/ 27083 h 2144012"/>
              <a:gd name="connsiteX94" fmla="*/ 5730126 w 15153702"/>
              <a:gd name="connsiteY94" fmla="*/ 21875 h 2144012"/>
              <a:gd name="connsiteX95" fmla="*/ 5738459 w 15153702"/>
              <a:gd name="connsiteY95" fmla="*/ 43749 h 2144012"/>
              <a:gd name="connsiteX96" fmla="*/ 5772832 w 15153702"/>
              <a:gd name="connsiteY96" fmla="*/ 36457 h 2144012"/>
              <a:gd name="connsiteX97" fmla="*/ 5720751 w 15153702"/>
              <a:gd name="connsiteY97" fmla="*/ 57289 h 2144012"/>
              <a:gd name="connsiteX98" fmla="*/ 5624922 w 15153702"/>
              <a:gd name="connsiteY98" fmla="*/ 29166 h 2144012"/>
              <a:gd name="connsiteX99" fmla="*/ 5369724 w 15153702"/>
              <a:gd name="connsiteY99" fmla="*/ 36457 h 2144012"/>
              <a:gd name="connsiteX100" fmla="*/ 5370766 w 15153702"/>
              <a:gd name="connsiteY100" fmla="*/ 55207 h 2144012"/>
              <a:gd name="connsiteX101" fmla="*/ 5256187 w 15153702"/>
              <a:gd name="connsiteY101" fmla="*/ 38541 h 2144012"/>
              <a:gd name="connsiteX102" fmla="*/ 5048903 w 15153702"/>
              <a:gd name="connsiteY102" fmla="*/ 40624 h 2144012"/>
              <a:gd name="connsiteX103" fmla="*/ 5000989 w 15153702"/>
              <a:gd name="connsiteY103" fmla="*/ 57289 h 2144012"/>
              <a:gd name="connsiteX104" fmla="*/ 4965573 w 15153702"/>
              <a:gd name="connsiteY104" fmla="*/ 40624 h 2144012"/>
              <a:gd name="connsiteX105" fmla="*/ 4886410 w 15153702"/>
              <a:gd name="connsiteY105" fmla="*/ 39582 h 2144012"/>
              <a:gd name="connsiteX106" fmla="*/ 4553090 w 15153702"/>
              <a:gd name="connsiteY106" fmla="*/ 61456 h 2144012"/>
              <a:gd name="connsiteX107" fmla="*/ 4531216 w 15153702"/>
              <a:gd name="connsiteY107" fmla="*/ 71872 h 2144012"/>
              <a:gd name="connsiteX108" fmla="*/ 4419763 w 15153702"/>
              <a:gd name="connsiteY108" fmla="*/ 76039 h 2144012"/>
              <a:gd name="connsiteX109" fmla="*/ 4118733 w 15153702"/>
              <a:gd name="connsiteY109" fmla="*/ 120829 h 2144012"/>
              <a:gd name="connsiteX110" fmla="*/ 4272893 w 15153702"/>
              <a:gd name="connsiteY110" fmla="*/ 235408 h 2144012"/>
              <a:gd name="connsiteX111" fmla="*/ 3833327 w 15153702"/>
              <a:gd name="connsiteY111" fmla="*/ 367694 h 2144012"/>
              <a:gd name="connsiteX112" fmla="*/ 3880200 w 15153702"/>
              <a:gd name="connsiteY112" fmla="*/ 394776 h 2144012"/>
              <a:gd name="connsiteX113" fmla="*/ 3848952 w 15153702"/>
              <a:gd name="connsiteY113" fmla="*/ 419775 h 2144012"/>
              <a:gd name="connsiteX114" fmla="*/ 3728124 w 15153702"/>
              <a:gd name="connsiteY114" fmla="*/ 438525 h 2144012"/>
              <a:gd name="connsiteX115" fmla="*/ 3745831 w 15153702"/>
              <a:gd name="connsiteY115" fmla="*/ 437482 h 2144012"/>
              <a:gd name="connsiteX116" fmla="*/ 3846869 w 15153702"/>
              <a:gd name="connsiteY116" fmla="*/ 420817 h 2144012"/>
              <a:gd name="connsiteX117" fmla="*/ 3815620 w 15153702"/>
              <a:gd name="connsiteY117" fmla="*/ 437482 h 2144012"/>
              <a:gd name="connsiteX118" fmla="*/ 1478215 w 15153702"/>
              <a:gd name="connsiteY118" fmla="*/ 946837 h 2144012"/>
              <a:gd name="connsiteX119" fmla="*/ 940736 w 15153702"/>
              <a:gd name="connsiteY119" fmla="*/ 1187452 h 2144012"/>
              <a:gd name="connsiteX120" fmla="*/ 792826 w 15153702"/>
              <a:gd name="connsiteY120" fmla="*/ 1285365 h 2144012"/>
              <a:gd name="connsiteX121" fmla="*/ 740745 w 15153702"/>
              <a:gd name="connsiteY121" fmla="*/ 1325988 h 2144012"/>
              <a:gd name="connsiteX122" fmla="*/ 663664 w 15153702"/>
              <a:gd name="connsiteY122" fmla="*/ 1461400 h 2144012"/>
              <a:gd name="connsiteX123" fmla="*/ 878239 w 15153702"/>
              <a:gd name="connsiteY123" fmla="*/ 1398902 h 2144012"/>
              <a:gd name="connsiteX124" fmla="*/ 1135520 w 15153702"/>
              <a:gd name="connsiteY124" fmla="*/ 1330155 h 2144012"/>
              <a:gd name="connsiteX125" fmla="*/ 1353220 w 15153702"/>
              <a:gd name="connsiteY125" fmla="*/ 1282241 h 2144012"/>
              <a:gd name="connsiteX126" fmla="*/ 1451132 w 15153702"/>
              <a:gd name="connsiteY126" fmla="*/ 1287449 h 2144012"/>
              <a:gd name="connsiteX127" fmla="*/ 1234475 w 15153702"/>
              <a:gd name="connsiteY127" fmla="*/ 1362445 h 2144012"/>
              <a:gd name="connsiteX128" fmla="*/ 844907 w 15153702"/>
              <a:gd name="connsiteY128" fmla="*/ 1643684 h 2144012"/>
              <a:gd name="connsiteX129" fmla="*/ 689705 w 15153702"/>
              <a:gd name="connsiteY129" fmla="*/ 1725972 h 2144012"/>
              <a:gd name="connsiteX130" fmla="*/ 439715 w 15153702"/>
              <a:gd name="connsiteY130" fmla="*/ 1854092 h 2144012"/>
              <a:gd name="connsiteX131" fmla="*/ 51189 w 15153702"/>
              <a:gd name="connsiteY131" fmla="*/ 2083249 h 2144012"/>
              <a:gd name="connsiteX132" fmla="*/ 48064 w 15153702"/>
              <a:gd name="connsiteY132" fmla="*/ 2143664 h 2144012"/>
              <a:gd name="connsiteX133" fmla="*/ 167851 w 15153702"/>
              <a:gd name="connsiteY133" fmla="*/ 2131165 h 2144012"/>
              <a:gd name="connsiteX134" fmla="*/ 343886 w 15153702"/>
              <a:gd name="connsiteY134" fmla="*/ 2104081 h 2144012"/>
              <a:gd name="connsiteX135" fmla="*/ 555335 w 15153702"/>
              <a:gd name="connsiteY135" fmla="*/ 2068667 h 2144012"/>
              <a:gd name="connsiteX136" fmla="*/ 780326 w 15153702"/>
              <a:gd name="connsiteY136" fmla="*/ 2031168 h 2144012"/>
              <a:gd name="connsiteX137" fmla="*/ 994901 w 15153702"/>
              <a:gd name="connsiteY137" fmla="*/ 1990545 h 2144012"/>
              <a:gd name="connsiteX138" fmla="*/ 1180310 w 15153702"/>
              <a:gd name="connsiteY138" fmla="*/ 1956171 h 2144012"/>
              <a:gd name="connsiteX139" fmla="*/ 1210517 w 15153702"/>
              <a:gd name="connsiteY139" fmla="*/ 2054084 h 2144012"/>
              <a:gd name="connsiteX140" fmla="*/ 1740704 w 15153702"/>
              <a:gd name="connsiteY140" fmla="*/ 1914506 h 2144012"/>
              <a:gd name="connsiteX141" fmla="*/ 1847991 w 15153702"/>
              <a:gd name="connsiteY141" fmla="*/ 1895757 h 2144012"/>
              <a:gd name="connsiteX142" fmla="*/ 2104231 w 15153702"/>
              <a:gd name="connsiteY142" fmla="*/ 1836384 h 2144012"/>
              <a:gd name="connsiteX143" fmla="*/ 2710456 w 15153702"/>
              <a:gd name="connsiteY143" fmla="*/ 1706181 h 2144012"/>
              <a:gd name="connsiteX144" fmla="*/ 2803161 w 15153702"/>
              <a:gd name="connsiteY144" fmla="*/ 1679099 h 2144012"/>
              <a:gd name="connsiteX145" fmla="*/ 3140647 w 15153702"/>
              <a:gd name="connsiteY145" fmla="*/ 1607227 h 2144012"/>
              <a:gd name="connsiteX146" fmla="*/ 3244810 w 15153702"/>
              <a:gd name="connsiteY146" fmla="*/ 1561395 h 2144012"/>
              <a:gd name="connsiteX147" fmla="*/ 3250018 w 15153702"/>
              <a:gd name="connsiteY147" fmla="*/ 1586395 h 2144012"/>
              <a:gd name="connsiteX148" fmla="*/ 3683334 w 15153702"/>
              <a:gd name="connsiteY148" fmla="*/ 1491607 h 2144012"/>
              <a:gd name="connsiteX149" fmla="*/ 3687500 w 15153702"/>
              <a:gd name="connsiteY149" fmla="*/ 1516606 h 2144012"/>
              <a:gd name="connsiteX150" fmla="*/ 4343723 w 15153702"/>
              <a:gd name="connsiteY150" fmla="*/ 1404110 h 2144012"/>
              <a:gd name="connsiteX151" fmla="*/ 4347890 w 15153702"/>
              <a:gd name="connsiteY151" fmla="*/ 1429110 h 2144012"/>
              <a:gd name="connsiteX152" fmla="*/ 4568715 w 15153702"/>
              <a:gd name="connsiteY152" fmla="*/ 1409318 h 2144012"/>
              <a:gd name="connsiteX153" fmla="*/ 4571840 w 15153702"/>
              <a:gd name="connsiteY153" fmla="*/ 1434318 h 2144012"/>
              <a:gd name="connsiteX154" fmla="*/ 4903076 w 15153702"/>
              <a:gd name="connsiteY154" fmla="*/ 1405152 h 2144012"/>
              <a:gd name="connsiteX155" fmla="*/ 4899951 w 15153702"/>
              <a:gd name="connsiteY155" fmla="*/ 1380152 h 2144012"/>
              <a:gd name="connsiteX156" fmla="*/ 5493677 w 15153702"/>
              <a:gd name="connsiteY156" fmla="*/ 1320780 h 2144012"/>
              <a:gd name="connsiteX157" fmla="*/ 5755125 w 15153702"/>
              <a:gd name="connsiteY157" fmla="*/ 1299948 h 2144012"/>
              <a:gd name="connsiteX158" fmla="*/ 6007198 w 15153702"/>
              <a:gd name="connsiteY158" fmla="*/ 1288490 h 2144012"/>
              <a:gd name="connsiteX159" fmla="*/ 6710294 w 15153702"/>
              <a:gd name="connsiteY159" fmla="*/ 1260366 h 2144012"/>
              <a:gd name="connsiteX160" fmla="*/ 6894662 w 15153702"/>
              <a:gd name="connsiteY160" fmla="*/ 1248908 h 2144012"/>
              <a:gd name="connsiteX161" fmla="*/ 7082155 w 15153702"/>
              <a:gd name="connsiteY161" fmla="*/ 1238492 h 2144012"/>
              <a:gd name="connsiteX162" fmla="*/ 7464431 w 15153702"/>
              <a:gd name="connsiteY162" fmla="*/ 1222867 h 2144012"/>
              <a:gd name="connsiteX163" fmla="*/ 8240440 w 15153702"/>
              <a:gd name="connsiteY163" fmla="*/ 1180161 h 2144012"/>
              <a:gd name="connsiteX164" fmla="*/ 8626884 w 15153702"/>
              <a:gd name="connsiteY164" fmla="*/ 1164537 h 2144012"/>
              <a:gd name="connsiteX165" fmla="*/ 9007077 w 15153702"/>
              <a:gd name="connsiteY165" fmla="*/ 1153079 h 2144012"/>
              <a:gd name="connsiteX166" fmla="*/ 9118530 w 15153702"/>
              <a:gd name="connsiteY166" fmla="*/ 1100998 h 2144012"/>
              <a:gd name="connsiteX167" fmla="*/ 9453933 w 15153702"/>
              <a:gd name="connsiteY167" fmla="*/ 1098914 h 2144012"/>
              <a:gd name="connsiteX168" fmla="*/ 9789337 w 15153702"/>
              <a:gd name="connsiteY168" fmla="*/ 1058291 h 2144012"/>
              <a:gd name="connsiteX169" fmla="*/ 9957038 w 15153702"/>
              <a:gd name="connsiteY169" fmla="*/ 1055166 h 2144012"/>
              <a:gd name="connsiteX170" fmla="*/ 10124739 w 15153702"/>
              <a:gd name="connsiteY170" fmla="*/ 1055166 h 2144012"/>
              <a:gd name="connsiteX171" fmla="*/ 10460143 w 15153702"/>
              <a:gd name="connsiteY171" fmla="*/ 1057249 h 2144012"/>
              <a:gd name="connsiteX172" fmla="*/ 11131991 w 15153702"/>
              <a:gd name="connsiteY172" fmla="*/ 1067665 h 2144012"/>
              <a:gd name="connsiteX173" fmla="*/ 11467393 w 15153702"/>
              <a:gd name="connsiteY173" fmla="*/ 1074957 h 2144012"/>
              <a:gd name="connsiteX174" fmla="*/ 11802796 w 15153702"/>
              <a:gd name="connsiteY174" fmla="*/ 1094748 h 2144012"/>
              <a:gd name="connsiteX175" fmla="*/ 12473602 w 15153702"/>
              <a:gd name="connsiteY175" fmla="*/ 1138496 h 2144012"/>
              <a:gd name="connsiteX176" fmla="*/ 13144409 w 15153702"/>
              <a:gd name="connsiteY176" fmla="*/ 1183286 h 2144012"/>
              <a:gd name="connsiteX177" fmla="*/ 13478770 w 15153702"/>
              <a:gd name="connsiteY177" fmla="*/ 1212451 h 2144012"/>
              <a:gd name="connsiteX178" fmla="*/ 13813131 w 15153702"/>
              <a:gd name="connsiteY178" fmla="*/ 1244741 h 2144012"/>
              <a:gd name="connsiteX179" fmla="*/ 15153703 w 15153702"/>
              <a:gd name="connsiteY179" fmla="*/ 1360363 h 2144012"/>
              <a:gd name="connsiteX180" fmla="*/ 13927710 w 15153702"/>
              <a:gd name="connsiteY180" fmla="*/ 1211410 h 2144012"/>
              <a:gd name="connsiteX181" fmla="*/ 3154189 w 15153702"/>
              <a:gd name="connsiteY181" fmla="*/ 541645 h 2144012"/>
              <a:gd name="connsiteX182" fmla="*/ 2754205 w 15153702"/>
              <a:gd name="connsiteY182" fmla="*/ 565603 h 2144012"/>
              <a:gd name="connsiteX183" fmla="*/ 3154189 w 15153702"/>
              <a:gd name="connsiteY183" fmla="*/ 541645 h 2144012"/>
              <a:gd name="connsiteX184" fmla="*/ 4822871 w 15153702"/>
              <a:gd name="connsiteY184" fmla="*/ 21875 h 2144012"/>
              <a:gd name="connsiteX185" fmla="*/ 4987448 w 15153702"/>
              <a:gd name="connsiteY185" fmla="*/ 39582 h 2144012"/>
              <a:gd name="connsiteX186" fmla="*/ 5032238 w 15153702"/>
              <a:gd name="connsiteY186" fmla="*/ 15624 h 2144012"/>
              <a:gd name="connsiteX187" fmla="*/ 5147858 w 15153702"/>
              <a:gd name="connsiteY187" fmla="*/ 8334 h 2144012"/>
              <a:gd name="connsiteX188" fmla="*/ 4739541 w 15153702"/>
              <a:gd name="connsiteY188" fmla="*/ 21875 h 2144012"/>
              <a:gd name="connsiteX189" fmla="*/ 4775998 w 15153702"/>
              <a:gd name="connsiteY189" fmla="*/ 36457 h 2144012"/>
              <a:gd name="connsiteX190" fmla="*/ 4822871 w 15153702"/>
              <a:gd name="connsiteY190" fmla="*/ 21875 h 2144012"/>
              <a:gd name="connsiteX191" fmla="*/ 4514550 w 15153702"/>
              <a:gd name="connsiteY191" fmla="*/ 38541 h 2144012"/>
              <a:gd name="connsiteX192" fmla="*/ 4514550 w 15153702"/>
              <a:gd name="connsiteY192" fmla="*/ 36457 h 2144012"/>
              <a:gd name="connsiteX193" fmla="*/ 4239561 w 15153702"/>
              <a:gd name="connsiteY193" fmla="*/ 55207 h 2144012"/>
              <a:gd name="connsiteX194" fmla="*/ 3966656 w 15153702"/>
              <a:gd name="connsiteY194" fmla="*/ 76039 h 2144012"/>
              <a:gd name="connsiteX195" fmla="*/ 4063527 w 15153702"/>
              <a:gd name="connsiteY195" fmla="*/ 99997 h 2144012"/>
              <a:gd name="connsiteX196" fmla="*/ 4514550 w 15153702"/>
              <a:gd name="connsiteY196" fmla="*/ 38541 h 2144012"/>
              <a:gd name="connsiteX197" fmla="*/ 3001070 w 15153702"/>
              <a:gd name="connsiteY197" fmla="*/ 507272 h 2144012"/>
              <a:gd name="connsiteX198" fmla="*/ 3269809 w 15153702"/>
              <a:gd name="connsiteY198" fmla="*/ 465607 h 2144012"/>
              <a:gd name="connsiteX199" fmla="*/ 2963571 w 15153702"/>
              <a:gd name="connsiteY199" fmla="*/ 489563 h 2144012"/>
              <a:gd name="connsiteX200" fmla="*/ 2659417 w 15153702"/>
              <a:gd name="connsiteY200" fmla="*/ 518729 h 2144012"/>
              <a:gd name="connsiteX201" fmla="*/ 3001070 w 15153702"/>
              <a:gd name="connsiteY201" fmla="*/ 507272 h 2144012"/>
              <a:gd name="connsiteX202" fmla="*/ 3710416 w 15153702"/>
              <a:gd name="connsiteY202" fmla="*/ 92705 h 2144012"/>
              <a:gd name="connsiteX203" fmla="*/ 3595837 w 15153702"/>
              <a:gd name="connsiteY203" fmla="*/ 99997 h 2144012"/>
              <a:gd name="connsiteX204" fmla="*/ 3711458 w 15153702"/>
              <a:gd name="connsiteY204" fmla="*/ 111455 h 2144012"/>
              <a:gd name="connsiteX205" fmla="*/ 3710416 w 15153702"/>
              <a:gd name="connsiteY205" fmla="*/ 92705 h 2144012"/>
              <a:gd name="connsiteX206" fmla="*/ 3387512 w 15153702"/>
              <a:gd name="connsiteY206" fmla="*/ 112496 h 2144012"/>
              <a:gd name="connsiteX207" fmla="*/ 3303141 w 15153702"/>
              <a:gd name="connsiteY207" fmla="*/ 116663 h 2144012"/>
              <a:gd name="connsiteX208" fmla="*/ 3339598 w 15153702"/>
              <a:gd name="connsiteY208" fmla="*/ 132287 h 2144012"/>
              <a:gd name="connsiteX209" fmla="*/ 3387512 w 15153702"/>
              <a:gd name="connsiteY209" fmla="*/ 112496 h 2144012"/>
              <a:gd name="connsiteX210" fmla="*/ 2888574 w 15153702"/>
              <a:gd name="connsiteY210" fmla="*/ 160410 h 2144012"/>
              <a:gd name="connsiteX211" fmla="*/ 2754205 w 15153702"/>
              <a:gd name="connsiteY211" fmla="*/ 183327 h 2144012"/>
              <a:gd name="connsiteX212" fmla="*/ 2866700 w 15153702"/>
              <a:gd name="connsiteY212" fmla="*/ 172911 h 2144012"/>
              <a:gd name="connsiteX213" fmla="*/ 2888574 w 15153702"/>
              <a:gd name="connsiteY213" fmla="*/ 160410 h 2144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</a:cxnLst>
            <a:rect l="l" t="t" r="r" b="b"/>
            <a:pathLst>
              <a:path w="15153702" h="2144012">
                <a:moveTo>
                  <a:pt x="13093369" y="724972"/>
                </a:moveTo>
                <a:cubicBezTo>
                  <a:pt x="13039205" y="721846"/>
                  <a:pt x="12989207" y="718721"/>
                  <a:pt x="12951708" y="716638"/>
                </a:cubicBezTo>
                <a:cubicBezTo>
                  <a:pt x="12998581" y="718721"/>
                  <a:pt x="13045454" y="721846"/>
                  <a:pt x="13093369" y="724972"/>
                </a:cubicBezTo>
                <a:close/>
                <a:moveTo>
                  <a:pt x="13277737" y="736429"/>
                </a:moveTo>
                <a:cubicBezTo>
                  <a:pt x="13262113" y="735388"/>
                  <a:pt x="13247530" y="734345"/>
                  <a:pt x="13231906" y="733304"/>
                </a:cubicBezTo>
                <a:cubicBezTo>
                  <a:pt x="13253779" y="734345"/>
                  <a:pt x="13275653" y="736429"/>
                  <a:pt x="13296486" y="737471"/>
                </a:cubicBezTo>
                <a:cubicBezTo>
                  <a:pt x="13290236" y="737471"/>
                  <a:pt x="13283987" y="736429"/>
                  <a:pt x="13277737" y="736429"/>
                </a:cubicBezTo>
                <a:close/>
                <a:moveTo>
                  <a:pt x="13231906" y="733304"/>
                </a:moveTo>
                <a:cubicBezTo>
                  <a:pt x="13186074" y="730180"/>
                  <a:pt x="13138159" y="727054"/>
                  <a:pt x="13093369" y="724972"/>
                </a:cubicBezTo>
                <a:cubicBezTo>
                  <a:pt x="13114201" y="726013"/>
                  <a:pt x="13133993" y="727054"/>
                  <a:pt x="13154825" y="729137"/>
                </a:cubicBezTo>
                <a:cubicBezTo>
                  <a:pt x="13179824" y="730180"/>
                  <a:pt x="13205865" y="732263"/>
                  <a:pt x="13231906" y="733304"/>
                </a:cubicBezTo>
                <a:close/>
                <a:moveTo>
                  <a:pt x="13296486" y="738512"/>
                </a:moveTo>
                <a:cubicBezTo>
                  <a:pt x="13331901" y="741637"/>
                  <a:pt x="13366275" y="744761"/>
                  <a:pt x="13402732" y="748928"/>
                </a:cubicBezTo>
                <a:cubicBezTo>
                  <a:pt x="13373566" y="744761"/>
                  <a:pt x="13337109" y="741637"/>
                  <a:pt x="13296486" y="738512"/>
                </a:cubicBezTo>
                <a:close/>
                <a:moveTo>
                  <a:pt x="13927710" y="1211410"/>
                </a:moveTo>
                <a:cubicBezTo>
                  <a:pt x="13928753" y="1198911"/>
                  <a:pt x="13930835" y="1172870"/>
                  <a:pt x="13819382" y="1162454"/>
                </a:cubicBezTo>
                <a:cubicBezTo>
                  <a:pt x="13651679" y="1142663"/>
                  <a:pt x="13477729" y="1125997"/>
                  <a:pt x="13304819" y="1109330"/>
                </a:cubicBezTo>
                <a:cubicBezTo>
                  <a:pt x="13131910" y="1094748"/>
                  <a:pt x="12960042" y="1087456"/>
                  <a:pt x="12799631" y="1074957"/>
                </a:cubicBezTo>
                <a:cubicBezTo>
                  <a:pt x="12477769" y="1053083"/>
                  <a:pt x="12198613" y="1029125"/>
                  <a:pt x="12031953" y="992669"/>
                </a:cubicBezTo>
                <a:cubicBezTo>
                  <a:pt x="11920500" y="972877"/>
                  <a:pt x="11811129" y="927046"/>
                  <a:pt x="11473643" y="907256"/>
                </a:cubicBezTo>
                <a:cubicBezTo>
                  <a:pt x="11586139" y="912464"/>
                  <a:pt x="11697592" y="920796"/>
                  <a:pt x="11810088" y="928088"/>
                </a:cubicBezTo>
                <a:cubicBezTo>
                  <a:pt x="11811129" y="915588"/>
                  <a:pt x="11812171" y="889548"/>
                  <a:pt x="11812171" y="889548"/>
                </a:cubicBezTo>
                <a:cubicBezTo>
                  <a:pt x="11699676" y="880173"/>
                  <a:pt x="11580931" y="867674"/>
                  <a:pt x="11458019" y="859340"/>
                </a:cubicBezTo>
                <a:cubicBezTo>
                  <a:pt x="11335108" y="853091"/>
                  <a:pt x="11209070" y="845800"/>
                  <a:pt x="11083034" y="838508"/>
                </a:cubicBezTo>
                <a:cubicBezTo>
                  <a:pt x="10829920" y="824967"/>
                  <a:pt x="10577846" y="810384"/>
                  <a:pt x="10352855" y="797885"/>
                </a:cubicBezTo>
                <a:cubicBezTo>
                  <a:pt x="10352855" y="797885"/>
                  <a:pt x="10353897" y="771845"/>
                  <a:pt x="10353897" y="759344"/>
                </a:cubicBezTo>
                <a:lnTo>
                  <a:pt x="10128906" y="753095"/>
                </a:lnTo>
                <a:cubicBezTo>
                  <a:pt x="10017453" y="705181"/>
                  <a:pt x="10270567" y="692680"/>
                  <a:pt x="10623678" y="693723"/>
                </a:cubicBezTo>
                <a:cubicBezTo>
                  <a:pt x="10799712" y="693723"/>
                  <a:pt x="11000745" y="696847"/>
                  <a:pt x="11192404" y="701014"/>
                </a:cubicBezTo>
                <a:cubicBezTo>
                  <a:pt x="11288234" y="703097"/>
                  <a:pt x="11381981" y="704139"/>
                  <a:pt x="11469476" y="706222"/>
                </a:cubicBezTo>
                <a:cubicBezTo>
                  <a:pt x="11556973" y="708305"/>
                  <a:pt x="11638220" y="713513"/>
                  <a:pt x="11708008" y="716638"/>
                </a:cubicBezTo>
                <a:cubicBezTo>
                  <a:pt x="11709050" y="704139"/>
                  <a:pt x="11710092" y="678099"/>
                  <a:pt x="11710092" y="665598"/>
                </a:cubicBezTo>
                <a:cubicBezTo>
                  <a:pt x="11710092" y="665598"/>
                  <a:pt x="11653844" y="662474"/>
                  <a:pt x="11597596" y="658307"/>
                </a:cubicBezTo>
                <a:cubicBezTo>
                  <a:pt x="11569473" y="656223"/>
                  <a:pt x="11541348" y="655182"/>
                  <a:pt x="11520516" y="653099"/>
                </a:cubicBezTo>
                <a:cubicBezTo>
                  <a:pt x="11499683" y="651015"/>
                  <a:pt x="11485100" y="652058"/>
                  <a:pt x="11485100" y="652058"/>
                </a:cubicBezTo>
                <a:lnTo>
                  <a:pt x="11486143" y="626017"/>
                </a:lnTo>
                <a:cubicBezTo>
                  <a:pt x="11824671" y="646850"/>
                  <a:pt x="12134033" y="666640"/>
                  <a:pt x="12444438" y="685389"/>
                </a:cubicBezTo>
                <a:cubicBezTo>
                  <a:pt x="12599639" y="694764"/>
                  <a:pt x="12754841" y="705181"/>
                  <a:pt x="12913169" y="714555"/>
                </a:cubicBezTo>
                <a:cubicBezTo>
                  <a:pt x="12925668" y="715597"/>
                  <a:pt x="12939209" y="716638"/>
                  <a:pt x="12951708" y="716638"/>
                </a:cubicBezTo>
                <a:cubicBezTo>
                  <a:pt x="12951708" y="716638"/>
                  <a:pt x="12951708" y="716638"/>
                  <a:pt x="12951708" y="716638"/>
                </a:cubicBezTo>
                <a:cubicBezTo>
                  <a:pt x="12952750" y="704139"/>
                  <a:pt x="12953791" y="690598"/>
                  <a:pt x="12841296" y="684348"/>
                </a:cubicBezTo>
                <a:cubicBezTo>
                  <a:pt x="12953791" y="691639"/>
                  <a:pt x="13073578" y="699972"/>
                  <a:pt x="13197531" y="708305"/>
                </a:cubicBezTo>
                <a:cubicBezTo>
                  <a:pt x="13228780" y="710389"/>
                  <a:pt x="13258987" y="712471"/>
                  <a:pt x="13290236" y="714555"/>
                </a:cubicBezTo>
                <a:cubicBezTo>
                  <a:pt x="13321485" y="717680"/>
                  <a:pt x="13352734" y="720805"/>
                  <a:pt x="13383982" y="723929"/>
                </a:cubicBezTo>
                <a:cubicBezTo>
                  <a:pt x="13446480" y="730180"/>
                  <a:pt x="13510019" y="736429"/>
                  <a:pt x="13573558" y="742679"/>
                </a:cubicBezTo>
                <a:cubicBezTo>
                  <a:pt x="13826673" y="766637"/>
                  <a:pt x="14079788" y="788510"/>
                  <a:pt x="14305820" y="796843"/>
                </a:cubicBezTo>
                <a:cubicBezTo>
                  <a:pt x="14419357" y="794760"/>
                  <a:pt x="14311028" y="745804"/>
                  <a:pt x="13974583" y="701014"/>
                </a:cubicBezTo>
                <a:cubicBezTo>
                  <a:pt x="13805840" y="684348"/>
                  <a:pt x="13665221" y="670806"/>
                  <a:pt x="13523560" y="658307"/>
                </a:cubicBezTo>
                <a:cubicBezTo>
                  <a:pt x="13452729" y="652058"/>
                  <a:pt x="13382941" y="644766"/>
                  <a:pt x="13308986" y="637475"/>
                </a:cubicBezTo>
                <a:cubicBezTo>
                  <a:pt x="13235030" y="632267"/>
                  <a:pt x="13156908" y="628100"/>
                  <a:pt x="13072536" y="621851"/>
                </a:cubicBezTo>
                <a:lnTo>
                  <a:pt x="13074620" y="595810"/>
                </a:lnTo>
                <a:cubicBezTo>
                  <a:pt x="13130867" y="599977"/>
                  <a:pt x="13194407" y="604142"/>
                  <a:pt x="13262113" y="609350"/>
                </a:cubicBezTo>
                <a:cubicBezTo>
                  <a:pt x="13328776" y="614558"/>
                  <a:pt x="13399607" y="623933"/>
                  <a:pt x="13469395" y="631225"/>
                </a:cubicBezTo>
                <a:cubicBezTo>
                  <a:pt x="13610014" y="645807"/>
                  <a:pt x="13750634" y="659349"/>
                  <a:pt x="13864171" y="664557"/>
                </a:cubicBezTo>
                <a:cubicBezTo>
                  <a:pt x="13977708" y="662474"/>
                  <a:pt x="13642306" y="604142"/>
                  <a:pt x="13755842" y="602059"/>
                </a:cubicBezTo>
                <a:cubicBezTo>
                  <a:pt x="13868338" y="612476"/>
                  <a:pt x="13981875" y="623933"/>
                  <a:pt x="14095412" y="621851"/>
                </a:cubicBezTo>
                <a:cubicBezTo>
                  <a:pt x="13925627" y="607268"/>
                  <a:pt x="13728760" y="589560"/>
                  <a:pt x="13530851" y="572893"/>
                </a:cubicBezTo>
                <a:cubicBezTo>
                  <a:pt x="13431897" y="565603"/>
                  <a:pt x="13333984" y="553104"/>
                  <a:pt x="13238155" y="547895"/>
                </a:cubicBezTo>
                <a:cubicBezTo>
                  <a:pt x="13142326" y="541645"/>
                  <a:pt x="13050663" y="534354"/>
                  <a:pt x="12966291" y="524979"/>
                </a:cubicBezTo>
                <a:cubicBezTo>
                  <a:pt x="12853795" y="505188"/>
                  <a:pt x="12741301" y="485398"/>
                  <a:pt x="12743383" y="459357"/>
                </a:cubicBezTo>
                <a:cubicBezTo>
                  <a:pt x="12460062" y="447899"/>
                  <a:pt x="12205905" y="426025"/>
                  <a:pt x="11979872" y="395817"/>
                </a:cubicBezTo>
                <a:cubicBezTo>
                  <a:pt x="11867377" y="381236"/>
                  <a:pt x="11761131" y="363527"/>
                  <a:pt x="11663219" y="344779"/>
                </a:cubicBezTo>
                <a:cubicBezTo>
                  <a:pt x="11614262" y="335404"/>
                  <a:pt x="11566348" y="326029"/>
                  <a:pt x="11520516" y="315613"/>
                </a:cubicBezTo>
                <a:cubicBezTo>
                  <a:pt x="11474684" y="307279"/>
                  <a:pt x="11430937" y="297906"/>
                  <a:pt x="11388230" y="288531"/>
                </a:cubicBezTo>
                <a:cubicBezTo>
                  <a:pt x="11303859" y="266657"/>
                  <a:pt x="10962206" y="259365"/>
                  <a:pt x="10652844" y="253115"/>
                </a:cubicBezTo>
                <a:cubicBezTo>
                  <a:pt x="10428894" y="239574"/>
                  <a:pt x="10203902" y="227075"/>
                  <a:pt x="9976829" y="215617"/>
                </a:cubicBezTo>
                <a:cubicBezTo>
                  <a:pt x="9854958" y="207284"/>
                  <a:pt x="9732047" y="208325"/>
                  <a:pt x="9609135" y="206242"/>
                </a:cubicBezTo>
                <a:cubicBezTo>
                  <a:pt x="9486224" y="205201"/>
                  <a:pt x="9363312" y="203117"/>
                  <a:pt x="9239358" y="202075"/>
                </a:cubicBezTo>
                <a:cubicBezTo>
                  <a:pt x="8992494" y="199993"/>
                  <a:pt x="8745628" y="197909"/>
                  <a:pt x="8498764" y="195826"/>
                </a:cubicBezTo>
                <a:cubicBezTo>
                  <a:pt x="8437307" y="195826"/>
                  <a:pt x="8374810" y="193743"/>
                  <a:pt x="8313354" y="195826"/>
                </a:cubicBezTo>
                <a:lnTo>
                  <a:pt x="8127946" y="201034"/>
                </a:lnTo>
                <a:cubicBezTo>
                  <a:pt x="8109196" y="201034"/>
                  <a:pt x="8091489" y="202075"/>
                  <a:pt x="8072739" y="202075"/>
                </a:cubicBezTo>
                <a:cubicBezTo>
                  <a:pt x="7966494" y="180202"/>
                  <a:pt x="7806084" y="171868"/>
                  <a:pt x="7676922" y="157286"/>
                </a:cubicBezTo>
                <a:cubicBezTo>
                  <a:pt x="7847749" y="110413"/>
                  <a:pt x="8051907" y="151036"/>
                  <a:pt x="8228983" y="137495"/>
                </a:cubicBezTo>
                <a:cubicBezTo>
                  <a:pt x="8187318" y="122912"/>
                  <a:pt x="8163361" y="99997"/>
                  <a:pt x="8102947" y="93746"/>
                </a:cubicBezTo>
                <a:lnTo>
                  <a:pt x="7874831" y="68748"/>
                </a:lnTo>
                <a:cubicBezTo>
                  <a:pt x="7798792" y="68748"/>
                  <a:pt x="7731086" y="82289"/>
                  <a:pt x="7661297" y="47916"/>
                </a:cubicBezTo>
                <a:cubicBezTo>
                  <a:pt x="7655048" y="46873"/>
                  <a:pt x="7647757" y="46873"/>
                  <a:pt x="7641507" y="45832"/>
                </a:cubicBezTo>
                <a:cubicBezTo>
                  <a:pt x="7627966" y="47916"/>
                  <a:pt x="7615466" y="56248"/>
                  <a:pt x="7601925" y="57289"/>
                </a:cubicBezTo>
                <a:cubicBezTo>
                  <a:pt x="7541511" y="52081"/>
                  <a:pt x="7527970" y="32291"/>
                  <a:pt x="7461306" y="47916"/>
                </a:cubicBezTo>
                <a:cubicBezTo>
                  <a:pt x="7460264" y="43749"/>
                  <a:pt x="7463389" y="40624"/>
                  <a:pt x="7466514" y="37499"/>
                </a:cubicBezTo>
                <a:cubicBezTo>
                  <a:pt x="7445682" y="43749"/>
                  <a:pt x="7414433" y="36457"/>
                  <a:pt x="7391517" y="46873"/>
                </a:cubicBezTo>
                <a:cubicBezTo>
                  <a:pt x="7390475" y="38541"/>
                  <a:pt x="7388392" y="31249"/>
                  <a:pt x="7384226" y="24999"/>
                </a:cubicBezTo>
                <a:cubicBezTo>
                  <a:pt x="7237357" y="13542"/>
                  <a:pt x="7088404" y="5208"/>
                  <a:pt x="6937368" y="2084"/>
                </a:cubicBezTo>
                <a:cubicBezTo>
                  <a:pt x="6892579" y="1043"/>
                  <a:pt x="6847789" y="0"/>
                  <a:pt x="6804041" y="0"/>
                </a:cubicBezTo>
                <a:cubicBezTo>
                  <a:pt x="6766542" y="2084"/>
                  <a:pt x="6728002" y="4167"/>
                  <a:pt x="6688421" y="3125"/>
                </a:cubicBezTo>
                <a:cubicBezTo>
                  <a:pt x="6668629" y="4167"/>
                  <a:pt x="6651964" y="20832"/>
                  <a:pt x="6642589" y="26041"/>
                </a:cubicBezTo>
                <a:cubicBezTo>
                  <a:pt x="6591550" y="16667"/>
                  <a:pt x="6539468" y="8334"/>
                  <a:pt x="6479054" y="4167"/>
                </a:cubicBezTo>
                <a:cubicBezTo>
                  <a:pt x="6469679" y="8334"/>
                  <a:pt x="6449888" y="9375"/>
                  <a:pt x="6432181" y="18750"/>
                </a:cubicBezTo>
                <a:cubicBezTo>
                  <a:pt x="6420723" y="12500"/>
                  <a:pt x="6408223" y="7292"/>
                  <a:pt x="6395724" y="3125"/>
                </a:cubicBezTo>
                <a:cubicBezTo>
                  <a:pt x="6319685" y="4167"/>
                  <a:pt x="6244688" y="6251"/>
                  <a:pt x="6170733" y="9375"/>
                </a:cubicBezTo>
                <a:lnTo>
                  <a:pt x="6170733" y="11459"/>
                </a:lnTo>
                <a:cubicBezTo>
                  <a:pt x="6065529" y="20832"/>
                  <a:pt x="5925951" y="12500"/>
                  <a:pt x="5822830" y="27083"/>
                </a:cubicBezTo>
                <a:cubicBezTo>
                  <a:pt x="5822830" y="27083"/>
                  <a:pt x="5822830" y="27083"/>
                  <a:pt x="5822830" y="27083"/>
                </a:cubicBezTo>
                <a:cubicBezTo>
                  <a:pt x="5791582" y="24999"/>
                  <a:pt x="5761375" y="23958"/>
                  <a:pt x="5730126" y="21875"/>
                </a:cubicBezTo>
                <a:cubicBezTo>
                  <a:pt x="5735334" y="28125"/>
                  <a:pt x="5736376" y="35415"/>
                  <a:pt x="5738459" y="43749"/>
                </a:cubicBezTo>
                <a:cubicBezTo>
                  <a:pt x="5748875" y="38541"/>
                  <a:pt x="5760333" y="37499"/>
                  <a:pt x="5772832" y="36457"/>
                </a:cubicBezTo>
                <a:cubicBezTo>
                  <a:pt x="5753042" y="41665"/>
                  <a:pt x="5735334" y="47916"/>
                  <a:pt x="5720751" y="57289"/>
                </a:cubicBezTo>
                <a:cubicBezTo>
                  <a:pt x="5691586" y="43749"/>
                  <a:pt x="5660337" y="35415"/>
                  <a:pt x="5624922" y="29166"/>
                </a:cubicBezTo>
                <a:cubicBezTo>
                  <a:pt x="5540550" y="32291"/>
                  <a:pt x="5455137" y="34374"/>
                  <a:pt x="5369724" y="36457"/>
                </a:cubicBezTo>
                <a:cubicBezTo>
                  <a:pt x="5362433" y="42708"/>
                  <a:pt x="5369724" y="49998"/>
                  <a:pt x="5370766" y="55207"/>
                </a:cubicBezTo>
                <a:cubicBezTo>
                  <a:pt x="5333267" y="51040"/>
                  <a:pt x="5294727" y="43749"/>
                  <a:pt x="5256187" y="38541"/>
                </a:cubicBezTo>
                <a:cubicBezTo>
                  <a:pt x="5187439" y="39582"/>
                  <a:pt x="5118692" y="40624"/>
                  <a:pt x="5048903" y="40624"/>
                </a:cubicBezTo>
                <a:cubicBezTo>
                  <a:pt x="5032238" y="44790"/>
                  <a:pt x="5016613" y="49998"/>
                  <a:pt x="5000989" y="57289"/>
                </a:cubicBezTo>
                <a:cubicBezTo>
                  <a:pt x="4991614" y="49998"/>
                  <a:pt x="4979114" y="43749"/>
                  <a:pt x="4965573" y="40624"/>
                </a:cubicBezTo>
                <a:cubicBezTo>
                  <a:pt x="4939533" y="40624"/>
                  <a:pt x="4913492" y="39582"/>
                  <a:pt x="4886410" y="39582"/>
                </a:cubicBezTo>
                <a:cubicBezTo>
                  <a:pt x="4815580" y="38541"/>
                  <a:pt x="4687460" y="46873"/>
                  <a:pt x="4553090" y="61456"/>
                </a:cubicBezTo>
                <a:cubicBezTo>
                  <a:pt x="4543716" y="67706"/>
                  <a:pt x="4535383" y="73956"/>
                  <a:pt x="4531216" y="71872"/>
                </a:cubicBezTo>
                <a:cubicBezTo>
                  <a:pt x="4492676" y="73956"/>
                  <a:pt x="4455177" y="76039"/>
                  <a:pt x="4419763" y="76039"/>
                </a:cubicBezTo>
                <a:cubicBezTo>
                  <a:pt x="4295809" y="90622"/>
                  <a:pt x="4182272" y="106246"/>
                  <a:pt x="4118733" y="120829"/>
                </a:cubicBezTo>
                <a:cubicBezTo>
                  <a:pt x="4043736" y="144786"/>
                  <a:pt x="4287476" y="209368"/>
                  <a:pt x="4272893" y="235408"/>
                </a:cubicBezTo>
                <a:cubicBezTo>
                  <a:pt x="4193730" y="329154"/>
                  <a:pt x="4039570" y="305196"/>
                  <a:pt x="3833327" y="367694"/>
                </a:cubicBezTo>
                <a:cubicBezTo>
                  <a:pt x="3776038" y="382277"/>
                  <a:pt x="3876034" y="379152"/>
                  <a:pt x="3880200" y="394776"/>
                </a:cubicBezTo>
                <a:cubicBezTo>
                  <a:pt x="3871868" y="403109"/>
                  <a:pt x="3861451" y="411442"/>
                  <a:pt x="3848952" y="419775"/>
                </a:cubicBezTo>
                <a:cubicBezTo>
                  <a:pt x="3808329" y="426025"/>
                  <a:pt x="3767705" y="432274"/>
                  <a:pt x="3728124" y="438525"/>
                </a:cubicBezTo>
                <a:cubicBezTo>
                  <a:pt x="3734373" y="438525"/>
                  <a:pt x="3739581" y="437482"/>
                  <a:pt x="3745831" y="437482"/>
                </a:cubicBezTo>
                <a:cubicBezTo>
                  <a:pt x="3781246" y="433317"/>
                  <a:pt x="3815620" y="428109"/>
                  <a:pt x="3846869" y="420817"/>
                </a:cubicBezTo>
                <a:cubicBezTo>
                  <a:pt x="3837494" y="427066"/>
                  <a:pt x="3827078" y="432274"/>
                  <a:pt x="3815620" y="437482"/>
                </a:cubicBezTo>
                <a:cubicBezTo>
                  <a:pt x="3035443" y="547895"/>
                  <a:pt x="2181311" y="734345"/>
                  <a:pt x="1478215" y="946837"/>
                </a:cubicBezTo>
                <a:cubicBezTo>
                  <a:pt x="1254265" y="1009334"/>
                  <a:pt x="1068856" y="1110373"/>
                  <a:pt x="940736" y="1187452"/>
                </a:cubicBezTo>
                <a:cubicBezTo>
                  <a:pt x="876156" y="1225993"/>
                  <a:pt x="826158" y="1260366"/>
                  <a:pt x="792826" y="1285365"/>
                </a:cubicBezTo>
                <a:cubicBezTo>
                  <a:pt x="758452" y="1309323"/>
                  <a:pt x="740745" y="1325988"/>
                  <a:pt x="740745" y="1325988"/>
                </a:cubicBezTo>
                <a:cubicBezTo>
                  <a:pt x="637623" y="1388486"/>
                  <a:pt x="544919" y="1474941"/>
                  <a:pt x="663664" y="1461400"/>
                </a:cubicBezTo>
                <a:cubicBezTo>
                  <a:pt x="719912" y="1446817"/>
                  <a:pt x="794909" y="1419735"/>
                  <a:pt x="878239" y="1398902"/>
                </a:cubicBezTo>
                <a:cubicBezTo>
                  <a:pt x="961569" y="1375987"/>
                  <a:pt x="1052190" y="1352029"/>
                  <a:pt x="1135520" y="1330155"/>
                </a:cubicBezTo>
                <a:cubicBezTo>
                  <a:pt x="1218850" y="1309323"/>
                  <a:pt x="1295930" y="1290573"/>
                  <a:pt x="1353220" y="1282241"/>
                </a:cubicBezTo>
                <a:cubicBezTo>
                  <a:pt x="1410509" y="1274949"/>
                  <a:pt x="1448008" y="1274949"/>
                  <a:pt x="1451132" y="1287449"/>
                </a:cubicBezTo>
                <a:cubicBezTo>
                  <a:pt x="1454257" y="1299948"/>
                  <a:pt x="1343845" y="1327030"/>
                  <a:pt x="1234475" y="1362445"/>
                </a:cubicBezTo>
                <a:cubicBezTo>
                  <a:pt x="1248016" y="1412444"/>
                  <a:pt x="951153" y="1608268"/>
                  <a:pt x="844907" y="1643684"/>
                </a:cubicBezTo>
                <a:cubicBezTo>
                  <a:pt x="819908" y="1659308"/>
                  <a:pt x="762618" y="1689516"/>
                  <a:pt x="689705" y="1725972"/>
                </a:cubicBezTo>
                <a:cubicBezTo>
                  <a:pt x="616791" y="1764512"/>
                  <a:pt x="526170" y="1805136"/>
                  <a:pt x="439715" y="1854092"/>
                </a:cubicBezTo>
                <a:cubicBezTo>
                  <a:pt x="263680" y="1946796"/>
                  <a:pt x="91812" y="2047835"/>
                  <a:pt x="51189" y="2083249"/>
                </a:cubicBezTo>
                <a:cubicBezTo>
                  <a:pt x="-20683" y="2129081"/>
                  <a:pt x="-12350" y="2146789"/>
                  <a:pt x="48064" y="2143664"/>
                </a:cubicBezTo>
                <a:cubicBezTo>
                  <a:pt x="80354" y="2141581"/>
                  <a:pt x="115770" y="2138456"/>
                  <a:pt x="167851" y="2131165"/>
                </a:cubicBezTo>
                <a:cubicBezTo>
                  <a:pt x="218891" y="2124914"/>
                  <a:pt x="277222" y="2113456"/>
                  <a:pt x="343886" y="2104081"/>
                </a:cubicBezTo>
                <a:cubicBezTo>
                  <a:pt x="410549" y="2093665"/>
                  <a:pt x="482421" y="2082208"/>
                  <a:pt x="555335" y="2068667"/>
                </a:cubicBezTo>
                <a:cubicBezTo>
                  <a:pt x="628249" y="2054084"/>
                  <a:pt x="706371" y="2044709"/>
                  <a:pt x="780326" y="2031168"/>
                </a:cubicBezTo>
                <a:cubicBezTo>
                  <a:pt x="855323" y="2018669"/>
                  <a:pt x="928237" y="2004086"/>
                  <a:pt x="994901" y="1990545"/>
                </a:cubicBezTo>
                <a:cubicBezTo>
                  <a:pt x="1063648" y="1979086"/>
                  <a:pt x="1126146" y="1967629"/>
                  <a:pt x="1180310" y="1956171"/>
                </a:cubicBezTo>
                <a:cubicBezTo>
                  <a:pt x="1399051" y="1916589"/>
                  <a:pt x="1199059" y="2017627"/>
                  <a:pt x="1210517" y="2054084"/>
                </a:cubicBezTo>
                <a:cubicBezTo>
                  <a:pt x="1416759" y="1978045"/>
                  <a:pt x="1531338" y="1981170"/>
                  <a:pt x="1740704" y="1914506"/>
                </a:cubicBezTo>
                <a:cubicBezTo>
                  <a:pt x="1741745" y="1917632"/>
                  <a:pt x="1782369" y="1910340"/>
                  <a:pt x="1847991" y="1895757"/>
                </a:cubicBezTo>
                <a:cubicBezTo>
                  <a:pt x="1913614" y="1881175"/>
                  <a:pt x="2004235" y="1860342"/>
                  <a:pt x="2104231" y="1836384"/>
                </a:cubicBezTo>
                <a:cubicBezTo>
                  <a:pt x="2306306" y="1792637"/>
                  <a:pt x="2549005" y="1743680"/>
                  <a:pt x="2710456" y="1706181"/>
                </a:cubicBezTo>
                <a:cubicBezTo>
                  <a:pt x="2710456" y="1706181"/>
                  <a:pt x="2736497" y="1696806"/>
                  <a:pt x="2803161" y="1679099"/>
                </a:cubicBezTo>
                <a:cubicBezTo>
                  <a:pt x="2868783" y="1659308"/>
                  <a:pt x="2978154" y="1638476"/>
                  <a:pt x="3140647" y="1607227"/>
                </a:cubicBezTo>
                <a:cubicBezTo>
                  <a:pt x="3250018" y="1586395"/>
                  <a:pt x="3246893" y="1573896"/>
                  <a:pt x="3244810" y="1561395"/>
                </a:cubicBezTo>
                <a:cubicBezTo>
                  <a:pt x="3246893" y="1573896"/>
                  <a:pt x="3246893" y="1573896"/>
                  <a:pt x="3250018" y="1586395"/>
                </a:cubicBezTo>
                <a:cubicBezTo>
                  <a:pt x="3354180" y="1540563"/>
                  <a:pt x="3577088" y="1524938"/>
                  <a:pt x="3683334" y="1491607"/>
                </a:cubicBezTo>
                <a:cubicBezTo>
                  <a:pt x="3685417" y="1504106"/>
                  <a:pt x="3685417" y="1504106"/>
                  <a:pt x="3687500" y="1516606"/>
                </a:cubicBezTo>
                <a:cubicBezTo>
                  <a:pt x="3902075" y="1456192"/>
                  <a:pt x="4126024" y="1449942"/>
                  <a:pt x="4343723" y="1404110"/>
                </a:cubicBezTo>
                <a:cubicBezTo>
                  <a:pt x="4345807" y="1416609"/>
                  <a:pt x="4345807" y="1416609"/>
                  <a:pt x="4347890" y="1429110"/>
                </a:cubicBezTo>
                <a:cubicBezTo>
                  <a:pt x="4457261" y="1412444"/>
                  <a:pt x="4566631" y="1395777"/>
                  <a:pt x="4568715" y="1409318"/>
                </a:cubicBezTo>
                <a:cubicBezTo>
                  <a:pt x="4570798" y="1421817"/>
                  <a:pt x="4570798" y="1421817"/>
                  <a:pt x="4571840" y="1434318"/>
                </a:cubicBezTo>
                <a:cubicBezTo>
                  <a:pt x="4682251" y="1428068"/>
                  <a:pt x="4899951" y="1380152"/>
                  <a:pt x="4903076" y="1405152"/>
                </a:cubicBezTo>
                <a:cubicBezTo>
                  <a:pt x="4900993" y="1392653"/>
                  <a:pt x="4900993" y="1392653"/>
                  <a:pt x="4899951" y="1380152"/>
                </a:cubicBezTo>
                <a:cubicBezTo>
                  <a:pt x="5120776" y="1355154"/>
                  <a:pt x="5314518" y="1336405"/>
                  <a:pt x="5493677" y="1320780"/>
                </a:cubicBezTo>
                <a:cubicBezTo>
                  <a:pt x="5583257" y="1313489"/>
                  <a:pt x="5669712" y="1306197"/>
                  <a:pt x="5755125" y="1299948"/>
                </a:cubicBezTo>
                <a:cubicBezTo>
                  <a:pt x="5839497" y="1293698"/>
                  <a:pt x="5923868" y="1292657"/>
                  <a:pt x="6007198" y="1288490"/>
                </a:cubicBezTo>
                <a:cubicBezTo>
                  <a:pt x="6230106" y="1284323"/>
                  <a:pt x="6465513" y="1273907"/>
                  <a:pt x="6710294" y="1260366"/>
                </a:cubicBezTo>
                <a:cubicBezTo>
                  <a:pt x="6771751" y="1256200"/>
                  <a:pt x="6833206" y="1253075"/>
                  <a:pt x="6894662" y="1248908"/>
                </a:cubicBezTo>
                <a:cubicBezTo>
                  <a:pt x="6957160" y="1244741"/>
                  <a:pt x="7018616" y="1239533"/>
                  <a:pt x="7082155" y="1238492"/>
                </a:cubicBezTo>
                <a:cubicBezTo>
                  <a:pt x="7208191" y="1233284"/>
                  <a:pt x="7336311" y="1228076"/>
                  <a:pt x="7464431" y="1222867"/>
                </a:cubicBezTo>
                <a:cubicBezTo>
                  <a:pt x="7721712" y="1210368"/>
                  <a:pt x="7982118" y="1195785"/>
                  <a:pt x="8240440" y="1180161"/>
                </a:cubicBezTo>
                <a:cubicBezTo>
                  <a:pt x="8369602" y="1169745"/>
                  <a:pt x="8498764" y="1168703"/>
                  <a:pt x="8626884" y="1164537"/>
                </a:cubicBezTo>
                <a:cubicBezTo>
                  <a:pt x="8755003" y="1160370"/>
                  <a:pt x="8882082" y="1156203"/>
                  <a:pt x="9007077" y="1153079"/>
                </a:cubicBezTo>
                <a:cubicBezTo>
                  <a:pt x="9118530" y="1152038"/>
                  <a:pt x="9229983" y="1125997"/>
                  <a:pt x="9118530" y="1100998"/>
                </a:cubicBezTo>
                <a:cubicBezTo>
                  <a:pt x="9229983" y="1099956"/>
                  <a:pt x="9342479" y="1099956"/>
                  <a:pt x="9453933" y="1098914"/>
                </a:cubicBezTo>
                <a:cubicBezTo>
                  <a:pt x="9676841" y="1097872"/>
                  <a:pt x="9565387" y="1059333"/>
                  <a:pt x="9789337" y="1058291"/>
                </a:cubicBezTo>
                <a:cubicBezTo>
                  <a:pt x="9845585" y="1055166"/>
                  <a:pt x="9900790" y="1055166"/>
                  <a:pt x="9957038" y="1055166"/>
                </a:cubicBezTo>
                <a:lnTo>
                  <a:pt x="10124739" y="1055166"/>
                </a:lnTo>
                <a:lnTo>
                  <a:pt x="10460143" y="1057249"/>
                </a:lnTo>
                <a:cubicBezTo>
                  <a:pt x="10684092" y="1059333"/>
                  <a:pt x="10908042" y="1062457"/>
                  <a:pt x="11131991" y="1067665"/>
                </a:cubicBezTo>
                <a:lnTo>
                  <a:pt x="11467393" y="1074957"/>
                </a:lnTo>
                <a:cubicBezTo>
                  <a:pt x="11578847" y="1080165"/>
                  <a:pt x="11691343" y="1088498"/>
                  <a:pt x="11802796" y="1094748"/>
                </a:cubicBezTo>
                <a:lnTo>
                  <a:pt x="12473602" y="1138496"/>
                </a:lnTo>
                <a:lnTo>
                  <a:pt x="13144409" y="1183286"/>
                </a:lnTo>
                <a:cubicBezTo>
                  <a:pt x="13255862" y="1188495"/>
                  <a:pt x="13367317" y="1202035"/>
                  <a:pt x="13478770" y="1212451"/>
                </a:cubicBezTo>
                <a:lnTo>
                  <a:pt x="13813131" y="1244741"/>
                </a:lnTo>
                <a:cubicBezTo>
                  <a:pt x="14258947" y="1287449"/>
                  <a:pt x="14705804" y="1327030"/>
                  <a:pt x="15153703" y="1360363"/>
                </a:cubicBezTo>
                <a:cubicBezTo>
                  <a:pt x="14707887" y="1298906"/>
                  <a:pt x="14375608" y="1241617"/>
                  <a:pt x="13927710" y="1211410"/>
                </a:cubicBezTo>
                <a:close/>
                <a:moveTo>
                  <a:pt x="3154189" y="541645"/>
                </a:moveTo>
                <a:cubicBezTo>
                  <a:pt x="3017736" y="556228"/>
                  <a:pt x="2883366" y="566644"/>
                  <a:pt x="2754205" y="565603"/>
                </a:cubicBezTo>
                <a:cubicBezTo>
                  <a:pt x="2884408" y="570811"/>
                  <a:pt x="3020860" y="561436"/>
                  <a:pt x="3154189" y="541645"/>
                </a:cubicBezTo>
                <a:close/>
                <a:moveTo>
                  <a:pt x="4822871" y="21875"/>
                </a:moveTo>
                <a:cubicBezTo>
                  <a:pt x="4883285" y="24999"/>
                  <a:pt x="4935367" y="32291"/>
                  <a:pt x="4987448" y="39582"/>
                </a:cubicBezTo>
                <a:cubicBezTo>
                  <a:pt x="4996822" y="35415"/>
                  <a:pt x="5012447" y="17708"/>
                  <a:pt x="5032238" y="15624"/>
                </a:cubicBezTo>
                <a:cubicBezTo>
                  <a:pt x="5071819" y="14583"/>
                  <a:pt x="5110360" y="12500"/>
                  <a:pt x="5147858" y="8334"/>
                </a:cubicBezTo>
                <a:cubicBezTo>
                  <a:pt x="5007238" y="11459"/>
                  <a:pt x="4871827" y="16667"/>
                  <a:pt x="4739541" y="21875"/>
                </a:cubicBezTo>
                <a:cubicBezTo>
                  <a:pt x="4752040" y="26041"/>
                  <a:pt x="4764540" y="31249"/>
                  <a:pt x="4775998" y="36457"/>
                </a:cubicBezTo>
                <a:cubicBezTo>
                  <a:pt x="4794747" y="28125"/>
                  <a:pt x="4814538" y="27083"/>
                  <a:pt x="4822871" y="21875"/>
                </a:cubicBezTo>
                <a:close/>
                <a:moveTo>
                  <a:pt x="4514550" y="38541"/>
                </a:moveTo>
                <a:lnTo>
                  <a:pt x="4514550" y="36457"/>
                </a:lnTo>
                <a:cubicBezTo>
                  <a:pt x="4421845" y="42708"/>
                  <a:pt x="4331225" y="48957"/>
                  <a:pt x="4239561" y="55207"/>
                </a:cubicBezTo>
                <a:cubicBezTo>
                  <a:pt x="4148940" y="61456"/>
                  <a:pt x="4057277" y="69790"/>
                  <a:pt x="3966656" y="76039"/>
                </a:cubicBezTo>
                <a:cubicBezTo>
                  <a:pt x="4002071" y="80206"/>
                  <a:pt x="4034361" y="87497"/>
                  <a:pt x="4063527" y="99997"/>
                </a:cubicBezTo>
                <a:cubicBezTo>
                  <a:pt x="4152065" y="41665"/>
                  <a:pt x="4367681" y="57289"/>
                  <a:pt x="4514550" y="38541"/>
                </a:cubicBezTo>
                <a:close/>
                <a:moveTo>
                  <a:pt x="3001070" y="507272"/>
                </a:moveTo>
                <a:cubicBezTo>
                  <a:pt x="3090649" y="492689"/>
                  <a:pt x="3180229" y="477065"/>
                  <a:pt x="3269809" y="465607"/>
                </a:cubicBezTo>
                <a:cubicBezTo>
                  <a:pt x="3166688" y="470815"/>
                  <a:pt x="3065651" y="481231"/>
                  <a:pt x="2963571" y="489563"/>
                </a:cubicBezTo>
                <a:cubicBezTo>
                  <a:pt x="2861492" y="498938"/>
                  <a:pt x="2760454" y="506231"/>
                  <a:pt x="2659417" y="518729"/>
                </a:cubicBezTo>
                <a:cubicBezTo>
                  <a:pt x="2769829" y="521855"/>
                  <a:pt x="2884408" y="517688"/>
                  <a:pt x="3001070" y="507272"/>
                </a:cubicBezTo>
                <a:close/>
                <a:moveTo>
                  <a:pt x="3710416" y="92705"/>
                </a:moveTo>
                <a:cubicBezTo>
                  <a:pt x="3672918" y="94789"/>
                  <a:pt x="3634377" y="96872"/>
                  <a:pt x="3595837" y="99997"/>
                </a:cubicBezTo>
                <a:cubicBezTo>
                  <a:pt x="3634377" y="104162"/>
                  <a:pt x="3673959" y="107288"/>
                  <a:pt x="3711458" y="111455"/>
                </a:cubicBezTo>
                <a:cubicBezTo>
                  <a:pt x="3710416" y="106246"/>
                  <a:pt x="3704166" y="98954"/>
                  <a:pt x="3710416" y="92705"/>
                </a:cubicBezTo>
                <a:close/>
                <a:moveTo>
                  <a:pt x="3387512" y="112496"/>
                </a:moveTo>
                <a:cubicBezTo>
                  <a:pt x="3359388" y="113537"/>
                  <a:pt x="3331265" y="114579"/>
                  <a:pt x="3303141" y="116663"/>
                </a:cubicBezTo>
                <a:cubicBezTo>
                  <a:pt x="3317723" y="119787"/>
                  <a:pt x="3330223" y="124995"/>
                  <a:pt x="3339598" y="132287"/>
                </a:cubicBezTo>
                <a:cubicBezTo>
                  <a:pt x="3355222" y="123954"/>
                  <a:pt x="3370846" y="117704"/>
                  <a:pt x="3387512" y="112496"/>
                </a:cubicBezTo>
                <a:close/>
                <a:moveTo>
                  <a:pt x="2888574" y="160410"/>
                </a:moveTo>
                <a:cubicBezTo>
                  <a:pt x="2843784" y="167703"/>
                  <a:pt x="2797953" y="176035"/>
                  <a:pt x="2754205" y="183327"/>
                </a:cubicBezTo>
                <a:cubicBezTo>
                  <a:pt x="2790662" y="181243"/>
                  <a:pt x="2828160" y="177076"/>
                  <a:pt x="2866700" y="172911"/>
                </a:cubicBezTo>
                <a:cubicBezTo>
                  <a:pt x="2871908" y="173952"/>
                  <a:pt x="2879200" y="167703"/>
                  <a:pt x="2888574" y="160410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3C0BC51-D9A7-4123-ADB7-E41DCB73AF5A}"/>
              </a:ext>
            </a:extLst>
          </p:cNvPr>
          <p:cNvSpPr/>
          <p:nvPr/>
        </p:nvSpPr>
        <p:spPr>
          <a:xfrm>
            <a:off x="-498206" y="8224136"/>
            <a:ext cx="2354187" cy="3456743"/>
          </a:xfrm>
          <a:custGeom>
            <a:avLst/>
            <a:gdLst>
              <a:gd name="connsiteX0" fmla="*/ 1245634 w 2354187"/>
              <a:gd name="connsiteY0" fmla="*/ 1399944 h 3456743"/>
              <a:gd name="connsiteX1" fmla="*/ 1234176 w 2354187"/>
              <a:gd name="connsiteY1" fmla="*/ 1395777 h 3456743"/>
              <a:gd name="connsiteX2" fmla="*/ 1226884 w 2354187"/>
              <a:gd name="connsiteY2" fmla="*/ 1378070 h 3456743"/>
              <a:gd name="connsiteX3" fmla="*/ 1539372 w 2354187"/>
              <a:gd name="connsiteY3" fmla="*/ 659348 h 3456743"/>
              <a:gd name="connsiteX4" fmla="*/ 1994561 w 2354187"/>
              <a:gd name="connsiteY4" fmla="*/ 369777 h 3456743"/>
              <a:gd name="connsiteX5" fmla="*/ 2011228 w 2354187"/>
              <a:gd name="connsiteY5" fmla="*/ 373943 h 3456743"/>
              <a:gd name="connsiteX6" fmla="*/ 2018519 w 2354187"/>
              <a:gd name="connsiteY6" fmla="*/ 389568 h 3456743"/>
              <a:gd name="connsiteX7" fmla="*/ 1783112 w 2354187"/>
              <a:gd name="connsiteY7" fmla="*/ 954128 h 3456743"/>
              <a:gd name="connsiteX8" fmla="*/ 1253967 w 2354187"/>
              <a:gd name="connsiteY8" fmla="*/ 1398902 h 3456743"/>
              <a:gd name="connsiteX9" fmla="*/ 1245634 w 2354187"/>
              <a:gd name="connsiteY9" fmla="*/ 1399944 h 3456743"/>
              <a:gd name="connsiteX10" fmla="*/ 1975812 w 2354187"/>
              <a:gd name="connsiteY10" fmla="*/ 414566 h 3456743"/>
              <a:gd name="connsiteX11" fmla="*/ 1569579 w 2354187"/>
              <a:gd name="connsiteY11" fmla="*/ 682264 h 3456743"/>
              <a:gd name="connsiteX12" fmla="*/ 1270632 w 2354187"/>
              <a:gd name="connsiteY12" fmla="*/ 1345778 h 3456743"/>
              <a:gd name="connsiteX13" fmla="*/ 1749780 w 2354187"/>
              <a:gd name="connsiteY13" fmla="*/ 930171 h 3456743"/>
              <a:gd name="connsiteX14" fmla="*/ 1975812 w 2354187"/>
              <a:gd name="connsiteY14" fmla="*/ 414566 h 3456743"/>
              <a:gd name="connsiteX15" fmla="*/ 1260216 w 2354187"/>
              <a:gd name="connsiteY15" fmla="*/ 1392651 h 3456743"/>
              <a:gd name="connsiteX16" fmla="*/ 1854984 w 2354187"/>
              <a:gd name="connsiteY16" fmla="*/ 595809 h 3456743"/>
              <a:gd name="connsiteX17" fmla="*/ 1850817 w 2354187"/>
              <a:gd name="connsiteY17" fmla="*/ 568727 h 3456743"/>
              <a:gd name="connsiteX18" fmla="*/ 1823735 w 2354187"/>
              <a:gd name="connsiteY18" fmla="*/ 572893 h 3456743"/>
              <a:gd name="connsiteX19" fmla="*/ 1230009 w 2354187"/>
              <a:gd name="connsiteY19" fmla="*/ 1368695 h 3456743"/>
              <a:gd name="connsiteX20" fmla="*/ 1233134 w 2354187"/>
              <a:gd name="connsiteY20" fmla="*/ 1395777 h 3456743"/>
              <a:gd name="connsiteX21" fmla="*/ 1244592 w 2354187"/>
              <a:gd name="connsiteY21" fmla="*/ 1399944 h 3456743"/>
              <a:gd name="connsiteX22" fmla="*/ 1260216 w 2354187"/>
              <a:gd name="connsiteY22" fmla="*/ 1392651 h 3456743"/>
              <a:gd name="connsiteX23" fmla="*/ 1098764 w 2354187"/>
              <a:gd name="connsiteY23" fmla="*/ 1187452 h 3456743"/>
              <a:gd name="connsiteX24" fmla="*/ 1098764 w 2354187"/>
              <a:gd name="connsiteY24" fmla="*/ 1187452 h 3456743"/>
              <a:gd name="connsiteX25" fmla="*/ 1081057 w 2354187"/>
              <a:gd name="connsiteY25" fmla="*/ 1174953 h 3456743"/>
              <a:gd name="connsiteX26" fmla="*/ 936271 w 2354187"/>
              <a:gd name="connsiteY26" fmla="*/ 538520 h 3456743"/>
              <a:gd name="connsiteX27" fmla="*/ 1065432 w 2354187"/>
              <a:gd name="connsiteY27" fmla="*/ 8333 h 3456743"/>
              <a:gd name="connsiteX28" fmla="*/ 1081057 w 2354187"/>
              <a:gd name="connsiteY28" fmla="*/ 0 h 3456743"/>
              <a:gd name="connsiteX29" fmla="*/ 1096681 w 2354187"/>
              <a:gd name="connsiteY29" fmla="*/ 7291 h 3456743"/>
              <a:gd name="connsiteX30" fmla="*/ 1230009 w 2354187"/>
              <a:gd name="connsiteY30" fmla="*/ 376026 h 3456743"/>
              <a:gd name="connsiteX31" fmla="*/ 1116472 w 2354187"/>
              <a:gd name="connsiteY31" fmla="*/ 1174953 h 3456743"/>
              <a:gd name="connsiteX32" fmla="*/ 1098764 w 2354187"/>
              <a:gd name="connsiteY32" fmla="*/ 1187452 h 3456743"/>
              <a:gd name="connsiteX33" fmla="*/ 1082099 w 2354187"/>
              <a:gd name="connsiteY33" fmla="*/ 55206 h 3456743"/>
              <a:gd name="connsiteX34" fmla="*/ 974811 w 2354187"/>
              <a:gd name="connsiteY34" fmla="*/ 537478 h 3456743"/>
              <a:gd name="connsiteX35" fmla="*/ 1099806 w 2354187"/>
              <a:gd name="connsiteY35" fmla="*/ 1110371 h 3456743"/>
              <a:gd name="connsiteX36" fmla="*/ 1192511 w 2354187"/>
              <a:gd name="connsiteY36" fmla="*/ 382276 h 3456743"/>
              <a:gd name="connsiteX37" fmla="*/ 1082099 w 2354187"/>
              <a:gd name="connsiteY37" fmla="*/ 55206 h 3456743"/>
              <a:gd name="connsiteX38" fmla="*/ 1101889 w 2354187"/>
              <a:gd name="connsiteY38" fmla="*/ 1186411 h 3456743"/>
              <a:gd name="connsiteX39" fmla="*/ 1117514 w 2354187"/>
              <a:gd name="connsiteY39" fmla="*/ 1164537 h 3456743"/>
              <a:gd name="connsiteX40" fmla="*/ 1110222 w 2354187"/>
              <a:gd name="connsiteY40" fmla="*/ 227074 h 3456743"/>
              <a:gd name="connsiteX41" fmla="*/ 1092515 w 2354187"/>
              <a:gd name="connsiteY41" fmla="*/ 206242 h 3456743"/>
              <a:gd name="connsiteX42" fmla="*/ 1071682 w 2354187"/>
              <a:gd name="connsiteY42" fmla="*/ 223949 h 3456743"/>
              <a:gd name="connsiteX43" fmla="*/ 1080015 w 2354187"/>
              <a:gd name="connsiteY43" fmla="*/ 1169745 h 3456743"/>
              <a:gd name="connsiteX44" fmla="*/ 1098764 w 2354187"/>
              <a:gd name="connsiteY44" fmla="*/ 1186411 h 3456743"/>
              <a:gd name="connsiteX45" fmla="*/ 1101889 w 2354187"/>
              <a:gd name="connsiteY45" fmla="*/ 1186411 h 3456743"/>
              <a:gd name="connsiteX46" fmla="*/ 1139388 w 2354187"/>
              <a:gd name="connsiteY46" fmla="*/ 2214493 h 3456743"/>
              <a:gd name="connsiteX47" fmla="*/ 1130013 w 2354187"/>
              <a:gd name="connsiteY47" fmla="*/ 2212411 h 3456743"/>
              <a:gd name="connsiteX48" fmla="*/ 1119597 w 2354187"/>
              <a:gd name="connsiteY48" fmla="*/ 2192620 h 3456743"/>
              <a:gd name="connsiteX49" fmla="*/ 1305006 w 2354187"/>
              <a:gd name="connsiteY49" fmla="*/ 1681182 h 3456743"/>
              <a:gd name="connsiteX50" fmla="*/ 1723739 w 2354187"/>
              <a:gd name="connsiteY50" fmla="*/ 1296822 h 3456743"/>
              <a:gd name="connsiteX51" fmla="*/ 1745613 w 2354187"/>
              <a:gd name="connsiteY51" fmla="*/ 1295781 h 3456743"/>
              <a:gd name="connsiteX52" fmla="*/ 1753946 w 2354187"/>
              <a:gd name="connsiteY52" fmla="*/ 1315572 h 3456743"/>
              <a:gd name="connsiteX53" fmla="*/ 1541455 w 2354187"/>
              <a:gd name="connsiteY53" fmla="*/ 1803052 h 3456743"/>
              <a:gd name="connsiteX54" fmla="*/ 1150846 w 2354187"/>
              <a:gd name="connsiteY54" fmla="*/ 2210327 h 3456743"/>
              <a:gd name="connsiteX55" fmla="*/ 1139388 w 2354187"/>
              <a:gd name="connsiteY55" fmla="*/ 2214493 h 3456743"/>
              <a:gd name="connsiteX56" fmla="*/ 1708115 w 2354187"/>
              <a:gd name="connsiteY56" fmla="*/ 1357237 h 3456743"/>
              <a:gd name="connsiteX57" fmla="*/ 1337297 w 2354187"/>
              <a:gd name="connsiteY57" fmla="*/ 1705139 h 3456743"/>
              <a:gd name="connsiteX58" fmla="*/ 1167512 w 2354187"/>
              <a:gd name="connsiteY58" fmla="*/ 2146788 h 3456743"/>
              <a:gd name="connsiteX59" fmla="*/ 1512289 w 2354187"/>
              <a:gd name="connsiteY59" fmla="*/ 1781178 h 3456743"/>
              <a:gd name="connsiteX60" fmla="*/ 1708115 w 2354187"/>
              <a:gd name="connsiteY60" fmla="*/ 1357237 h 3456743"/>
              <a:gd name="connsiteX61" fmla="*/ 1158137 w 2354187"/>
              <a:gd name="connsiteY61" fmla="*/ 2201994 h 3456743"/>
              <a:gd name="connsiteX62" fmla="*/ 1579995 w 2354187"/>
              <a:gd name="connsiteY62" fmla="*/ 1555146 h 3456743"/>
              <a:gd name="connsiteX63" fmla="*/ 1575828 w 2354187"/>
              <a:gd name="connsiteY63" fmla="*/ 1528063 h 3456743"/>
              <a:gd name="connsiteX64" fmla="*/ 1548746 w 2354187"/>
              <a:gd name="connsiteY64" fmla="*/ 1532229 h 3456743"/>
              <a:gd name="connsiteX65" fmla="*/ 1121680 w 2354187"/>
              <a:gd name="connsiteY65" fmla="*/ 2189494 h 3456743"/>
              <a:gd name="connsiteX66" fmla="*/ 1133138 w 2354187"/>
              <a:gd name="connsiteY66" fmla="*/ 2214493 h 3456743"/>
              <a:gd name="connsiteX67" fmla="*/ 1139388 w 2354187"/>
              <a:gd name="connsiteY67" fmla="*/ 2215535 h 3456743"/>
              <a:gd name="connsiteX68" fmla="*/ 1158137 w 2354187"/>
              <a:gd name="connsiteY68" fmla="*/ 2201994 h 3456743"/>
              <a:gd name="connsiteX69" fmla="*/ 1367504 w 2354187"/>
              <a:gd name="connsiteY69" fmla="*/ 2129081 h 3456743"/>
              <a:gd name="connsiteX70" fmla="*/ 1357087 w 2354187"/>
              <a:gd name="connsiteY70" fmla="*/ 2129081 h 3456743"/>
              <a:gd name="connsiteX71" fmla="*/ 1339380 w 2354187"/>
              <a:gd name="connsiteY71" fmla="*/ 2117623 h 3456743"/>
              <a:gd name="connsiteX72" fmla="*/ 1342505 w 2354187"/>
              <a:gd name="connsiteY72" fmla="*/ 2096791 h 3456743"/>
              <a:gd name="connsiteX73" fmla="*/ 1793528 w 2354187"/>
              <a:gd name="connsiteY73" fmla="*/ 1754096 h 3456743"/>
              <a:gd name="connsiteX74" fmla="*/ 2343506 w 2354187"/>
              <a:gd name="connsiteY74" fmla="*/ 1772844 h 3456743"/>
              <a:gd name="connsiteX75" fmla="*/ 2353922 w 2354187"/>
              <a:gd name="connsiteY75" fmla="*/ 1786386 h 3456743"/>
              <a:gd name="connsiteX76" fmla="*/ 2348714 w 2354187"/>
              <a:gd name="connsiteY76" fmla="*/ 1803052 h 3456743"/>
              <a:gd name="connsiteX77" fmla="*/ 1919565 w 2354187"/>
              <a:gd name="connsiteY77" fmla="*/ 2041584 h 3456743"/>
              <a:gd name="connsiteX78" fmla="*/ 1367504 w 2354187"/>
              <a:gd name="connsiteY78" fmla="*/ 2129081 h 3456743"/>
              <a:gd name="connsiteX79" fmla="*/ 2042476 w 2354187"/>
              <a:gd name="connsiteY79" fmla="*/ 1738471 h 3456743"/>
              <a:gd name="connsiteX80" fmla="*/ 1811236 w 2354187"/>
              <a:gd name="connsiteY80" fmla="*/ 1789511 h 3456743"/>
              <a:gd name="connsiteX81" fmla="*/ 1405002 w 2354187"/>
              <a:gd name="connsiteY81" fmla="*/ 2089498 h 3456743"/>
              <a:gd name="connsiteX82" fmla="*/ 1910190 w 2354187"/>
              <a:gd name="connsiteY82" fmla="*/ 2005127 h 3456743"/>
              <a:gd name="connsiteX83" fmla="*/ 2302882 w 2354187"/>
              <a:gd name="connsiteY83" fmla="*/ 1794719 h 3456743"/>
              <a:gd name="connsiteX84" fmla="*/ 2042476 w 2354187"/>
              <a:gd name="connsiteY84" fmla="*/ 1738471 h 3456743"/>
              <a:gd name="connsiteX85" fmla="*/ 1367504 w 2354187"/>
              <a:gd name="connsiteY85" fmla="*/ 2126997 h 3456743"/>
              <a:gd name="connsiteX86" fmla="*/ 2092474 w 2354187"/>
              <a:gd name="connsiteY86" fmla="*/ 1852009 h 3456743"/>
              <a:gd name="connsiteX87" fmla="*/ 2106015 w 2354187"/>
              <a:gd name="connsiteY87" fmla="*/ 1828051 h 3456743"/>
              <a:gd name="connsiteX88" fmla="*/ 2082058 w 2354187"/>
              <a:gd name="connsiteY88" fmla="*/ 1814509 h 3456743"/>
              <a:gd name="connsiteX89" fmla="*/ 1347713 w 2354187"/>
              <a:gd name="connsiteY89" fmla="*/ 2093665 h 3456743"/>
              <a:gd name="connsiteX90" fmla="*/ 1341463 w 2354187"/>
              <a:gd name="connsiteY90" fmla="*/ 2119706 h 3456743"/>
              <a:gd name="connsiteX91" fmla="*/ 1358129 w 2354187"/>
              <a:gd name="connsiteY91" fmla="*/ 2129081 h 3456743"/>
              <a:gd name="connsiteX92" fmla="*/ 1367504 w 2354187"/>
              <a:gd name="connsiteY92" fmla="*/ 2126997 h 3456743"/>
              <a:gd name="connsiteX93" fmla="*/ 743570 w 2354187"/>
              <a:gd name="connsiteY93" fmla="*/ 1834300 h 3456743"/>
              <a:gd name="connsiteX94" fmla="*/ 728988 w 2354187"/>
              <a:gd name="connsiteY94" fmla="*/ 1828051 h 3456743"/>
              <a:gd name="connsiteX95" fmla="*/ 424833 w 2354187"/>
              <a:gd name="connsiteY95" fmla="*/ 1271823 h 3456743"/>
              <a:gd name="connsiteX96" fmla="*/ 494622 w 2354187"/>
              <a:gd name="connsiteY96" fmla="*/ 661432 h 3456743"/>
              <a:gd name="connsiteX97" fmla="*/ 509205 w 2354187"/>
              <a:gd name="connsiteY97" fmla="*/ 648932 h 3456743"/>
              <a:gd name="connsiteX98" fmla="*/ 527954 w 2354187"/>
              <a:gd name="connsiteY98" fmla="*/ 656223 h 3456743"/>
              <a:gd name="connsiteX99" fmla="*/ 812318 w 2354187"/>
              <a:gd name="connsiteY99" fmla="*/ 1271823 h 3456743"/>
              <a:gd name="connsiteX100" fmla="*/ 761278 w 2354187"/>
              <a:gd name="connsiteY100" fmla="*/ 1822843 h 3456743"/>
              <a:gd name="connsiteX101" fmla="*/ 746695 w 2354187"/>
              <a:gd name="connsiteY101" fmla="*/ 1834300 h 3456743"/>
              <a:gd name="connsiteX102" fmla="*/ 743570 w 2354187"/>
              <a:gd name="connsiteY102" fmla="*/ 1834300 h 3456743"/>
              <a:gd name="connsiteX103" fmla="*/ 518580 w 2354187"/>
              <a:gd name="connsiteY103" fmla="*/ 710388 h 3456743"/>
              <a:gd name="connsiteX104" fmla="*/ 461290 w 2354187"/>
              <a:gd name="connsiteY104" fmla="*/ 1264532 h 3456743"/>
              <a:gd name="connsiteX105" fmla="*/ 736279 w 2354187"/>
              <a:gd name="connsiteY105" fmla="*/ 1777011 h 3456743"/>
              <a:gd name="connsiteX106" fmla="*/ 772736 w 2354187"/>
              <a:gd name="connsiteY106" fmla="*/ 1278073 h 3456743"/>
              <a:gd name="connsiteX107" fmla="*/ 518580 w 2354187"/>
              <a:gd name="connsiteY107" fmla="*/ 710388 h 3456743"/>
              <a:gd name="connsiteX108" fmla="*/ 745654 w 2354187"/>
              <a:gd name="connsiteY108" fmla="*/ 1834300 h 3456743"/>
              <a:gd name="connsiteX109" fmla="*/ 762320 w 2354187"/>
              <a:gd name="connsiteY109" fmla="*/ 1813468 h 3456743"/>
              <a:gd name="connsiteX110" fmla="*/ 613367 w 2354187"/>
              <a:gd name="connsiteY110" fmla="*/ 940587 h 3456743"/>
              <a:gd name="connsiteX111" fmla="*/ 590452 w 2354187"/>
              <a:gd name="connsiteY111" fmla="*/ 924963 h 3456743"/>
              <a:gd name="connsiteX112" fmla="*/ 574827 w 2354187"/>
              <a:gd name="connsiteY112" fmla="*/ 947878 h 3456743"/>
              <a:gd name="connsiteX113" fmla="*/ 723780 w 2354187"/>
              <a:gd name="connsiteY113" fmla="*/ 1817635 h 3456743"/>
              <a:gd name="connsiteX114" fmla="*/ 742529 w 2354187"/>
              <a:gd name="connsiteY114" fmla="*/ 1835342 h 3456743"/>
              <a:gd name="connsiteX115" fmla="*/ 745654 w 2354187"/>
              <a:gd name="connsiteY115" fmla="*/ 1834300 h 3456743"/>
              <a:gd name="connsiteX116" fmla="*/ 639408 w 2354187"/>
              <a:gd name="connsiteY116" fmla="*/ 2031168 h 3456743"/>
              <a:gd name="connsiteX117" fmla="*/ 635241 w 2354187"/>
              <a:gd name="connsiteY117" fmla="*/ 2030126 h 3456743"/>
              <a:gd name="connsiteX118" fmla="*/ 214425 w 2354187"/>
              <a:gd name="connsiteY118" fmla="*/ 1768679 h 3456743"/>
              <a:gd name="connsiteX119" fmla="*/ 892 w 2354187"/>
              <a:gd name="connsiteY119" fmla="*/ 1338487 h 3456743"/>
              <a:gd name="connsiteX120" fmla="*/ 9225 w 2354187"/>
              <a:gd name="connsiteY120" fmla="*/ 1324946 h 3456743"/>
              <a:gd name="connsiteX121" fmla="*/ 24850 w 2354187"/>
              <a:gd name="connsiteY121" fmla="*/ 1321822 h 3456743"/>
              <a:gd name="connsiteX122" fmla="*/ 444624 w 2354187"/>
              <a:gd name="connsiteY122" fmla="*/ 1561395 h 3456743"/>
              <a:gd name="connsiteX123" fmla="*/ 659199 w 2354187"/>
              <a:gd name="connsiteY123" fmla="*/ 2006168 h 3456743"/>
              <a:gd name="connsiteX124" fmla="*/ 653991 w 2354187"/>
              <a:gd name="connsiteY124" fmla="*/ 2023877 h 3456743"/>
              <a:gd name="connsiteX125" fmla="*/ 639408 w 2354187"/>
              <a:gd name="connsiteY125" fmla="*/ 2031168 h 3456743"/>
              <a:gd name="connsiteX126" fmla="*/ 39432 w 2354187"/>
              <a:gd name="connsiteY126" fmla="*/ 1366611 h 3456743"/>
              <a:gd name="connsiteX127" fmla="*/ 240466 w 2354187"/>
              <a:gd name="connsiteY127" fmla="*/ 1740554 h 3456743"/>
              <a:gd name="connsiteX128" fmla="*/ 612326 w 2354187"/>
              <a:gd name="connsiteY128" fmla="*/ 1982212 h 3456743"/>
              <a:gd name="connsiteX129" fmla="*/ 415459 w 2354187"/>
              <a:gd name="connsiteY129" fmla="*/ 1587436 h 3456743"/>
              <a:gd name="connsiteX130" fmla="*/ 39432 w 2354187"/>
              <a:gd name="connsiteY130" fmla="*/ 1366611 h 3456743"/>
              <a:gd name="connsiteX131" fmla="*/ 652949 w 2354187"/>
              <a:gd name="connsiteY131" fmla="*/ 2025960 h 3456743"/>
              <a:gd name="connsiteX132" fmla="*/ 653991 w 2354187"/>
              <a:gd name="connsiteY132" fmla="*/ 1998878 h 3456743"/>
              <a:gd name="connsiteX133" fmla="*/ 233174 w 2354187"/>
              <a:gd name="connsiteY133" fmla="*/ 1545771 h 3456743"/>
              <a:gd name="connsiteX134" fmla="*/ 206092 w 2354187"/>
              <a:gd name="connsiteY134" fmla="*/ 1545771 h 3456743"/>
              <a:gd name="connsiteX135" fmla="*/ 206092 w 2354187"/>
              <a:gd name="connsiteY135" fmla="*/ 1572853 h 3456743"/>
              <a:gd name="connsiteX136" fmla="*/ 624825 w 2354187"/>
              <a:gd name="connsiteY136" fmla="*/ 2023877 h 3456743"/>
              <a:gd name="connsiteX137" fmla="*/ 639408 w 2354187"/>
              <a:gd name="connsiteY137" fmla="*/ 2030126 h 3456743"/>
              <a:gd name="connsiteX138" fmla="*/ 652949 w 2354187"/>
              <a:gd name="connsiteY138" fmla="*/ 2025960 h 3456743"/>
              <a:gd name="connsiteX139" fmla="*/ 1467500 w 2354187"/>
              <a:gd name="connsiteY139" fmla="*/ 2723848 h 3456743"/>
              <a:gd name="connsiteX140" fmla="*/ 1459167 w 2354187"/>
              <a:gd name="connsiteY140" fmla="*/ 2723848 h 3456743"/>
              <a:gd name="connsiteX141" fmla="*/ 1000852 w 2354187"/>
              <a:gd name="connsiteY141" fmla="*/ 2606144 h 3456743"/>
              <a:gd name="connsiteX142" fmla="*/ 989394 w 2354187"/>
              <a:gd name="connsiteY142" fmla="*/ 2590520 h 3456743"/>
              <a:gd name="connsiteX143" fmla="*/ 997727 w 2354187"/>
              <a:gd name="connsiteY143" fmla="*/ 2572812 h 3456743"/>
              <a:gd name="connsiteX144" fmla="*/ 1556038 w 2354187"/>
              <a:gd name="connsiteY144" fmla="*/ 2369696 h 3456743"/>
              <a:gd name="connsiteX145" fmla="*/ 2011228 w 2354187"/>
              <a:gd name="connsiteY145" fmla="*/ 2542605 h 3456743"/>
              <a:gd name="connsiteX146" fmla="*/ 2017477 w 2354187"/>
              <a:gd name="connsiteY146" fmla="*/ 2560313 h 3456743"/>
              <a:gd name="connsiteX147" fmla="*/ 2006019 w 2354187"/>
              <a:gd name="connsiteY147" fmla="*/ 2574895 h 3456743"/>
              <a:gd name="connsiteX148" fmla="*/ 1467500 w 2354187"/>
              <a:gd name="connsiteY148" fmla="*/ 2723848 h 3456743"/>
              <a:gd name="connsiteX149" fmla="*/ 1048766 w 2354187"/>
              <a:gd name="connsiteY149" fmla="*/ 2584270 h 3456743"/>
              <a:gd name="connsiteX150" fmla="*/ 1460208 w 2354187"/>
              <a:gd name="connsiteY150" fmla="*/ 2684266 h 3456743"/>
              <a:gd name="connsiteX151" fmla="*/ 1468541 w 2354187"/>
              <a:gd name="connsiteY151" fmla="*/ 2684266 h 3456743"/>
              <a:gd name="connsiteX152" fmla="*/ 1961230 w 2354187"/>
              <a:gd name="connsiteY152" fmla="*/ 2550939 h 3456743"/>
              <a:gd name="connsiteX153" fmla="*/ 1554996 w 2354187"/>
              <a:gd name="connsiteY153" fmla="*/ 2407194 h 3456743"/>
              <a:gd name="connsiteX154" fmla="*/ 1048766 w 2354187"/>
              <a:gd name="connsiteY154" fmla="*/ 2584270 h 3456743"/>
              <a:gd name="connsiteX155" fmla="*/ 1012310 w 2354187"/>
              <a:gd name="connsiteY155" fmla="*/ 2607187 h 3456743"/>
              <a:gd name="connsiteX156" fmla="*/ 1754988 w 2354187"/>
              <a:gd name="connsiteY156" fmla="*/ 2549897 h 3456743"/>
              <a:gd name="connsiteX157" fmla="*/ 1773737 w 2354187"/>
              <a:gd name="connsiteY157" fmla="*/ 2530106 h 3456743"/>
              <a:gd name="connsiteX158" fmla="*/ 1753946 w 2354187"/>
              <a:gd name="connsiteY158" fmla="*/ 2511356 h 3456743"/>
              <a:gd name="connsiteX159" fmla="*/ 1005018 w 2354187"/>
              <a:gd name="connsiteY159" fmla="*/ 2569687 h 3456743"/>
              <a:gd name="connsiteX160" fmla="*/ 989394 w 2354187"/>
              <a:gd name="connsiteY160" fmla="*/ 2592604 h 3456743"/>
              <a:gd name="connsiteX161" fmla="*/ 1008143 w 2354187"/>
              <a:gd name="connsiteY161" fmla="*/ 2608228 h 3456743"/>
              <a:gd name="connsiteX162" fmla="*/ 1012310 w 2354187"/>
              <a:gd name="connsiteY162" fmla="*/ 2607187 h 3456743"/>
              <a:gd name="connsiteX163" fmla="*/ 209217 w 2354187"/>
              <a:gd name="connsiteY163" fmla="*/ 3447777 h 3456743"/>
              <a:gd name="connsiteX164" fmla="*/ 217550 w 2354187"/>
              <a:gd name="connsiteY164" fmla="*/ 3433194 h 3456743"/>
              <a:gd name="connsiteX165" fmla="*/ 491497 w 2354187"/>
              <a:gd name="connsiteY165" fmla="*/ 2895716 h 3456743"/>
              <a:gd name="connsiteX166" fmla="*/ 941479 w 2354187"/>
              <a:gd name="connsiteY166" fmla="*/ 1937421 h 3456743"/>
              <a:gd name="connsiteX167" fmla="*/ 1262299 w 2354187"/>
              <a:gd name="connsiteY167" fmla="*/ 1390569 h 3456743"/>
              <a:gd name="connsiteX168" fmla="*/ 1257091 w 2354187"/>
              <a:gd name="connsiteY168" fmla="*/ 1363487 h 3456743"/>
              <a:gd name="connsiteX169" fmla="*/ 1230009 w 2354187"/>
              <a:gd name="connsiteY169" fmla="*/ 1368695 h 3456743"/>
              <a:gd name="connsiteX170" fmla="*/ 906064 w 2354187"/>
              <a:gd name="connsiteY170" fmla="*/ 1919714 h 3456743"/>
              <a:gd name="connsiteX171" fmla="*/ 455040 w 2354187"/>
              <a:gd name="connsiteY171" fmla="*/ 2881133 h 3456743"/>
              <a:gd name="connsiteX172" fmla="*/ 183176 w 2354187"/>
              <a:gd name="connsiteY172" fmla="*/ 3413403 h 3456743"/>
              <a:gd name="connsiteX173" fmla="*/ 174843 w 2354187"/>
              <a:gd name="connsiteY173" fmla="*/ 3427986 h 3456743"/>
              <a:gd name="connsiteX174" fmla="*/ 182135 w 2354187"/>
              <a:gd name="connsiteY174" fmla="*/ 3454026 h 3456743"/>
              <a:gd name="connsiteX175" fmla="*/ 191509 w 2354187"/>
              <a:gd name="connsiteY175" fmla="*/ 3456110 h 3456743"/>
              <a:gd name="connsiteX176" fmla="*/ 209217 w 2354187"/>
              <a:gd name="connsiteY176" fmla="*/ 3447777 h 3456743"/>
              <a:gd name="connsiteX177" fmla="*/ 921688 w 2354187"/>
              <a:gd name="connsiteY177" fmla="*/ 1973878 h 3456743"/>
              <a:gd name="connsiteX178" fmla="*/ 1117514 w 2354187"/>
              <a:gd name="connsiteY178" fmla="*/ 1171828 h 3456743"/>
              <a:gd name="connsiteX179" fmla="*/ 1102931 w 2354187"/>
              <a:gd name="connsiteY179" fmla="*/ 1148912 h 3456743"/>
              <a:gd name="connsiteX180" fmla="*/ 1080015 w 2354187"/>
              <a:gd name="connsiteY180" fmla="*/ 1163494 h 3456743"/>
              <a:gd name="connsiteX181" fmla="*/ 884190 w 2354187"/>
              <a:gd name="connsiteY181" fmla="*/ 1963462 h 3456743"/>
              <a:gd name="connsiteX182" fmla="*/ 897731 w 2354187"/>
              <a:gd name="connsiteY182" fmla="*/ 1987420 h 3456743"/>
              <a:gd name="connsiteX183" fmla="*/ 902939 w 2354187"/>
              <a:gd name="connsiteY183" fmla="*/ 1988461 h 3456743"/>
              <a:gd name="connsiteX184" fmla="*/ 921688 w 2354187"/>
              <a:gd name="connsiteY184" fmla="*/ 1973878 h 3456743"/>
              <a:gd name="connsiteX185" fmla="*/ 461290 w 2354187"/>
              <a:gd name="connsiteY185" fmla="*/ 2965504 h 3456743"/>
              <a:gd name="connsiteX186" fmla="*/ 751903 w 2354187"/>
              <a:gd name="connsiteY186" fmla="*/ 2649893 h 3456743"/>
              <a:gd name="connsiteX187" fmla="*/ 1155012 w 2354187"/>
              <a:gd name="connsiteY187" fmla="*/ 2206161 h 3456743"/>
              <a:gd name="connsiteX188" fmla="*/ 1149804 w 2354187"/>
              <a:gd name="connsiteY188" fmla="*/ 2179078 h 3456743"/>
              <a:gd name="connsiteX189" fmla="*/ 1122722 w 2354187"/>
              <a:gd name="connsiteY189" fmla="*/ 2184286 h 3456743"/>
              <a:gd name="connsiteX190" fmla="*/ 725863 w 2354187"/>
              <a:gd name="connsiteY190" fmla="*/ 2620727 h 3456743"/>
              <a:gd name="connsiteX191" fmla="*/ 424833 w 2354187"/>
              <a:gd name="connsiteY191" fmla="*/ 2949880 h 3456743"/>
              <a:gd name="connsiteX192" fmla="*/ 435250 w 2354187"/>
              <a:gd name="connsiteY192" fmla="*/ 2974879 h 3456743"/>
              <a:gd name="connsiteX193" fmla="*/ 442541 w 2354187"/>
              <a:gd name="connsiteY193" fmla="*/ 2976963 h 3456743"/>
              <a:gd name="connsiteX194" fmla="*/ 461290 w 2354187"/>
              <a:gd name="connsiteY194" fmla="*/ 2965504 h 3456743"/>
              <a:gd name="connsiteX195" fmla="*/ 824817 w 2354187"/>
              <a:gd name="connsiteY195" fmla="*/ 2587395 h 3456743"/>
              <a:gd name="connsiteX196" fmla="*/ 951895 w 2354187"/>
              <a:gd name="connsiteY196" fmla="*/ 2472817 h 3456743"/>
              <a:gd name="connsiteX197" fmla="*/ 1126888 w 2354187"/>
              <a:gd name="connsiteY197" fmla="*/ 2314489 h 3456743"/>
              <a:gd name="connsiteX198" fmla="*/ 1380003 w 2354187"/>
              <a:gd name="connsiteY198" fmla="*/ 2115539 h 3456743"/>
              <a:gd name="connsiteX199" fmla="*/ 1384170 w 2354187"/>
              <a:gd name="connsiteY199" fmla="*/ 2088457 h 3456743"/>
              <a:gd name="connsiteX200" fmla="*/ 1357087 w 2354187"/>
              <a:gd name="connsiteY200" fmla="*/ 2084290 h 3456743"/>
              <a:gd name="connsiteX201" fmla="*/ 1098764 w 2354187"/>
              <a:gd name="connsiteY201" fmla="*/ 2287407 h 3456743"/>
              <a:gd name="connsiteX202" fmla="*/ 926896 w 2354187"/>
              <a:gd name="connsiteY202" fmla="*/ 2443651 h 3456743"/>
              <a:gd name="connsiteX203" fmla="*/ 792527 w 2354187"/>
              <a:gd name="connsiteY203" fmla="*/ 2568646 h 3456743"/>
              <a:gd name="connsiteX204" fmla="*/ 800860 w 2354187"/>
              <a:gd name="connsiteY204" fmla="*/ 2595728 h 3456743"/>
              <a:gd name="connsiteX205" fmla="*/ 810234 w 2354187"/>
              <a:gd name="connsiteY205" fmla="*/ 2597812 h 3456743"/>
              <a:gd name="connsiteX206" fmla="*/ 824817 w 2354187"/>
              <a:gd name="connsiteY206" fmla="*/ 2587395 h 3456743"/>
              <a:gd name="connsiteX207" fmla="*/ 639408 w 2354187"/>
              <a:gd name="connsiteY207" fmla="*/ 2763430 h 3456743"/>
              <a:gd name="connsiteX208" fmla="*/ 1057099 w 2354187"/>
              <a:gd name="connsiteY208" fmla="*/ 2599894 h 3456743"/>
              <a:gd name="connsiteX209" fmla="*/ 1075849 w 2354187"/>
              <a:gd name="connsiteY209" fmla="*/ 2580103 h 3456743"/>
              <a:gd name="connsiteX210" fmla="*/ 1056058 w 2354187"/>
              <a:gd name="connsiteY210" fmla="*/ 2561355 h 3456743"/>
              <a:gd name="connsiteX211" fmla="*/ 613367 w 2354187"/>
              <a:gd name="connsiteY211" fmla="*/ 2735306 h 3456743"/>
              <a:gd name="connsiteX212" fmla="*/ 613367 w 2354187"/>
              <a:gd name="connsiteY212" fmla="*/ 2762388 h 3456743"/>
              <a:gd name="connsiteX213" fmla="*/ 626909 w 2354187"/>
              <a:gd name="connsiteY213" fmla="*/ 2767596 h 3456743"/>
              <a:gd name="connsiteX214" fmla="*/ 639408 w 2354187"/>
              <a:gd name="connsiteY214" fmla="*/ 2763430 h 3456743"/>
              <a:gd name="connsiteX215" fmla="*/ 672740 w 2354187"/>
              <a:gd name="connsiteY215" fmla="*/ 2489482 h 3456743"/>
              <a:gd name="connsiteX216" fmla="*/ 717530 w 2354187"/>
              <a:gd name="connsiteY216" fmla="*/ 2044709 h 3456743"/>
              <a:gd name="connsiteX217" fmla="*/ 783152 w 2354187"/>
              <a:gd name="connsiteY217" fmla="*/ 1760345 h 3456743"/>
              <a:gd name="connsiteX218" fmla="*/ 772736 w 2354187"/>
              <a:gd name="connsiteY218" fmla="*/ 1735346 h 3456743"/>
              <a:gd name="connsiteX219" fmla="*/ 747737 w 2354187"/>
              <a:gd name="connsiteY219" fmla="*/ 1745762 h 3456743"/>
              <a:gd name="connsiteX220" fmla="*/ 678990 w 2354187"/>
              <a:gd name="connsiteY220" fmla="*/ 2042625 h 3456743"/>
              <a:gd name="connsiteX221" fmla="*/ 635241 w 2354187"/>
              <a:gd name="connsiteY221" fmla="*/ 2482192 h 3456743"/>
              <a:gd name="connsiteX222" fmla="*/ 649824 w 2354187"/>
              <a:gd name="connsiteY222" fmla="*/ 2505107 h 3456743"/>
              <a:gd name="connsiteX223" fmla="*/ 653991 w 2354187"/>
              <a:gd name="connsiteY223" fmla="*/ 2505107 h 3456743"/>
              <a:gd name="connsiteX224" fmla="*/ 672740 w 2354187"/>
              <a:gd name="connsiteY224" fmla="*/ 2489482 h 3456743"/>
              <a:gd name="connsiteX225" fmla="*/ 695656 w 2354187"/>
              <a:gd name="connsiteY225" fmla="*/ 2330113 h 3456743"/>
              <a:gd name="connsiteX226" fmla="*/ 640450 w 2354187"/>
              <a:gd name="connsiteY226" fmla="*/ 1986377 h 3456743"/>
              <a:gd name="connsiteX227" fmla="*/ 615451 w 2354187"/>
              <a:gd name="connsiteY227" fmla="*/ 1975961 h 3456743"/>
              <a:gd name="connsiteX228" fmla="*/ 605034 w 2354187"/>
              <a:gd name="connsiteY228" fmla="*/ 2000960 h 3456743"/>
              <a:gd name="connsiteX229" fmla="*/ 658157 w 2354187"/>
              <a:gd name="connsiteY229" fmla="*/ 2322823 h 3456743"/>
              <a:gd name="connsiteX230" fmla="*/ 674823 w 2354187"/>
              <a:gd name="connsiteY230" fmla="*/ 2344696 h 3456743"/>
              <a:gd name="connsiteX231" fmla="*/ 677948 w 2354187"/>
              <a:gd name="connsiteY231" fmla="*/ 2344696 h 3456743"/>
              <a:gd name="connsiteX232" fmla="*/ 695656 w 2354187"/>
              <a:gd name="connsiteY232" fmla="*/ 2330113 h 345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2354187" h="3456743">
                <a:moveTo>
                  <a:pt x="1245634" y="1399944"/>
                </a:moveTo>
                <a:cubicBezTo>
                  <a:pt x="1241467" y="1399944"/>
                  <a:pt x="1237300" y="1398902"/>
                  <a:pt x="1234176" y="1395777"/>
                </a:cubicBezTo>
                <a:cubicBezTo>
                  <a:pt x="1228967" y="1391610"/>
                  <a:pt x="1225843" y="1384319"/>
                  <a:pt x="1226884" y="1378070"/>
                </a:cubicBezTo>
                <a:cubicBezTo>
                  <a:pt x="1227926" y="1373903"/>
                  <a:pt x="1284174" y="998918"/>
                  <a:pt x="1539372" y="659348"/>
                </a:cubicBezTo>
                <a:cubicBezTo>
                  <a:pt x="1703948" y="440607"/>
                  <a:pt x="1982062" y="371860"/>
                  <a:pt x="1994561" y="369777"/>
                </a:cubicBezTo>
                <a:cubicBezTo>
                  <a:pt x="2000811" y="368735"/>
                  <a:pt x="2007061" y="369777"/>
                  <a:pt x="2011228" y="373943"/>
                </a:cubicBezTo>
                <a:cubicBezTo>
                  <a:pt x="2015394" y="378110"/>
                  <a:pt x="2018519" y="383318"/>
                  <a:pt x="2018519" y="389568"/>
                </a:cubicBezTo>
                <a:cubicBezTo>
                  <a:pt x="2017477" y="399984"/>
                  <a:pt x="2001853" y="647891"/>
                  <a:pt x="1783112" y="954128"/>
                </a:cubicBezTo>
                <a:cubicBezTo>
                  <a:pt x="1565412" y="1259324"/>
                  <a:pt x="1266466" y="1393694"/>
                  <a:pt x="1253967" y="1398902"/>
                </a:cubicBezTo>
                <a:cubicBezTo>
                  <a:pt x="1250842" y="1399944"/>
                  <a:pt x="1247717" y="1399944"/>
                  <a:pt x="1245634" y="1399944"/>
                </a:cubicBezTo>
                <a:close/>
                <a:moveTo>
                  <a:pt x="1975812" y="414566"/>
                </a:moveTo>
                <a:cubicBezTo>
                  <a:pt x="1902898" y="437482"/>
                  <a:pt x="1696657" y="513521"/>
                  <a:pt x="1569579" y="682264"/>
                </a:cubicBezTo>
                <a:cubicBezTo>
                  <a:pt x="1366462" y="952045"/>
                  <a:pt x="1292507" y="1244741"/>
                  <a:pt x="1270632" y="1345778"/>
                </a:cubicBezTo>
                <a:cubicBezTo>
                  <a:pt x="1355004" y="1300989"/>
                  <a:pt x="1581037" y="1167661"/>
                  <a:pt x="1749780" y="930171"/>
                </a:cubicBezTo>
                <a:cubicBezTo>
                  <a:pt x="1920606" y="692680"/>
                  <a:pt x="1965396" y="486439"/>
                  <a:pt x="1975812" y="414566"/>
                </a:cubicBezTo>
                <a:close/>
                <a:moveTo>
                  <a:pt x="1260216" y="1392651"/>
                </a:moveTo>
                <a:cubicBezTo>
                  <a:pt x="1437292" y="1164537"/>
                  <a:pt x="1850817" y="601017"/>
                  <a:pt x="1854984" y="595809"/>
                </a:cubicBezTo>
                <a:cubicBezTo>
                  <a:pt x="1861233" y="587476"/>
                  <a:pt x="1859150" y="574977"/>
                  <a:pt x="1850817" y="568727"/>
                </a:cubicBezTo>
                <a:cubicBezTo>
                  <a:pt x="1842484" y="562477"/>
                  <a:pt x="1829985" y="564561"/>
                  <a:pt x="1823735" y="572893"/>
                </a:cubicBezTo>
                <a:cubicBezTo>
                  <a:pt x="1819569" y="578102"/>
                  <a:pt x="1406044" y="1141620"/>
                  <a:pt x="1230009" y="1368695"/>
                </a:cubicBezTo>
                <a:cubicBezTo>
                  <a:pt x="1223759" y="1377027"/>
                  <a:pt x="1224801" y="1389527"/>
                  <a:pt x="1233134" y="1395777"/>
                </a:cubicBezTo>
                <a:cubicBezTo>
                  <a:pt x="1236259" y="1398902"/>
                  <a:pt x="1240425" y="1399944"/>
                  <a:pt x="1244592" y="1399944"/>
                </a:cubicBezTo>
                <a:cubicBezTo>
                  <a:pt x="1250842" y="1399944"/>
                  <a:pt x="1257091" y="1397860"/>
                  <a:pt x="1260216" y="1392651"/>
                </a:cubicBezTo>
                <a:close/>
                <a:moveTo>
                  <a:pt x="1098764" y="1187452"/>
                </a:moveTo>
                <a:cubicBezTo>
                  <a:pt x="1098764" y="1187452"/>
                  <a:pt x="1098764" y="1187452"/>
                  <a:pt x="1098764" y="1187452"/>
                </a:cubicBezTo>
                <a:cubicBezTo>
                  <a:pt x="1090431" y="1187452"/>
                  <a:pt x="1083140" y="1182244"/>
                  <a:pt x="1081057" y="1174953"/>
                </a:cubicBezTo>
                <a:cubicBezTo>
                  <a:pt x="1075849" y="1159329"/>
                  <a:pt x="941479" y="789552"/>
                  <a:pt x="936271" y="538520"/>
                </a:cubicBezTo>
                <a:cubicBezTo>
                  <a:pt x="931063" y="289571"/>
                  <a:pt x="1011268" y="85413"/>
                  <a:pt x="1065432" y="8333"/>
                </a:cubicBezTo>
                <a:cubicBezTo>
                  <a:pt x="1068557" y="3125"/>
                  <a:pt x="1074807" y="0"/>
                  <a:pt x="1081057" y="0"/>
                </a:cubicBezTo>
                <a:cubicBezTo>
                  <a:pt x="1087307" y="0"/>
                  <a:pt x="1092515" y="3125"/>
                  <a:pt x="1096681" y="7291"/>
                </a:cubicBezTo>
                <a:cubicBezTo>
                  <a:pt x="1099806" y="11458"/>
                  <a:pt x="1186261" y="123954"/>
                  <a:pt x="1230009" y="376026"/>
                </a:cubicBezTo>
                <a:cubicBezTo>
                  <a:pt x="1276882" y="639558"/>
                  <a:pt x="1185219" y="1005168"/>
                  <a:pt x="1116472" y="1174953"/>
                </a:cubicBezTo>
                <a:cubicBezTo>
                  <a:pt x="1114389" y="1182244"/>
                  <a:pt x="1107097" y="1187452"/>
                  <a:pt x="1098764" y="1187452"/>
                </a:cubicBezTo>
                <a:close/>
                <a:moveTo>
                  <a:pt x="1082099" y="55206"/>
                </a:moveTo>
                <a:cubicBezTo>
                  <a:pt x="1033142" y="139578"/>
                  <a:pt x="970645" y="322904"/>
                  <a:pt x="974811" y="537478"/>
                </a:cubicBezTo>
                <a:cubicBezTo>
                  <a:pt x="978978" y="729137"/>
                  <a:pt x="1063349" y="999959"/>
                  <a:pt x="1099806" y="1110371"/>
                </a:cubicBezTo>
                <a:cubicBezTo>
                  <a:pt x="1166470" y="921838"/>
                  <a:pt x="1231051" y="603101"/>
                  <a:pt x="1192511" y="382276"/>
                </a:cubicBezTo>
                <a:cubicBezTo>
                  <a:pt x="1161262" y="205200"/>
                  <a:pt x="1108139" y="98954"/>
                  <a:pt x="1082099" y="55206"/>
                </a:cubicBezTo>
                <a:close/>
                <a:moveTo>
                  <a:pt x="1101889" y="1186411"/>
                </a:moveTo>
                <a:cubicBezTo>
                  <a:pt x="1112306" y="1184327"/>
                  <a:pt x="1119597" y="1174953"/>
                  <a:pt x="1117514" y="1164537"/>
                </a:cubicBezTo>
                <a:cubicBezTo>
                  <a:pt x="1073765" y="886422"/>
                  <a:pt x="1109181" y="233324"/>
                  <a:pt x="1110222" y="227074"/>
                </a:cubicBezTo>
                <a:cubicBezTo>
                  <a:pt x="1111264" y="216658"/>
                  <a:pt x="1102931" y="207284"/>
                  <a:pt x="1092515" y="206242"/>
                </a:cubicBezTo>
                <a:cubicBezTo>
                  <a:pt x="1081057" y="205200"/>
                  <a:pt x="1072724" y="213533"/>
                  <a:pt x="1071682" y="223949"/>
                </a:cubicBezTo>
                <a:cubicBezTo>
                  <a:pt x="1070641" y="251031"/>
                  <a:pt x="1035225" y="887464"/>
                  <a:pt x="1080015" y="1169745"/>
                </a:cubicBezTo>
                <a:cubicBezTo>
                  <a:pt x="1081057" y="1179118"/>
                  <a:pt x="1089390" y="1186411"/>
                  <a:pt x="1098764" y="1186411"/>
                </a:cubicBezTo>
                <a:cubicBezTo>
                  <a:pt x="1099806" y="1187452"/>
                  <a:pt x="1100848" y="1187452"/>
                  <a:pt x="1101889" y="1186411"/>
                </a:cubicBezTo>
                <a:close/>
                <a:moveTo>
                  <a:pt x="1139388" y="2214493"/>
                </a:moveTo>
                <a:cubicBezTo>
                  <a:pt x="1136263" y="2214493"/>
                  <a:pt x="1133138" y="2213452"/>
                  <a:pt x="1130013" y="2212411"/>
                </a:cubicBezTo>
                <a:cubicBezTo>
                  <a:pt x="1122722" y="2208244"/>
                  <a:pt x="1119597" y="2200953"/>
                  <a:pt x="1119597" y="2192620"/>
                </a:cubicBezTo>
                <a:cubicBezTo>
                  <a:pt x="1121680" y="2180121"/>
                  <a:pt x="1160220" y="1872841"/>
                  <a:pt x="1305006" y="1681182"/>
                </a:cubicBezTo>
                <a:cubicBezTo>
                  <a:pt x="1448750" y="1491606"/>
                  <a:pt x="1712281" y="1304113"/>
                  <a:pt x="1723739" y="1296822"/>
                </a:cubicBezTo>
                <a:cubicBezTo>
                  <a:pt x="1729989" y="1292656"/>
                  <a:pt x="1738322" y="1291614"/>
                  <a:pt x="1745613" y="1295781"/>
                </a:cubicBezTo>
                <a:cubicBezTo>
                  <a:pt x="1751863" y="1299948"/>
                  <a:pt x="1756030" y="1307239"/>
                  <a:pt x="1753946" y="1315572"/>
                </a:cubicBezTo>
                <a:cubicBezTo>
                  <a:pt x="1727906" y="1468690"/>
                  <a:pt x="1683116" y="1603060"/>
                  <a:pt x="1541455" y="1803052"/>
                </a:cubicBezTo>
                <a:cubicBezTo>
                  <a:pt x="1402919" y="1997836"/>
                  <a:pt x="1152929" y="2208244"/>
                  <a:pt x="1150846" y="2210327"/>
                </a:cubicBezTo>
                <a:cubicBezTo>
                  <a:pt x="1148762" y="2213452"/>
                  <a:pt x="1143554" y="2214493"/>
                  <a:pt x="1139388" y="2214493"/>
                </a:cubicBezTo>
                <a:close/>
                <a:moveTo>
                  <a:pt x="1708115" y="1357237"/>
                </a:moveTo>
                <a:cubicBezTo>
                  <a:pt x="1627910" y="1417651"/>
                  <a:pt x="1444584" y="1562437"/>
                  <a:pt x="1337297" y="1705139"/>
                </a:cubicBezTo>
                <a:cubicBezTo>
                  <a:pt x="1233134" y="1842634"/>
                  <a:pt x="1185219" y="2050959"/>
                  <a:pt x="1167512" y="2146788"/>
                </a:cubicBezTo>
                <a:cubicBezTo>
                  <a:pt x="1243550" y="2080124"/>
                  <a:pt x="1409169" y="1925964"/>
                  <a:pt x="1512289" y="1781178"/>
                </a:cubicBezTo>
                <a:cubicBezTo>
                  <a:pt x="1633118" y="1608268"/>
                  <a:pt x="1681033" y="1485356"/>
                  <a:pt x="1708115" y="1357237"/>
                </a:cubicBezTo>
                <a:close/>
                <a:moveTo>
                  <a:pt x="1158137" y="2201994"/>
                </a:moveTo>
                <a:cubicBezTo>
                  <a:pt x="1212302" y="2046792"/>
                  <a:pt x="1575828" y="1559311"/>
                  <a:pt x="1579995" y="1555146"/>
                </a:cubicBezTo>
                <a:cubicBezTo>
                  <a:pt x="1586245" y="1546812"/>
                  <a:pt x="1584161" y="1534313"/>
                  <a:pt x="1575828" y="1528063"/>
                </a:cubicBezTo>
                <a:cubicBezTo>
                  <a:pt x="1567495" y="1521813"/>
                  <a:pt x="1554996" y="1523897"/>
                  <a:pt x="1548746" y="1532229"/>
                </a:cubicBezTo>
                <a:cubicBezTo>
                  <a:pt x="1533122" y="1552020"/>
                  <a:pt x="1176886" y="2029085"/>
                  <a:pt x="1121680" y="2189494"/>
                </a:cubicBezTo>
                <a:cubicBezTo>
                  <a:pt x="1118555" y="2199910"/>
                  <a:pt x="1123763" y="2210327"/>
                  <a:pt x="1133138" y="2214493"/>
                </a:cubicBezTo>
                <a:cubicBezTo>
                  <a:pt x="1135221" y="2215535"/>
                  <a:pt x="1137304" y="2215535"/>
                  <a:pt x="1139388" y="2215535"/>
                </a:cubicBezTo>
                <a:cubicBezTo>
                  <a:pt x="1147721" y="2214493"/>
                  <a:pt x="1155012" y="2209285"/>
                  <a:pt x="1158137" y="2201994"/>
                </a:cubicBezTo>
                <a:close/>
                <a:moveTo>
                  <a:pt x="1367504" y="2129081"/>
                </a:moveTo>
                <a:lnTo>
                  <a:pt x="1357087" y="2129081"/>
                </a:lnTo>
                <a:cubicBezTo>
                  <a:pt x="1349796" y="2129081"/>
                  <a:pt x="1342505" y="2123873"/>
                  <a:pt x="1339380" y="2117623"/>
                </a:cubicBezTo>
                <a:cubicBezTo>
                  <a:pt x="1336255" y="2110331"/>
                  <a:pt x="1337297" y="2103040"/>
                  <a:pt x="1342505" y="2096791"/>
                </a:cubicBezTo>
                <a:cubicBezTo>
                  <a:pt x="1350837" y="2087416"/>
                  <a:pt x="1558121" y="1862425"/>
                  <a:pt x="1793528" y="1754096"/>
                </a:cubicBezTo>
                <a:cubicBezTo>
                  <a:pt x="1965396" y="1675974"/>
                  <a:pt x="2156013" y="1682223"/>
                  <a:pt x="2343506" y="1772844"/>
                </a:cubicBezTo>
                <a:cubicBezTo>
                  <a:pt x="2348714" y="1775970"/>
                  <a:pt x="2352880" y="1781178"/>
                  <a:pt x="2353922" y="1786386"/>
                </a:cubicBezTo>
                <a:cubicBezTo>
                  <a:pt x="2354963" y="1792635"/>
                  <a:pt x="2352880" y="1798885"/>
                  <a:pt x="2348714" y="1803052"/>
                </a:cubicBezTo>
                <a:cubicBezTo>
                  <a:pt x="2343506" y="1809301"/>
                  <a:pt x="2204970" y="1949920"/>
                  <a:pt x="1919565" y="2041584"/>
                </a:cubicBezTo>
                <a:cubicBezTo>
                  <a:pt x="1664367" y="2124914"/>
                  <a:pt x="1415418" y="2129081"/>
                  <a:pt x="1367504" y="2129081"/>
                </a:cubicBezTo>
                <a:close/>
                <a:moveTo>
                  <a:pt x="2042476" y="1738471"/>
                </a:moveTo>
                <a:cubicBezTo>
                  <a:pt x="1962271" y="1738471"/>
                  <a:pt x="1885191" y="1756179"/>
                  <a:pt x="1811236" y="1789511"/>
                </a:cubicBezTo>
                <a:cubicBezTo>
                  <a:pt x="1636243" y="1869716"/>
                  <a:pt x="1471666" y="2022834"/>
                  <a:pt x="1405002" y="2089498"/>
                </a:cubicBezTo>
                <a:cubicBezTo>
                  <a:pt x="1492498" y="2086374"/>
                  <a:pt x="1699782" y="2072833"/>
                  <a:pt x="1910190" y="2005127"/>
                </a:cubicBezTo>
                <a:cubicBezTo>
                  <a:pt x="2125806" y="1936380"/>
                  <a:pt x="2256009" y="1836384"/>
                  <a:pt x="2302882" y="1794719"/>
                </a:cubicBezTo>
                <a:cubicBezTo>
                  <a:pt x="2215386" y="1758263"/>
                  <a:pt x="2127889" y="1738471"/>
                  <a:pt x="2042476" y="1738471"/>
                </a:cubicBezTo>
                <a:close/>
                <a:moveTo>
                  <a:pt x="1367504" y="2126997"/>
                </a:moveTo>
                <a:cubicBezTo>
                  <a:pt x="1583120" y="1996794"/>
                  <a:pt x="2088308" y="1854092"/>
                  <a:pt x="2092474" y="1852009"/>
                </a:cubicBezTo>
                <a:cubicBezTo>
                  <a:pt x="2102891" y="1848883"/>
                  <a:pt x="2109140" y="1838467"/>
                  <a:pt x="2106015" y="1828051"/>
                </a:cubicBezTo>
                <a:cubicBezTo>
                  <a:pt x="2102891" y="1817635"/>
                  <a:pt x="2092474" y="1811385"/>
                  <a:pt x="2082058" y="1814509"/>
                </a:cubicBezTo>
                <a:cubicBezTo>
                  <a:pt x="2061226" y="1820760"/>
                  <a:pt x="1567495" y="1961379"/>
                  <a:pt x="1347713" y="2093665"/>
                </a:cubicBezTo>
                <a:cubicBezTo>
                  <a:pt x="1338338" y="2098873"/>
                  <a:pt x="1335213" y="2111372"/>
                  <a:pt x="1341463" y="2119706"/>
                </a:cubicBezTo>
                <a:cubicBezTo>
                  <a:pt x="1344588" y="2125955"/>
                  <a:pt x="1351879" y="2129081"/>
                  <a:pt x="1358129" y="2129081"/>
                </a:cubicBezTo>
                <a:cubicBezTo>
                  <a:pt x="1361254" y="2129081"/>
                  <a:pt x="1364379" y="2128039"/>
                  <a:pt x="1367504" y="2126997"/>
                </a:cubicBezTo>
                <a:close/>
                <a:moveTo>
                  <a:pt x="743570" y="1834300"/>
                </a:moveTo>
                <a:cubicBezTo>
                  <a:pt x="738362" y="1834300"/>
                  <a:pt x="732113" y="1832218"/>
                  <a:pt x="728988" y="1828051"/>
                </a:cubicBezTo>
                <a:cubicBezTo>
                  <a:pt x="718571" y="1815552"/>
                  <a:pt x="472748" y="1527021"/>
                  <a:pt x="424833" y="1271823"/>
                </a:cubicBezTo>
                <a:cubicBezTo>
                  <a:pt x="375877" y="1016625"/>
                  <a:pt x="489414" y="676015"/>
                  <a:pt x="494622" y="661432"/>
                </a:cubicBezTo>
                <a:cubicBezTo>
                  <a:pt x="496705" y="655182"/>
                  <a:pt x="502955" y="649974"/>
                  <a:pt x="509205" y="648932"/>
                </a:cubicBezTo>
                <a:cubicBezTo>
                  <a:pt x="516496" y="647891"/>
                  <a:pt x="523788" y="651015"/>
                  <a:pt x="527954" y="656223"/>
                </a:cubicBezTo>
                <a:cubicBezTo>
                  <a:pt x="537329" y="668723"/>
                  <a:pt x="758153" y="956212"/>
                  <a:pt x="812318" y="1271823"/>
                </a:cubicBezTo>
                <a:cubicBezTo>
                  <a:pt x="867524" y="1589519"/>
                  <a:pt x="765445" y="1813468"/>
                  <a:pt x="761278" y="1822843"/>
                </a:cubicBezTo>
                <a:cubicBezTo>
                  <a:pt x="758153" y="1829092"/>
                  <a:pt x="752945" y="1833259"/>
                  <a:pt x="746695" y="1834300"/>
                </a:cubicBezTo>
                <a:cubicBezTo>
                  <a:pt x="744612" y="1834300"/>
                  <a:pt x="744612" y="1834300"/>
                  <a:pt x="743570" y="1834300"/>
                </a:cubicBezTo>
                <a:close/>
                <a:moveTo>
                  <a:pt x="518580" y="710388"/>
                </a:moveTo>
                <a:cubicBezTo>
                  <a:pt x="490456" y="805176"/>
                  <a:pt x="423792" y="1066624"/>
                  <a:pt x="461290" y="1264532"/>
                </a:cubicBezTo>
                <a:cubicBezTo>
                  <a:pt x="499830" y="1467649"/>
                  <a:pt x="675865" y="1700973"/>
                  <a:pt x="736279" y="1777011"/>
                </a:cubicBezTo>
                <a:cubicBezTo>
                  <a:pt x="761278" y="1707223"/>
                  <a:pt x="814401" y="1518689"/>
                  <a:pt x="772736" y="1278073"/>
                </a:cubicBezTo>
                <a:cubicBezTo>
                  <a:pt x="731071" y="1030167"/>
                  <a:pt x="576911" y="792676"/>
                  <a:pt x="518580" y="710388"/>
                </a:cubicBezTo>
                <a:close/>
                <a:moveTo>
                  <a:pt x="745654" y="1834300"/>
                </a:moveTo>
                <a:cubicBezTo>
                  <a:pt x="756070" y="1833259"/>
                  <a:pt x="764403" y="1823884"/>
                  <a:pt x="762320" y="1813468"/>
                </a:cubicBezTo>
                <a:cubicBezTo>
                  <a:pt x="735237" y="1559311"/>
                  <a:pt x="614409" y="946837"/>
                  <a:pt x="613367" y="940587"/>
                </a:cubicBezTo>
                <a:cubicBezTo>
                  <a:pt x="611284" y="930171"/>
                  <a:pt x="600868" y="922879"/>
                  <a:pt x="590452" y="924963"/>
                </a:cubicBezTo>
                <a:cubicBezTo>
                  <a:pt x="580035" y="927046"/>
                  <a:pt x="572744" y="937462"/>
                  <a:pt x="574827" y="947878"/>
                </a:cubicBezTo>
                <a:cubicBezTo>
                  <a:pt x="575869" y="954128"/>
                  <a:pt x="696697" y="1564519"/>
                  <a:pt x="723780" y="1817635"/>
                </a:cubicBezTo>
                <a:cubicBezTo>
                  <a:pt x="724821" y="1828051"/>
                  <a:pt x="733154" y="1835342"/>
                  <a:pt x="742529" y="1835342"/>
                </a:cubicBezTo>
                <a:cubicBezTo>
                  <a:pt x="743570" y="1834300"/>
                  <a:pt x="744612" y="1834300"/>
                  <a:pt x="745654" y="1834300"/>
                </a:cubicBezTo>
                <a:close/>
                <a:moveTo>
                  <a:pt x="639408" y="2031168"/>
                </a:moveTo>
                <a:cubicBezTo>
                  <a:pt x="638366" y="2031168"/>
                  <a:pt x="636283" y="2031168"/>
                  <a:pt x="635241" y="2030126"/>
                </a:cubicBezTo>
                <a:cubicBezTo>
                  <a:pt x="627950" y="2028042"/>
                  <a:pt x="445666" y="1982212"/>
                  <a:pt x="214425" y="1768679"/>
                </a:cubicBezTo>
                <a:cubicBezTo>
                  <a:pt x="-20982" y="1552020"/>
                  <a:pt x="-149" y="1346821"/>
                  <a:pt x="892" y="1338487"/>
                </a:cubicBezTo>
                <a:cubicBezTo>
                  <a:pt x="1934" y="1333279"/>
                  <a:pt x="4017" y="1328071"/>
                  <a:pt x="9225" y="1324946"/>
                </a:cubicBezTo>
                <a:cubicBezTo>
                  <a:pt x="13392" y="1321822"/>
                  <a:pt x="19641" y="1320780"/>
                  <a:pt x="24850" y="1321822"/>
                </a:cubicBezTo>
                <a:cubicBezTo>
                  <a:pt x="36307" y="1324946"/>
                  <a:pt x="294630" y="1389527"/>
                  <a:pt x="444624" y="1561395"/>
                </a:cubicBezTo>
                <a:cubicBezTo>
                  <a:pt x="593576" y="1732222"/>
                  <a:pt x="656074" y="1994711"/>
                  <a:pt x="659199" y="2006168"/>
                </a:cubicBezTo>
                <a:cubicBezTo>
                  <a:pt x="660240" y="2012418"/>
                  <a:pt x="659199" y="2019710"/>
                  <a:pt x="653991" y="2023877"/>
                </a:cubicBezTo>
                <a:cubicBezTo>
                  <a:pt x="649824" y="2029085"/>
                  <a:pt x="644616" y="2031168"/>
                  <a:pt x="639408" y="2031168"/>
                </a:cubicBezTo>
                <a:close/>
                <a:moveTo>
                  <a:pt x="39432" y="1366611"/>
                </a:moveTo>
                <a:cubicBezTo>
                  <a:pt x="41516" y="1423900"/>
                  <a:pt x="65473" y="1579102"/>
                  <a:pt x="240466" y="1740554"/>
                </a:cubicBezTo>
                <a:cubicBezTo>
                  <a:pt x="408167" y="1894715"/>
                  <a:pt x="550870" y="1959295"/>
                  <a:pt x="612326" y="1982212"/>
                </a:cubicBezTo>
                <a:cubicBezTo>
                  <a:pt x="590452" y="1906173"/>
                  <a:pt x="526913" y="1716598"/>
                  <a:pt x="415459" y="1587436"/>
                </a:cubicBezTo>
                <a:cubicBezTo>
                  <a:pt x="298797" y="1454107"/>
                  <a:pt x="106096" y="1386402"/>
                  <a:pt x="39432" y="1366611"/>
                </a:cubicBezTo>
                <a:close/>
                <a:moveTo>
                  <a:pt x="652949" y="2025960"/>
                </a:moveTo>
                <a:cubicBezTo>
                  <a:pt x="661282" y="2018669"/>
                  <a:pt x="661282" y="2006168"/>
                  <a:pt x="653991" y="1998878"/>
                </a:cubicBezTo>
                <a:cubicBezTo>
                  <a:pt x="650866" y="1995752"/>
                  <a:pt x="365461" y="1679098"/>
                  <a:pt x="233174" y="1545771"/>
                </a:cubicBezTo>
                <a:cubicBezTo>
                  <a:pt x="225883" y="1538479"/>
                  <a:pt x="213384" y="1538479"/>
                  <a:pt x="206092" y="1545771"/>
                </a:cubicBezTo>
                <a:cubicBezTo>
                  <a:pt x="198801" y="1553062"/>
                  <a:pt x="198801" y="1565562"/>
                  <a:pt x="206092" y="1572853"/>
                </a:cubicBezTo>
                <a:cubicBezTo>
                  <a:pt x="337337" y="1705139"/>
                  <a:pt x="622742" y="2020751"/>
                  <a:pt x="624825" y="2023877"/>
                </a:cubicBezTo>
                <a:cubicBezTo>
                  <a:pt x="628992" y="2028042"/>
                  <a:pt x="634200" y="2030126"/>
                  <a:pt x="639408" y="2030126"/>
                </a:cubicBezTo>
                <a:cubicBezTo>
                  <a:pt x="644616" y="2031168"/>
                  <a:pt x="648783" y="2029085"/>
                  <a:pt x="652949" y="2025960"/>
                </a:cubicBezTo>
                <a:close/>
                <a:moveTo>
                  <a:pt x="1467500" y="2723848"/>
                </a:moveTo>
                <a:lnTo>
                  <a:pt x="1459167" y="2723848"/>
                </a:lnTo>
                <a:cubicBezTo>
                  <a:pt x="1250842" y="2719681"/>
                  <a:pt x="1010226" y="2611352"/>
                  <a:pt x="1000852" y="2606144"/>
                </a:cubicBezTo>
                <a:cubicBezTo>
                  <a:pt x="994602" y="2603020"/>
                  <a:pt x="990435" y="2597812"/>
                  <a:pt x="989394" y="2590520"/>
                </a:cubicBezTo>
                <a:cubicBezTo>
                  <a:pt x="988352" y="2583229"/>
                  <a:pt x="991477" y="2576979"/>
                  <a:pt x="997727" y="2572812"/>
                </a:cubicBezTo>
                <a:cubicBezTo>
                  <a:pt x="1009185" y="2564479"/>
                  <a:pt x="1290423" y="2362405"/>
                  <a:pt x="1556038" y="2369696"/>
                </a:cubicBezTo>
                <a:cubicBezTo>
                  <a:pt x="1822693" y="2376987"/>
                  <a:pt x="2002894" y="2535314"/>
                  <a:pt x="2011228" y="2542605"/>
                </a:cubicBezTo>
                <a:cubicBezTo>
                  <a:pt x="2016436" y="2546772"/>
                  <a:pt x="2018519" y="2553021"/>
                  <a:pt x="2017477" y="2560313"/>
                </a:cubicBezTo>
                <a:cubicBezTo>
                  <a:pt x="2016436" y="2566563"/>
                  <a:pt x="2012269" y="2571771"/>
                  <a:pt x="2006019" y="2574895"/>
                </a:cubicBezTo>
                <a:cubicBezTo>
                  <a:pt x="1991437" y="2580103"/>
                  <a:pt x="1676866" y="2723848"/>
                  <a:pt x="1467500" y="2723848"/>
                </a:cubicBezTo>
                <a:close/>
                <a:moveTo>
                  <a:pt x="1048766" y="2584270"/>
                </a:moveTo>
                <a:cubicBezTo>
                  <a:pt x="1120639" y="2613436"/>
                  <a:pt x="1302923" y="2681142"/>
                  <a:pt x="1460208" y="2684266"/>
                </a:cubicBezTo>
                <a:lnTo>
                  <a:pt x="1468541" y="2684266"/>
                </a:lnTo>
                <a:cubicBezTo>
                  <a:pt x="1634159" y="2684266"/>
                  <a:pt x="1877900" y="2586354"/>
                  <a:pt x="1961230" y="2550939"/>
                </a:cubicBezTo>
                <a:cubicBezTo>
                  <a:pt x="1904982" y="2509274"/>
                  <a:pt x="1752905" y="2412402"/>
                  <a:pt x="1554996" y="2407194"/>
                </a:cubicBezTo>
                <a:cubicBezTo>
                  <a:pt x="1348754" y="2403027"/>
                  <a:pt x="1126888" y="2534273"/>
                  <a:pt x="1048766" y="2584270"/>
                </a:cubicBezTo>
                <a:close/>
                <a:moveTo>
                  <a:pt x="1012310" y="2607187"/>
                </a:moveTo>
                <a:cubicBezTo>
                  <a:pt x="1220634" y="2566563"/>
                  <a:pt x="1749780" y="2549897"/>
                  <a:pt x="1754988" y="2549897"/>
                </a:cubicBezTo>
                <a:cubicBezTo>
                  <a:pt x="1765404" y="2549897"/>
                  <a:pt x="1773737" y="2540522"/>
                  <a:pt x="1773737" y="2530106"/>
                </a:cubicBezTo>
                <a:cubicBezTo>
                  <a:pt x="1773737" y="2519690"/>
                  <a:pt x="1764363" y="2511356"/>
                  <a:pt x="1753946" y="2511356"/>
                </a:cubicBezTo>
                <a:cubicBezTo>
                  <a:pt x="1732072" y="2512398"/>
                  <a:pt x="1216468" y="2528022"/>
                  <a:pt x="1005018" y="2569687"/>
                </a:cubicBezTo>
                <a:cubicBezTo>
                  <a:pt x="994602" y="2571771"/>
                  <a:pt x="987311" y="2582187"/>
                  <a:pt x="989394" y="2592604"/>
                </a:cubicBezTo>
                <a:cubicBezTo>
                  <a:pt x="991477" y="2601978"/>
                  <a:pt x="998769" y="2608228"/>
                  <a:pt x="1008143" y="2608228"/>
                </a:cubicBezTo>
                <a:cubicBezTo>
                  <a:pt x="1009185" y="2608228"/>
                  <a:pt x="1011268" y="2608228"/>
                  <a:pt x="1012310" y="2607187"/>
                </a:cubicBezTo>
                <a:close/>
                <a:moveTo>
                  <a:pt x="209217" y="3447777"/>
                </a:moveTo>
                <a:lnTo>
                  <a:pt x="217550" y="3433194"/>
                </a:lnTo>
                <a:cubicBezTo>
                  <a:pt x="354003" y="3189454"/>
                  <a:pt x="446707" y="3008212"/>
                  <a:pt x="491497" y="2895716"/>
                </a:cubicBezTo>
                <a:cubicBezTo>
                  <a:pt x="562328" y="2717598"/>
                  <a:pt x="809193" y="2199910"/>
                  <a:pt x="941479" y="1937421"/>
                </a:cubicBezTo>
                <a:cubicBezTo>
                  <a:pt x="1069599" y="1682223"/>
                  <a:pt x="1261258" y="1393694"/>
                  <a:pt x="1262299" y="1390569"/>
                </a:cubicBezTo>
                <a:cubicBezTo>
                  <a:pt x="1268549" y="1381194"/>
                  <a:pt x="1265424" y="1369736"/>
                  <a:pt x="1257091" y="1363487"/>
                </a:cubicBezTo>
                <a:cubicBezTo>
                  <a:pt x="1247717" y="1357237"/>
                  <a:pt x="1236259" y="1360361"/>
                  <a:pt x="1230009" y="1368695"/>
                </a:cubicBezTo>
                <a:cubicBezTo>
                  <a:pt x="1227926" y="1371819"/>
                  <a:pt x="1036267" y="1662432"/>
                  <a:pt x="906064" y="1919714"/>
                </a:cubicBezTo>
                <a:cubicBezTo>
                  <a:pt x="775861" y="2180121"/>
                  <a:pt x="528996" y="2695725"/>
                  <a:pt x="455040" y="2881133"/>
                </a:cubicBezTo>
                <a:cubicBezTo>
                  <a:pt x="424833" y="2957172"/>
                  <a:pt x="352961" y="3111332"/>
                  <a:pt x="183176" y="3413403"/>
                </a:cubicBezTo>
                <a:lnTo>
                  <a:pt x="174843" y="3427986"/>
                </a:lnTo>
                <a:cubicBezTo>
                  <a:pt x="169635" y="3437361"/>
                  <a:pt x="172760" y="3448818"/>
                  <a:pt x="182135" y="3454026"/>
                </a:cubicBezTo>
                <a:cubicBezTo>
                  <a:pt x="185260" y="3456110"/>
                  <a:pt x="188385" y="3456110"/>
                  <a:pt x="191509" y="3456110"/>
                </a:cubicBezTo>
                <a:cubicBezTo>
                  <a:pt x="198801" y="3458193"/>
                  <a:pt x="205051" y="3455068"/>
                  <a:pt x="209217" y="3447777"/>
                </a:cubicBezTo>
                <a:close/>
                <a:moveTo>
                  <a:pt x="921688" y="1973878"/>
                </a:moveTo>
                <a:cubicBezTo>
                  <a:pt x="1011268" y="1645767"/>
                  <a:pt x="1116472" y="1177036"/>
                  <a:pt x="1117514" y="1171828"/>
                </a:cubicBezTo>
                <a:cubicBezTo>
                  <a:pt x="1119597" y="1161411"/>
                  <a:pt x="1113347" y="1150995"/>
                  <a:pt x="1102931" y="1148912"/>
                </a:cubicBezTo>
                <a:cubicBezTo>
                  <a:pt x="1092515" y="1146828"/>
                  <a:pt x="1082099" y="1153078"/>
                  <a:pt x="1080015" y="1163494"/>
                </a:cubicBezTo>
                <a:cubicBezTo>
                  <a:pt x="1078974" y="1168702"/>
                  <a:pt x="974811" y="1636392"/>
                  <a:pt x="884190" y="1963462"/>
                </a:cubicBezTo>
                <a:cubicBezTo>
                  <a:pt x="881065" y="1973878"/>
                  <a:pt x="887315" y="1984295"/>
                  <a:pt x="897731" y="1987420"/>
                </a:cubicBezTo>
                <a:cubicBezTo>
                  <a:pt x="899814" y="1987420"/>
                  <a:pt x="900856" y="1988461"/>
                  <a:pt x="902939" y="1988461"/>
                </a:cubicBezTo>
                <a:cubicBezTo>
                  <a:pt x="912314" y="1988461"/>
                  <a:pt x="919605" y="1982212"/>
                  <a:pt x="921688" y="1973878"/>
                </a:cubicBezTo>
                <a:close/>
                <a:moveTo>
                  <a:pt x="461290" y="2965504"/>
                </a:moveTo>
                <a:cubicBezTo>
                  <a:pt x="461290" y="2964463"/>
                  <a:pt x="506080" y="2866550"/>
                  <a:pt x="751903" y="2649893"/>
                </a:cubicBezTo>
                <a:cubicBezTo>
                  <a:pt x="1005018" y="2425944"/>
                  <a:pt x="1153971" y="2209285"/>
                  <a:pt x="1155012" y="2206161"/>
                </a:cubicBezTo>
                <a:cubicBezTo>
                  <a:pt x="1161262" y="2197828"/>
                  <a:pt x="1159179" y="2185329"/>
                  <a:pt x="1149804" y="2179078"/>
                </a:cubicBezTo>
                <a:cubicBezTo>
                  <a:pt x="1141471" y="2172828"/>
                  <a:pt x="1128972" y="2174912"/>
                  <a:pt x="1122722" y="2184286"/>
                </a:cubicBezTo>
                <a:cubicBezTo>
                  <a:pt x="1121680" y="2186370"/>
                  <a:pt x="974811" y="2399903"/>
                  <a:pt x="725863" y="2620727"/>
                </a:cubicBezTo>
                <a:cubicBezTo>
                  <a:pt x="471706" y="2845718"/>
                  <a:pt x="426917" y="2945714"/>
                  <a:pt x="424833" y="2949880"/>
                </a:cubicBezTo>
                <a:cubicBezTo>
                  <a:pt x="420667" y="2959255"/>
                  <a:pt x="424833" y="2970712"/>
                  <a:pt x="435250" y="2974879"/>
                </a:cubicBezTo>
                <a:cubicBezTo>
                  <a:pt x="437333" y="2975921"/>
                  <a:pt x="440458" y="2976963"/>
                  <a:pt x="442541" y="2976963"/>
                </a:cubicBezTo>
                <a:cubicBezTo>
                  <a:pt x="450874" y="2976963"/>
                  <a:pt x="458165" y="2972796"/>
                  <a:pt x="461290" y="2965504"/>
                </a:cubicBezTo>
                <a:close/>
                <a:moveTo>
                  <a:pt x="824817" y="2587395"/>
                </a:moveTo>
                <a:cubicBezTo>
                  <a:pt x="832109" y="2578021"/>
                  <a:pt x="895648" y="2521773"/>
                  <a:pt x="951895" y="2472817"/>
                </a:cubicBezTo>
                <a:cubicBezTo>
                  <a:pt x="1024809" y="2409278"/>
                  <a:pt x="1098764" y="2342614"/>
                  <a:pt x="1126888" y="2314489"/>
                </a:cubicBezTo>
                <a:cubicBezTo>
                  <a:pt x="1176886" y="2262408"/>
                  <a:pt x="1377920" y="2116580"/>
                  <a:pt x="1380003" y="2115539"/>
                </a:cubicBezTo>
                <a:cubicBezTo>
                  <a:pt x="1388336" y="2109290"/>
                  <a:pt x="1390419" y="2096791"/>
                  <a:pt x="1384170" y="2088457"/>
                </a:cubicBezTo>
                <a:cubicBezTo>
                  <a:pt x="1377920" y="2080124"/>
                  <a:pt x="1365420" y="2078041"/>
                  <a:pt x="1357087" y="2084290"/>
                </a:cubicBezTo>
                <a:cubicBezTo>
                  <a:pt x="1348754" y="2090540"/>
                  <a:pt x="1151887" y="2233243"/>
                  <a:pt x="1098764" y="2287407"/>
                </a:cubicBezTo>
                <a:cubicBezTo>
                  <a:pt x="1072724" y="2314489"/>
                  <a:pt x="994602" y="2383237"/>
                  <a:pt x="926896" y="2443651"/>
                </a:cubicBezTo>
                <a:cubicBezTo>
                  <a:pt x="808151" y="2548855"/>
                  <a:pt x="796693" y="2560313"/>
                  <a:pt x="792527" y="2568646"/>
                </a:cubicBezTo>
                <a:cubicBezTo>
                  <a:pt x="788360" y="2578021"/>
                  <a:pt x="791485" y="2590520"/>
                  <a:pt x="800860" y="2595728"/>
                </a:cubicBezTo>
                <a:cubicBezTo>
                  <a:pt x="803985" y="2596770"/>
                  <a:pt x="807110" y="2597812"/>
                  <a:pt x="810234" y="2597812"/>
                </a:cubicBezTo>
                <a:cubicBezTo>
                  <a:pt x="815443" y="2597812"/>
                  <a:pt x="821692" y="2594686"/>
                  <a:pt x="824817" y="2587395"/>
                </a:cubicBezTo>
                <a:close/>
                <a:moveTo>
                  <a:pt x="639408" y="2763430"/>
                </a:moveTo>
                <a:cubicBezTo>
                  <a:pt x="792527" y="2612395"/>
                  <a:pt x="1053975" y="2599894"/>
                  <a:pt x="1057099" y="2599894"/>
                </a:cubicBezTo>
                <a:cubicBezTo>
                  <a:pt x="1067516" y="2599894"/>
                  <a:pt x="1075849" y="2590520"/>
                  <a:pt x="1075849" y="2580103"/>
                </a:cubicBezTo>
                <a:cubicBezTo>
                  <a:pt x="1075849" y="2569687"/>
                  <a:pt x="1066474" y="2561355"/>
                  <a:pt x="1056058" y="2561355"/>
                </a:cubicBezTo>
                <a:cubicBezTo>
                  <a:pt x="1044600" y="2561355"/>
                  <a:pt x="776902" y="2573854"/>
                  <a:pt x="613367" y="2735306"/>
                </a:cubicBezTo>
                <a:cubicBezTo>
                  <a:pt x="606076" y="2742598"/>
                  <a:pt x="606076" y="2755097"/>
                  <a:pt x="613367" y="2762388"/>
                </a:cubicBezTo>
                <a:cubicBezTo>
                  <a:pt x="617534" y="2766554"/>
                  <a:pt x="621700" y="2767596"/>
                  <a:pt x="626909" y="2767596"/>
                </a:cubicBezTo>
                <a:cubicBezTo>
                  <a:pt x="631075" y="2768638"/>
                  <a:pt x="635241" y="2766554"/>
                  <a:pt x="639408" y="2763430"/>
                </a:cubicBezTo>
                <a:close/>
                <a:moveTo>
                  <a:pt x="672740" y="2489482"/>
                </a:moveTo>
                <a:cubicBezTo>
                  <a:pt x="697739" y="2367613"/>
                  <a:pt x="708155" y="2188453"/>
                  <a:pt x="717530" y="2044709"/>
                </a:cubicBezTo>
                <a:cubicBezTo>
                  <a:pt x="726904" y="1897839"/>
                  <a:pt x="783152" y="1761387"/>
                  <a:pt x="783152" y="1760345"/>
                </a:cubicBezTo>
                <a:cubicBezTo>
                  <a:pt x="787319" y="1750970"/>
                  <a:pt x="782111" y="1739513"/>
                  <a:pt x="772736" y="1735346"/>
                </a:cubicBezTo>
                <a:cubicBezTo>
                  <a:pt x="763361" y="1731179"/>
                  <a:pt x="751903" y="1736387"/>
                  <a:pt x="747737" y="1745762"/>
                </a:cubicBezTo>
                <a:cubicBezTo>
                  <a:pt x="745654" y="1752012"/>
                  <a:pt x="688364" y="1889507"/>
                  <a:pt x="678990" y="2042625"/>
                </a:cubicBezTo>
                <a:cubicBezTo>
                  <a:pt x="670657" y="2178037"/>
                  <a:pt x="659199" y="2362405"/>
                  <a:pt x="635241" y="2482192"/>
                </a:cubicBezTo>
                <a:cubicBezTo>
                  <a:pt x="633158" y="2492608"/>
                  <a:pt x="639408" y="2503024"/>
                  <a:pt x="649824" y="2505107"/>
                </a:cubicBezTo>
                <a:cubicBezTo>
                  <a:pt x="650866" y="2505107"/>
                  <a:pt x="651908" y="2505107"/>
                  <a:pt x="653991" y="2505107"/>
                </a:cubicBezTo>
                <a:cubicBezTo>
                  <a:pt x="663365" y="2505107"/>
                  <a:pt x="671698" y="2498857"/>
                  <a:pt x="672740" y="2489482"/>
                </a:cubicBezTo>
                <a:close/>
                <a:moveTo>
                  <a:pt x="695656" y="2330113"/>
                </a:moveTo>
                <a:cubicBezTo>
                  <a:pt x="718571" y="2168662"/>
                  <a:pt x="643574" y="1994711"/>
                  <a:pt x="640450" y="1986377"/>
                </a:cubicBezTo>
                <a:cubicBezTo>
                  <a:pt x="636283" y="1977004"/>
                  <a:pt x="624825" y="1971796"/>
                  <a:pt x="615451" y="1975961"/>
                </a:cubicBezTo>
                <a:cubicBezTo>
                  <a:pt x="606076" y="1980128"/>
                  <a:pt x="600868" y="1991585"/>
                  <a:pt x="605034" y="2000960"/>
                </a:cubicBezTo>
                <a:cubicBezTo>
                  <a:pt x="606076" y="2003044"/>
                  <a:pt x="678990" y="2172828"/>
                  <a:pt x="658157" y="2322823"/>
                </a:cubicBezTo>
                <a:cubicBezTo>
                  <a:pt x="657116" y="2333239"/>
                  <a:pt x="664407" y="2343655"/>
                  <a:pt x="674823" y="2344696"/>
                </a:cubicBezTo>
                <a:cubicBezTo>
                  <a:pt x="675865" y="2344696"/>
                  <a:pt x="676906" y="2344696"/>
                  <a:pt x="677948" y="2344696"/>
                </a:cubicBezTo>
                <a:cubicBezTo>
                  <a:pt x="686281" y="2346780"/>
                  <a:pt x="694614" y="2340530"/>
                  <a:pt x="695656" y="2330113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A7EE852-CAB6-4949-A048-EB50A4A8B57A}"/>
              </a:ext>
            </a:extLst>
          </p:cNvPr>
          <p:cNvSpPr/>
          <p:nvPr/>
        </p:nvSpPr>
        <p:spPr>
          <a:xfrm rot="20182790">
            <a:off x="8940097" y="6885946"/>
            <a:ext cx="2429588" cy="3566210"/>
          </a:xfrm>
          <a:custGeom>
            <a:avLst/>
            <a:gdLst>
              <a:gd name="connsiteX0" fmla="*/ 1066298 w 2429588"/>
              <a:gd name="connsiteY0" fmla="*/ 1291614 h 3566210"/>
              <a:gd name="connsiteX1" fmla="*/ 1054841 w 2429588"/>
              <a:gd name="connsiteY1" fmla="*/ 1296822 h 3566210"/>
              <a:gd name="connsiteX2" fmla="*/ 1037132 w 2429588"/>
              <a:gd name="connsiteY2" fmla="*/ 1287448 h 3566210"/>
              <a:gd name="connsiteX3" fmla="*/ 797558 w 2429588"/>
              <a:gd name="connsiteY3" fmla="*/ 531228 h 3566210"/>
              <a:gd name="connsiteX4" fmla="*/ 951719 w 2429588"/>
              <a:gd name="connsiteY4" fmla="*/ 8333 h 3566210"/>
              <a:gd name="connsiteX5" fmla="*/ 967344 w 2429588"/>
              <a:gd name="connsiteY5" fmla="*/ 0 h 3566210"/>
              <a:gd name="connsiteX6" fmla="*/ 982968 w 2429588"/>
              <a:gd name="connsiteY6" fmla="*/ 7291 h 3566210"/>
              <a:gd name="connsiteX7" fmla="*/ 1178794 w 2429588"/>
              <a:gd name="connsiteY7" fmla="*/ 593726 h 3566210"/>
              <a:gd name="connsiteX8" fmla="*/ 1071506 w 2429588"/>
              <a:gd name="connsiteY8" fmla="*/ 1285364 h 3566210"/>
              <a:gd name="connsiteX9" fmla="*/ 1066298 w 2429588"/>
              <a:gd name="connsiteY9" fmla="*/ 1291614 h 3566210"/>
              <a:gd name="connsiteX10" fmla="*/ 968385 w 2429588"/>
              <a:gd name="connsiteY10" fmla="*/ 54165 h 3566210"/>
              <a:gd name="connsiteX11" fmla="*/ 837141 w 2429588"/>
              <a:gd name="connsiteY11" fmla="*/ 528104 h 3566210"/>
              <a:gd name="connsiteX12" fmla="*/ 1050674 w 2429588"/>
              <a:gd name="connsiteY12" fmla="*/ 1232242 h 3566210"/>
              <a:gd name="connsiteX13" fmla="*/ 1140253 w 2429588"/>
              <a:gd name="connsiteY13" fmla="*/ 596851 h 3566210"/>
              <a:gd name="connsiteX14" fmla="*/ 968385 w 2429588"/>
              <a:gd name="connsiteY14" fmla="*/ 54165 h 3566210"/>
              <a:gd name="connsiteX15" fmla="*/ 1073589 w 2429588"/>
              <a:gd name="connsiteY15" fmla="*/ 1275989 h 3566210"/>
              <a:gd name="connsiteX16" fmla="*/ 997551 w 2429588"/>
              <a:gd name="connsiteY16" fmla="*/ 272906 h 3566210"/>
              <a:gd name="connsiteX17" fmla="*/ 976719 w 2429588"/>
              <a:gd name="connsiteY17" fmla="*/ 255198 h 3566210"/>
              <a:gd name="connsiteX18" fmla="*/ 959010 w 2429588"/>
              <a:gd name="connsiteY18" fmla="*/ 276030 h 3566210"/>
              <a:gd name="connsiteX19" fmla="*/ 1035049 w 2429588"/>
              <a:gd name="connsiteY19" fmla="*/ 1278073 h 3566210"/>
              <a:gd name="connsiteX20" fmla="*/ 1055882 w 2429588"/>
              <a:gd name="connsiteY20" fmla="*/ 1296822 h 3566210"/>
              <a:gd name="connsiteX21" fmla="*/ 1067340 w 2429588"/>
              <a:gd name="connsiteY21" fmla="*/ 1291614 h 3566210"/>
              <a:gd name="connsiteX22" fmla="*/ 1073589 w 2429588"/>
              <a:gd name="connsiteY22" fmla="*/ 1275989 h 3566210"/>
              <a:gd name="connsiteX23" fmla="*/ 813183 w 2429588"/>
              <a:gd name="connsiteY23" fmla="*/ 1225992 h 3566210"/>
              <a:gd name="connsiteX24" fmla="*/ 813183 w 2429588"/>
              <a:gd name="connsiteY24" fmla="*/ 1225992 h 3566210"/>
              <a:gd name="connsiteX25" fmla="*/ 791309 w 2429588"/>
              <a:gd name="connsiteY25" fmla="*/ 1228075 h 3566210"/>
              <a:gd name="connsiteX26" fmla="*/ 257998 w 2429588"/>
              <a:gd name="connsiteY26" fmla="*/ 839549 h 3566210"/>
              <a:gd name="connsiteX27" fmla="*/ 4882 w 2429588"/>
              <a:gd name="connsiteY27" fmla="*/ 349986 h 3566210"/>
              <a:gd name="connsiteX28" fmla="*/ 11133 w 2429588"/>
              <a:gd name="connsiteY28" fmla="*/ 333320 h 3566210"/>
              <a:gd name="connsiteX29" fmla="*/ 27798 w 2429588"/>
              <a:gd name="connsiteY29" fmla="*/ 328112 h 3566210"/>
              <a:gd name="connsiteX30" fmla="*/ 374659 w 2429588"/>
              <a:gd name="connsiteY30" fmla="*/ 519770 h 3566210"/>
              <a:gd name="connsiteX31" fmla="*/ 819434 w 2429588"/>
              <a:gd name="connsiteY31" fmla="*/ 1204118 h 3566210"/>
              <a:gd name="connsiteX32" fmla="*/ 813183 w 2429588"/>
              <a:gd name="connsiteY32" fmla="*/ 1225992 h 3566210"/>
              <a:gd name="connsiteX33" fmla="*/ 47589 w 2429588"/>
              <a:gd name="connsiteY33" fmla="*/ 374985 h 3566210"/>
              <a:gd name="connsiteX34" fmla="*/ 286121 w 2429588"/>
              <a:gd name="connsiteY34" fmla="*/ 813508 h 3566210"/>
              <a:gd name="connsiteX35" fmla="*/ 762144 w 2429588"/>
              <a:gd name="connsiteY35" fmla="*/ 1167661 h 3566210"/>
              <a:gd name="connsiteX36" fmla="*/ 348619 w 2429588"/>
              <a:gd name="connsiteY36" fmla="*/ 551019 h 3566210"/>
              <a:gd name="connsiteX37" fmla="*/ 47589 w 2429588"/>
              <a:gd name="connsiteY37" fmla="*/ 374985 h 3566210"/>
              <a:gd name="connsiteX38" fmla="*/ 815267 w 2429588"/>
              <a:gd name="connsiteY38" fmla="*/ 1223908 h 3566210"/>
              <a:gd name="connsiteX39" fmla="*/ 813183 w 2429588"/>
              <a:gd name="connsiteY39" fmla="*/ 1196826 h 3566210"/>
              <a:gd name="connsiteX40" fmla="*/ 184043 w 2429588"/>
              <a:gd name="connsiteY40" fmla="*/ 487480 h 3566210"/>
              <a:gd name="connsiteX41" fmla="*/ 156959 w 2429588"/>
              <a:gd name="connsiteY41" fmla="*/ 484355 h 3566210"/>
              <a:gd name="connsiteX42" fmla="*/ 153835 w 2429588"/>
              <a:gd name="connsiteY42" fmla="*/ 511437 h 3566210"/>
              <a:gd name="connsiteX43" fmla="*/ 789226 w 2429588"/>
              <a:gd name="connsiteY43" fmla="*/ 1227034 h 3566210"/>
              <a:gd name="connsiteX44" fmla="*/ 814225 w 2429588"/>
              <a:gd name="connsiteY44" fmla="*/ 1227034 h 3566210"/>
              <a:gd name="connsiteX45" fmla="*/ 815267 w 2429588"/>
              <a:gd name="connsiteY45" fmla="*/ 1223908 h 3566210"/>
              <a:gd name="connsiteX46" fmla="*/ 1527738 w 2429588"/>
              <a:gd name="connsiteY46" fmla="*/ 1982211 h 3566210"/>
              <a:gd name="connsiteX47" fmla="*/ 1519405 w 2429588"/>
              <a:gd name="connsiteY47" fmla="*/ 1986378 h 3566210"/>
              <a:gd name="connsiteX48" fmla="*/ 1498572 w 2429588"/>
              <a:gd name="connsiteY48" fmla="*/ 1978044 h 3566210"/>
              <a:gd name="connsiteX49" fmla="*/ 1299622 w 2429588"/>
              <a:gd name="connsiteY49" fmla="*/ 1464524 h 3566210"/>
              <a:gd name="connsiteX50" fmla="*/ 1363161 w 2429588"/>
              <a:gd name="connsiteY50" fmla="*/ 892672 h 3566210"/>
              <a:gd name="connsiteX51" fmla="*/ 1378785 w 2429588"/>
              <a:gd name="connsiteY51" fmla="*/ 878089 h 3566210"/>
              <a:gd name="connsiteX52" fmla="*/ 1398577 w 2429588"/>
              <a:gd name="connsiteY52" fmla="*/ 887464 h 3566210"/>
              <a:gd name="connsiteX53" fmla="*/ 1561070 w 2429588"/>
              <a:gd name="connsiteY53" fmla="*/ 1399943 h 3566210"/>
              <a:gd name="connsiteX54" fmla="*/ 1533988 w 2429588"/>
              <a:gd name="connsiteY54" fmla="*/ 1970754 h 3566210"/>
              <a:gd name="connsiteX55" fmla="*/ 1527738 w 2429588"/>
              <a:gd name="connsiteY55" fmla="*/ 1982211 h 3566210"/>
              <a:gd name="connsiteX56" fmla="*/ 1390243 w 2429588"/>
              <a:gd name="connsiteY56" fmla="*/ 951003 h 3566210"/>
              <a:gd name="connsiteX57" fmla="*/ 1338162 w 2429588"/>
              <a:gd name="connsiteY57" fmla="*/ 1462440 h 3566210"/>
              <a:gd name="connsiteX58" fmla="*/ 1501698 w 2429588"/>
              <a:gd name="connsiteY58" fmla="*/ 1912423 h 3566210"/>
              <a:gd name="connsiteX59" fmla="*/ 1521488 w 2429588"/>
              <a:gd name="connsiteY59" fmla="*/ 1405151 h 3566210"/>
              <a:gd name="connsiteX60" fmla="*/ 1390243 w 2429588"/>
              <a:gd name="connsiteY60" fmla="*/ 951003 h 3566210"/>
              <a:gd name="connsiteX61" fmla="*/ 1532946 w 2429588"/>
              <a:gd name="connsiteY61" fmla="*/ 1960337 h 3566210"/>
              <a:gd name="connsiteX62" fmla="*/ 1423576 w 2429588"/>
              <a:gd name="connsiteY62" fmla="*/ 1186410 h 3566210"/>
              <a:gd name="connsiteX63" fmla="*/ 1402743 w 2429588"/>
              <a:gd name="connsiteY63" fmla="*/ 1168703 h 3566210"/>
              <a:gd name="connsiteX64" fmla="*/ 1385035 w 2429588"/>
              <a:gd name="connsiteY64" fmla="*/ 1189535 h 3566210"/>
              <a:gd name="connsiteX65" fmla="*/ 1496490 w 2429588"/>
              <a:gd name="connsiteY65" fmla="*/ 1974920 h 3566210"/>
              <a:gd name="connsiteX66" fmla="*/ 1521488 w 2429588"/>
              <a:gd name="connsiteY66" fmla="*/ 1985337 h 3566210"/>
              <a:gd name="connsiteX67" fmla="*/ 1526696 w 2429588"/>
              <a:gd name="connsiteY67" fmla="*/ 1982211 h 3566210"/>
              <a:gd name="connsiteX68" fmla="*/ 1532946 w 2429588"/>
              <a:gd name="connsiteY68" fmla="*/ 1960337 h 3566210"/>
              <a:gd name="connsiteX69" fmla="*/ 1644400 w 2429588"/>
              <a:gd name="connsiteY69" fmla="*/ 1766595 h 3566210"/>
              <a:gd name="connsiteX70" fmla="*/ 1637109 w 2429588"/>
              <a:gd name="connsiteY70" fmla="*/ 1772845 h 3566210"/>
              <a:gd name="connsiteX71" fmla="*/ 1616276 w 2429588"/>
              <a:gd name="connsiteY71" fmla="*/ 1775969 h 3566210"/>
              <a:gd name="connsiteX72" fmla="*/ 1604817 w 2429588"/>
              <a:gd name="connsiteY72" fmla="*/ 1758262 h 3566210"/>
              <a:gd name="connsiteX73" fmla="*/ 1720439 w 2429588"/>
              <a:gd name="connsiteY73" fmla="*/ 1197868 h 3566210"/>
              <a:gd name="connsiteX74" fmla="*/ 2152713 w 2429588"/>
              <a:gd name="connsiteY74" fmla="*/ 845799 h 3566210"/>
              <a:gd name="connsiteX75" fmla="*/ 2170420 w 2429588"/>
              <a:gd name="connsiteY75" fmla="*/ 848924 h 3566210"/>
              <a:gd name="connsiteX76" fmla="*/ 2177711 w 2429588"/>
              <a:gd name="connsiteY76" fmla="*/ 865590 h 3566210"/>
              <a:gd name="connsiteX77" fmla="*/ 2008968 w 2429588"/>
              <a:gd name="connsiteY77" fmla="*/ 1333279 h 3566210"/>
              <a:gd name="connsiteX78" fmla="*/ 1644400 w 2429588"/>
              <a:gd name="connsiteY78" fmla="*/ 1766595 h 3566210"/>
              <a:gd name="connsiteX79" fmla="*/ 1899598 w 2429588"/>
              <a:gd name="connsiteY79" fmla="*/ 1019750 h 3566210"/>
              <a:gd name="connsiteX80" fmla="*/ 1756896 w 2429588"/>
              <a:gd name="connsiteY80" fmla="*/ 1212451 h 3566210"/>
              <a:gd name="connsiteX81" fmla="*/ 1646482 w 2429588"/>
              <a:gd name="connsiteY81" fmla="*/ 1711389 h 3566210"/>
              <a:gd name="connsiteX82" fmla="*/ 1975637 w 2429588"/>
              <a:gd name="connsiteY82" fmla="*/ 1311405 h 3566210"/>
              <a:gd name="connsiteX83" fmla="*/ 2135005 w 2429588"/>
              <a:gd name="connsiteY83" fmla="*/ 890589 h 3566210"/>
              <a:gd name="connsiteX84" fmla="*/ 1899598 w 2429588"/>
              <a:gd name="connsiteY84" fmla="*/ 1019750 h 3566210"/>
              <a:gd name="connsiteX85" fmla="*/ 1643358 w 2429588"/>
              <a:gd name="connsiteY85" fmla="*/ 1763470 h 3566210"/>
              <a:gd name="connsiteX86" fmla="*/ 2014176 w 2429588"/>
              <a:gd name="connsiteY86" fmla="*/ 1071831 h 3566210"/>
              <a:gd name="connsiteX87" fmla="*/ 2008968 w 2429588"/>
              <a:gd name="connsiteY87" fmla="*/ 1044749 h 3566210"/>
              <a:gd name="connsiteX88" fmla="*/ 1981886 w 2429588"/>
              <a:gd name="connsiteY88" fmla="*/ 1049957 h 3566210"/>
              <a:gd name="connsiteX89" fmla="*/ 1606902 w 2429588"/>
              <a:gd name="connsiteY89" fmla="*/ 1750971 h 3566210"/>
              <a:gd name="connsiteX90" fmla="*/ 1619400 w 2429588"/>
              <a:gd name="connsiteY90" fmla="*/ 1775969 h 3566210"/>
              <a:gd name="connsiteX91" fmla="*/ 1638150 w 2429588"/>
              <a:gd name="connsiteY91" fmla="*/ 1771804 h 3566210"/>
              <a:gd name="connsiteX92" fmla="*/ 1643358 w 2429588"/>
              <a:gd name="connsiteY92" fmla="*/ 1763470 h 3566210"/>
              <a:gd name="connsiteX93" fmla="*/ 972552 w 2429588"/>
              <a:gd name="connsiteY93" fmla="*/ 1956171 h 3566210"/>
              <a:gd name="connsiteX94" fmla="*/ 956928 w 2429588"/>
              <a:gd name="connsiteY94" fmla="*/ 1960337 h 3566210"/>
              <a:gd name="connsiteX95" fmla="*/ 354868 w 2429588"/>
              <a:gd name="connsiteY95" fmla="*/ 1739512 h 3566210"/>
              <a:gd name="connsiteX96" fmla="*/ 1758 w 2429588"/>
              <a:gd name="connsiteY96" fmla="*/ 1228075 h 3566210"/>
              <a:gd name="connsiteX97" fmla="*/ 4882 w 2429588"/>
              <a:gd name="connsiteY97" fmla="*/ 1208284 h 3566210"/>
              <a:gd name="connsiteX98" fmla="*/ 23632 w 2429588"/>
              <a:gd name="connsiteY98" fmla="*/ 1200993 h 3566210"/>
              <a:gd name="connsiteX99" fmla="*/ 649648 w 2429588"/>
              <a:gd name="connsiteY99" fmla="*/ 1481190 h 3566210"/>
              <a:gd name="connsiteX100" fmla="*/ 977760 w 2429588"/>
              <a:gd name="connsiteY100" fmla="*/ 1935338 h 3566210"/>
              <a:gd name="connsiteX101" fmla="*/ 973593 w 2429588"/>
              <a:gd name="connsiteY101" fmla="*/ 1954088 h 3566210"/>
              <a:gd name="connsiteX102" fmla="*/ 972552 w 2429588"/>
              <a:gd name="connsiteY102" fmla="*/ 1956171 h 3566210"/>
              <a:gd name="connsiteX103" fmla="*/ 53839 w 2429588"/>
              <a:gd name="connsiteY103" fmla="*/ 1248907 h 3566210"/>
              <a:gd name="connsiteX104" fmla="*/ 378826 w 2429588"/>
              <a:gd name="connsiteY104" fmla="*/ 1709306 h 3566210"/>
              <a:gd name="connsiteX105" fmla="*/ 929846 w 2429588"/>
              <a:gd name="connsiteY105" fmla="*/ 1916588 h 3566210"/>
              <a:gd name="connsiteX106" fmla="*/ 625690 w 2429588"/>
              <a:gd name="connsiteY106" fmla="*/ 1512439 h 3566210"/>
              <a:gd name="connsiteX107" fmla="*/ 53839 w 2429588"/>
              <a:gd name="connsiteY107" fmla="*/ 1248907 h 3566210"/>
              <a:gd name="connsiteX108" fmla="*/ 973593 w 2429588"/>
              <a:gd name="connsiteY108" fmla="*/ 1954088 h 3566210"/>
              <a:gd name="connsiteX109" fmla="*/ 972552 w 2429588"/>
              <a:gd name="connsiteY109" fmla="*/ 1925963 h 3566210"/>
              <a:gd name="connsiteX110" fmla="*/ 278830 w 2429588"/>
              <a:gd name="connsiteY110" fmla="*/ 1360362 h 3566210"/>
              <a:gd name="connsiteX111" fmla="*/ 251748 w 2429588"/>
              <a:gd name="connsiteY111" fmla="*/ 1363486 h 3566210"/>
              <a:gd name="connsiteX112" fmla="*/ 254872 w 2429588"/>
              <a:gd name="connsiteY112" fmla="*/ 1390568 h 3566210"/>
              <a:gd name="connsiteX113" fmla="*/ 946511 w 2429588"/>
              <a:gd name="connsiteY113" fmla="*/ 1954088 h 3566210"/>
              <a:gd name="connsiteX114" fmla="*/ 972552 w 2429588"/>
              <a:gd name="connsiteY114" fmla="*/ 1954088 h 3566210"/>
              <a:gd name="connsiteX115" fmla="*/ 973593 w 2429588"/>
              <a:gd name="connsiteY115" fmla="*/ 1954088 h 3566210"/>
              <a:gd name="connsiteX116" fmla="*/ 1024633 w 2429588"/>
              <a:gd name="connsiteY116" fmla="*/ 2174912 h 3566210"/>
              <a:gd name="connsiteX117" fmla="*/ 1020466 w 2429588"/>
              <a:gd name="connsiteY117" fmla="*/ 2178037 h 3566210"/>
              <a:gd name="connsiteX118" fmla="*/ 525695 w 2429588"/>
              <a:gd name="connsiteY118" fmla="*/ 2259283 h 3566210"/>
              <a:gd name="connsiteX119" fmla="*/ 77796 w 2429588"/>
              <a:gd name="connsiteY119" fmla="*/ 2072832 h 3566210"/>
              <a:gd name="connsiteX120" fmla="*/ 74671 w 2429588"/>
              <a:gd name="connsiteY120" fmla="*/ 2057208 h 3566210"/>
              <a:gd name="connsiteX121" fmla="*/ 85088 w 2429588"/>
              <a:gd name="connsiteY121" fmla="*/ 2044709 h 3566210"/>
              <a:gd name="connsiteX122" fmla="*/ 564236 w 2429588"/>
              <a:gd name="connsiteY122" fmla="*/ 1948880 h 3566210"/>
              <a:gd name="connsiteX123" fmla="*/ 1023592 w 2429588"/>
              <a:gd name="connsiteY123" fmla="*/ 2145746 h 3566210"/>
              <a:gd name="connsiteX124" fmla="*/ 1031924 w 2429588"/>
              <a:gd name="connsiteY124" fmla="*/ 2163454 h 3566210"/>
              <a:gd name="connsiteX125" fmla="*/ 1024633 w 2429588"/>
              <a:gd name="connsiteY125" fmla="*/ 2174912 h 3566210"/>
              <a:gd name="connsiteX126" fmla="*/ 124669 w 2429588"/>
              <a:gd name="connsiteY126" fmla="*/ 2067624 h 3566210"/>
              <a:gd name="connsiteX127" fmla="*/ 526736 w 2429588"/>
              <a:gd name="connsiteY127" fmla="*/ 2218660 h 3566210"/>
              <a:gd name="connsiteX128" fmla="*/ 970469 w 2429588"/>
              <a:gd name="connsiteY128" fmla="*/ 2155121 h 3566210"/>
              <a:gd name="connsiteX129" fmla="*/ 557985 w 2429588"/>
              <a:gd name="connsiteY129" fmla="*/ 1985337 h 3566210"/>
              <a:gd name="connsiteX130" fmla="*/ 124669 w 2429588"/>
              <a:gd name="connsiteY130" fmla="*/ 2067624 h 3566210"/>
              <a:gd name="connsiteX131" fmla="*/ 1030883 w 2429588"/>
              <a:gd name="connsiteY131" fmla="*/ 2162413 h 3566210"/>
              <a:gd name="connsiteX132" fmla="*/ 1014217 w 2429588"/>
              <a:gd name="connsiteY132" fmla="*/ 2140538 h 3566210"/>
              <a:gd name="connsiteX133" fmla="*/ 392368 w 2429588"/>
              <a:gd name="connsiteY133" fmla="*/ 2074916 h 3566210"/>
              <a:gd name="connsiteX134" fmla="*/ 371535 w 2429588"/>
              <a:gd name="connsiteY134" fmla="*/ 2092623 h 3566210"/>
              <a:gd name="connsiteX135" fmla="*/ 389242 w 2429588"/>
              <a:gd name="connsiteY135" fmla="*/ 2113456 h 3566210"/>
              <a:gd name="connsiteX136" fmla="*/ 1009009 w 2429588"/>
              <a:gd name="connsiteY136" fmla="*/ 2179079 h 3566210"/>
              <a:gd name="connsiteX137" fmla="*/ 1024633 w 2429588"/>
              <a:gd name="connsiteY137" fmla="*/ 2174912 h 3566210"/>
              <a:gd name="connsiteX138" fmla="*/ 1030883 w 2429588"/>
              <a:gd name="connsiteY138" fmla="*/ 2162413 h 3566210"/>
              <a:gd name="connsiteX139" fmla="*/ 2116256 w 2429588"/>
              <a:gd name="connsiteY139" fmla="*/ 2151997 h 3566210"/>
              <a:gd name="connsiteX140" fmla="*/ 2110005 w 2429588"/>
              <a:gd name="connsiteY140" fmla="*/ 2157205 h 3566210"/>
              <a:gd name="connsiteX141" fmla="*/ 1681898 w 2429588"/>
              <a:gd name="connsiteY141" fmla="*/ 2372820 h 3566210"/>
              <a:gd name="connsiteX142" fmla="*/ 1663149 w 2429588"/>
              <a:gd name="connsiteY142" fmla="*/ 2368654 h 3566210"/>
              <a:gd name="connsiteX143" fmla="*/ 1657941 w 2429588"/>
              <a:gd name="connsiteY143" fmla="*/ 2349905 h 3566210"/>
              <a:gd name="connsiteX144" fmla="*/ 1948554 w 2429588"/>
              <a:gd name="connsiteY144" fmla="*/ 1823885 h 3566210"/>
              <a:gd name="connsiteX145" fmla="*/ 2409994 w 2429588"/>
              <a:gd name="connsiteY145" fmla="*/ 1653058 h 3566210"/>
              <a:gd name="connsiteX146" fmla="*/ 2426660 w 2429588"/>
              <a:gd name="connsiteY146" fmla="*/ 1662433 h 3566210"/>
              <a:gd name="connsiteX147" fmla="*/ 2427701 w 2429588"/>
              <a:gd name="connsiteY147" fmla="*/ 1681181 h 3566210"/>
              <a:gd name="connsiteX148" fmla="*/ 2116256 w 2429588"/>
              <a:gd name="connsiteY148" fmla="*/ 2151997 h 3566210"/>
              <a:gd name="connsiteX149" fmla="*/ 1703772 w 2429588"/>
              <a:gd name="connsiteY149" fmla="*/ 2324906 h 3566210"/>
              <a:gd name="connsiteX150" fmla="*/ 2083965 w 2429588"/>
              <a:gd name="connsiteY150" fmla="*/ 2128039 h 3566210"/>
              <a:gd name="connsiteX151" fmla="*/ 2090216 w 2429588"/>
              <a:gd name="connsiteY151" fmla="*/ 2122831 h 3566210"/>
              <a:gd name="connsiteX152" fmla="*/ 2376662 w 2429588"/>
              <a:gd name="connsiteY152" fmla="*/ 1693682 h 3566210"/>
              <a:gd name="connsiteX153" fmla="*/ 1971470 w 2429588"/>
              <a:gd name="connsiteY153" fmla="*/ 1854091 h 3566210"/>
              <a:gd name="connsiteX154" fmla="*/ 1703772 w 2429588"/>
              <a:gd name="connsiteY154" fmla="*/ 2324906 h 3566210"/>
              <a:gd name="connsiteX155" fmla="*/ 1691273 w 2429588"/>
              <a:gd name="connsiteY155" fmla="*/ 2366571 h 3566210"/>
              <a:gd name="connsiteX156" fmla="*/ 2219376 w 2429588"/>
              <a:gd name="connsiteY156" fmla="*/ 1829093 h 3566210"/>
              <a:gd name="connsiteX157" fmla="*/ 2220419 w 2429588"/>
              <a:gd name="connsiteY157" fmla="*/ 1802010 h 3566210"/>
              <a:gd name="connsiteX158" fmla="*/ 2193335 w 2429588"/>
              <a:gd name="connsiteY158" fmla="*/ 1800968 h 3566210"/>
              <a:gd name="connsiteX159" fmla="*/ 1661065 w 2429588"/>
              <a:gd name="connsiteY159" fmla="*/ 2343654 h 3566210"/>
              <a:gd name="connsiteX160" fmla="*/ 1664191 w 2429588"/>
              <a:gd name="connsiteY160" fmla="*/ 2370738 h 3566210"/>
              <a:gd name="connsiteX161" fmla="*/ 1689190 w 2429588"/>
              <a:gd name="connsiteY161" fmla="*/ 2369695 h 3566210"/>
              <a:gd name="connsiteX162" fmla="*/ 1691273 w 2429588"/>
              <a:gd name="connsiteY162" fmla="*/ 2366571 h 3566210"/>
              <a:gd name="connsiteX163" fmla="*/ 1638150 w 2429588"/>
              <a:gd name="connsiteY163" fmla="*/ 3541523 h 3566210"/>
              <a:gd name="connsiteX164" fmla="*/ 1635025 w 2429588"/>
              <a:gd name="connsiteY164" fmla="*/ 3525898 h 3566210"/>
              <a:gd name="connsiteX165" fmla="*/ 1487115 w 2429588"/>
              <a:gd name="connsiteY165" fmla="*/ 2934256 h 3566210"/>
              <a:gd name="connsiteX166" fmla="*/ 1192334 w 2429588"/>
              <a:gd name="connsiteY166" fmla="*/ 1905131 h 3566210"/>
              <a:gd name="connsiteX167" fmla="*/ 1073589 w 2429588"/>
              <a:gd name="connsiteY167" fmla="*/ 1274948 h 3566210"/>
              <a:gd name="connsiteX168" fmla="*/ 1051715 w 2429588"/>
              <a:gd name="connsiteY168" fmla="*/ 1258282 h 3566210"/>
              <a:gd name="connsiteX169" fmla="*/ 1035049 w 2429588"/>
              <a:gd name="connsiteY169" fmla="*/ 1280156 h 3566210"/>
              <a:gd name="connsiteX170" fmla="*/ 1154836 w 2429588"/>
              <a:gd name="connsiteY170" fmla="*/ 1915547 h 3566210"/>
              <a:gd name="connsiteX171" fmla="*/ 1450658 w 2429588"/>
              <a:gd name="connsiteY171" fmla="*/ 2947797 h 3566210"/>
              <a:gd name="connsiteX172" fmla="*/ 1597527 w 2429588"/>
              <a:gd name="connsiteY172" fmla="*/ 3534232 h 3566210"/>
              <a:gd name="connsiteX173" fmla="*/ 1600652 w 2429588"/>
              <a:gd name="connsiteY173" fmla="*/ 3550897 h 3566210"/>
              <a:gd name="connsiteX174" fmla="*/ 1623567 w 2429588"/>
              <a:gd name="connsiteY174" fmla="*/ 3565480 h 3566210"/>
              <a:gd name="connsiteX175" fmla="*/ 1631901 w 2429588"/>
              <a:gd name="connsiteY175" fmla="*/ 3561314 h 3566210"/>
              <a:gd name="connsiteX176" fmla="*/ 1638150 w 2429588"/>
              <a:gd name="connsiteY176" fmla="*/ 3541523 h 3566210"/>
              <a:gd name="connsiteX177" fmla="*/ 1201709 w 2429588"/>
              <a:gd name="connsiteY177" fmla="*/ 1943672 h 3566210"/>
              <a:gd name="connsiteX178" fmla="*/ 818391 w 2429588"/>
              <a:gd name="connsiteY178" fmla="*/ 1202034 h 3566210"/>
              <a:gd name="connsiteX179" fmla="*/ 792350 w 2429588"/>
              <a:gd name="connsiteY179" fmla="*/ 1193702 h 3566210"/>
              <a:gd name="connsiteX180" fmla="*/ 784018 w 2429588"/>
              <a:gd name="connsiteY180" fmla="*/ 1219743 h 3566210"/>
              <a:gd name="connsiteX181" fmla="*/ 1167335 w 2429588"/>
              <a:gd name="connsiteY181" fmla="*/ 1959296 h 3566210"/>
              <a:gd name="connsiteX182" fmla="*/ 1193376 w 2429588"/>
              <a:gd name="connsiteY182" fmla="*/ 1968670 h 3566210"/>
              <a:gd name="connsiteX183" fmla="*/ 1197543 w 2429588"/>
              <a:gd name="connsiteY183" fmla="*/ 1965545 h 3566210"/>
              <a:gd name="connsiteX184" fmla="*/ 1201709 w 2429588"/>
              <a:gd name="connsiteY184" fmla="*/ 1943672 h 3566210"/>
              <a:gd name="connsiteX185" fmla="*/ 1508989 w 2429588"/>
              <a:gd name="connsiteY185" fmla="*/ 3005086 h 3566210"/>
              <a:gd name="connsiteX186" fmla="*/ 1520446 w 2429588"/>
              <a:gd name="connsiteY186" fmla="*/ 2571770 h 3566210"/>
              <a:gd name="connsiteX187" fmla="*/ 1532946 w 2429588"/>
              <a:gd name="connsiteY187" fmla="*/ 1965545 h 3566210"/>
              <a:gd name="connsiteX188" fmla="*/ 1511071 w 2429588"/>
              <a:gd name="connsiteY188" fmla="*/ 1948880 h 3566210"/>
              <a:gd name="connsiteX189" fmla="*/ 1494406 w 2429588"/>
              <a:gd name="connsiteY189" fmla="*/ 1970754 h 3566210"/>
              <a:gd name="connsiteX190" fmla="*/ 1481907 w 2429588"/>
              <a:gd name="connsiteY190" fmla="*/ 2566562 h 3566210"/>
              <a:gd name="connsiteX191" fmla="*/ 1471490 w 2429588"/>
              <a:gd name="connsiteY191" fmla="*/ 3017586 h 3566210"/>
              <a:gd name="connsiteX192" fmla="*/ 1496490 w 2429588"/>
              <a:gd name="connsiteY192" fmla="*/ 3030085 h 3566210"/>
              <a:gd name="connsiteX193" fmla="*/ 1503780 w 2429588"/>
              <a:gd name="connsiteY193" fmla="*/ 3025918 h 3566210"/>
              <a:gd name="connsiteX194" fmla="*/ 1508989 w 2429588"/>
              <a:gd name="connsiteY194" fmla="*/ 3005086 h 3566210"/>
              <a:gd name="connsiteX195" fmla="*/ 1536071 w 2429588"/>
              <a:gd name="connsiteY195" fmla="*/ 2475941 h 3566210"/>
              <a:gd name="connsiteX196" fmla="*/ 1555862 w 2429588"/>
              <a:gd name="connsiteY196" fmla="*/ 2304073 h 3566210"/>
              <a:gd name="connsiteX197" fmla="*/ 1583985 w 2429588"/>
              <a:gd name="connsiteY197" fmla="*/ 2067624 h 3566210"/>
              <a:gd name="connsiteX198" fmla="*/ 1644400 w 2429588"/>
              <a:gd name="connsiteY198" fmla="*/ 1747846 h 3566210"/>
              <a:gd name="connsiteX199" fmla="*/ 1629817 w 2429588"/>
              <a:gd name="connsiteY199" fmla="*/ 1723888 h 3566210"/>
              <a:gd name="connsiteX200" fmla="*/ 1605860 w 2429588"/>
              <a:gd name="connsiteY200" fmla="*/ 1738471 h 3566210"/>
              <a:gd name="connsiteX201" fmla="*/ 1544404 w 2429588"/>
              <a:gd name="connsiteY201" fmla="*/ 2064500 h 3566210"/>
              <a:gd name="connsiteX202" fmla="*/ 1517322 w 2429588"/>
              <a:gd name="connsiteY202" fmla="*/ 2297824 h 3566210"/>
              <a:gd name="connsiteX203" fmla="*/ 1497531 w 2429588"/>
              <a:gd name="connsiteY203" fmla="*/ 2482191 h 3566210"/>
              <a:gd name="connsiteX204" fmla="*/ 1521488 w 2429588"/>
              <a:gd name="connsiteY204" fmla="*/ 2496774 h 3566210"/>
              <a:gd name="connsiteX205" fmla="*/ 1529821 w 2429588"/>
              <a:gd name="connsiteY205" fmla="*/ 2492607 h 3566210"/>
              <a:gd name="connsiteX206" fmla="*/ 1536071 w 2429588"/>
              <a:gd name="connsiteY206" fmla="*/ 2475941 h 3566210"/>
              <a:gd name="connsiteX207" fmla="*/ 1510030 w 2429588"/>
              <a:gd name="connsiteY207" fmla="*/ 2733222 h 3566210"/>
              <a:gd name="connsiteX208" fmla="*/ 1719396 w 2429588"/>
              <a:gd name="connsiteY208" fmla="*/ 2331155 h 3566210"/>
              <a:gd name="connsiteX209" fmla="*/ 1720439 w 2429588"/>
              <a:gd name="connsiteY209" fmla="*/ 2303032 h 3566210"/>
              <a:gd name="connsiteX210" fmla="*/ 1693356 w 2429588"/>
              <a:gd name="connsiteY210" fmla="*/ 2301989 h 3566210"/>
              <a:gd name="connsiteX211" fmla="*/ 1471490 w 2429588"/>
              <a:gd name="connsiteY211" fmla="*/ 2729055 h 3566210"/>
              <a:gd name="connsiteX212" fmla="*/ 1489197 w 2429588"/>
              <a:gd name="connsiteY212" fmla="*/ 2749888 h 3566210"/>
              <a:gd name="connsiteX213" fmla="*/ 1503780 w 2429588"/>
              <a:gd name="connsiteY213" fmla="*/ 2744680 h 3566210"/>
              <a:gd name="connsiteX214" fmla="*/ 1510030 w 2429588"/>
              <a:gd name="connsiteY214" fmla="*/ 2733222 h 3566210"/>
              <a:gd name="connsiteX215" fmla="*/ 1354828 w 2429588"/>
              <a:gd name="connsiteY215" fmla="*/ 2501982 h 3566210"/>
              <a:gd name="connsiteX216" fmla="*/ 1093380 w 2429588"/>
              <a:gd name="connsiteY216" fmla="*/ 2133247 h 3566210"/>
              <a:gd name="connsiteX217" fmla="*/ 954845 w 2429588"/>
              <a:gd name="connsiteY217" fmla="*/ 1871799 h 3566210"/>
              <a:gd name="connsiteX218" fmla="*/ 929846 w 2429588"/>
              <a:gd name="connsiteY218" fmla="*/ 1859299 h 3566210"/>
              <a:gd name="connsiteX219" fmla="*/ 917345 w 2429588"/>
              <a:gd name="connsiteY219" fmla="*/ 1884298 h 3566210"/>
              <a:gd name="connsiteX220" fmla="*/ 1062131 w 2429588"/>
              <a:gd name="connsiteY220" fmla="*/ 2156162 h 3566210"/>
              <a:gd name="connsiteX221" fmla="*/ 1320455 w 2429588"/>
              <a:gd name="connsiteY221" fmla="*/ 2520731 h 3566210"/>
              <a:gd name="connsiteX222" fmla="*/ 1347537 w 2429588"/>
              <a:gd name="connsiteY222" fmla="*/ 2528023 h 3566210"/>
              <a:gd name="connsiteX223" fmla="*/ 1350662 w 2429588"/>
              <a:gd name="connsiteY223" fmla="*/ 2525939 h 3566210"/>
              <a:gd name="connsiteX224" fmla="*/ 1354828 w 2429588"/>
              <a:gd name="connsiteY224" fmla="*/ 2501982 h 3566210"/>
              <a:gd name="connsiteX225" fmla="*/ 1266290 w 2429588"/>
              <a:gd name="connsiteY225" fmla="*/ 2365530 h 3566210"/>
              <a:gd name="connsiteX226" fmla="*/ 995467 w 2429588"/>
              <a:gd name="connsiteY226" fmla="*/ 2140538 h 3566210"/>
              <a:gd name="connsiteX227" fmla="*/ 969427 w 2429588"/>
              <a:gd name="connsiteY227" fmla="*/ 2149913 h 3566210"/>
              <a:gd name="connsiteX228" fmla="*/ 978801 w 2429588"/>
              <a:gd name="connsiteY228" fmla="*/ 2175953 h 3566210"/>
              <a:gd name="connsiteX229" fmla="*/ 1232958 w 2429588"/>
              <a:gd name="connsiteY229" fmla="*/ 2386362 h 3566210"/>
              <a:gd name="connsiteX230" fmla="*/ 1260040 w 2429588"/>
              <a:gd name="connsiteY230" fmla="*/ 2392612 h 3566210"/>
              <a:gd name="connsiteX231" fmla="*/ 1262124 w 2429588"/>
              <a:gd name="connsiteY231" fmla="*/ 2390528 h 3566210"/>
              <a:gd name="connsiteX232" fmla="*/ 1266290 w 2429588"/>
              <a:gd name="connsiteY232" fmla="*/ 2365530 h 356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2429588" h="3566210">
                <a:moveTo>
                  <a:pt x="1066298" y="1291614"/>
                </a:moveTo>
                <a:cubicBezTo>
                  <a:pt x="1063173" y="1294739"/>
                  <a:pt x="1059007" y="1295780"/>
                  <a:pt x="1054841" y="1296822"/>
                </a:cubicBezTo>
                <a:cubicBezTo>
                  <a:pt x="1047548" y="1296822"/>
                  <a:pt x="1041299" y="1293698"/>
                  <a:pt x="1037132" y="1287448"/>
                </a:cubicBezTo>
                <a:cubicBezTo>
                  <a:pt x="1035049" y="1284323"/>
                  <a:pt x="828807" y="960378"/>
                  <a:pt x="797558" y="531228"/>
                </a:cubicBezTo>
                <a:cubicBezTo>
                  <a:pt x="777769" y="255198"/>
                  <a:pt x="944429" y="17708"/>
                  <a:pt x="951719" y="8333"/>
                </a:cubicBezTo>
                <a:cubicBezTo>
                  <a:pt x="954845" y="3125"/>
                  <a:pt x="961094" y="0"/>
                  <a:pt x="967344" y="0"/>
                </a:cubicBezTo>
                <a:cubicBezTo>
                  <a:pt x="973593" y="0"/>
                  <a:pt x="979843" y="3125"/>
                  <a:pt x="982968" y="7291"/>
                </a:cubicBezTo>
                <a:cubicBezTo>
                  <a:pt x="989218" y="15624"/>
                  <a:pt x="1142337" y="215616"/>
                  <a:pt x="1178794" y="593726"/>
                </a:cubicBezTo>
                <a:cubicBezTo>
                  <a:pt x="1215251" y="971835"/>
                  <a:pt x="1076714" y="1271824"/>
                  <a:pt x="1071506" y="1285364"/>
                </a:cubicBezTo>
                <a:cubicBezTo>
                  <a:pt x="1070465" y="1287448"/>
                  <a:pt x="1068381" y="1289531"/>
                  <a:pt x="1066298" y="1291614"/>
                </a:cubicBezTo>
                <a:close/>
                <a:moveTo>
                  <a:pt x="968385" y="54165"/>
                </a:moveTo>
                <a:cubicBezTo>
                  <a:pt x="927762" y="120828"/>
                  <a:pt x="821516" y="315612"/>
                  <a:pt x="837141" y="528104"/>
                </a:cubicBezTo>
                <a:cubicBezTo>
                  <a:pt x="862140" y="868714"/>
                  <a:pt x="999634" y="1141621"/>
                  <a:pt x="1050674" y="1232242"/>
                </a:cubicBezTo>
                <a:cubicBezTo>
                  <a:pt x="1086089" y="1142662"/>
                  <a:pt x="1168378" y="890589"/>
                  <a:pt x="1140253" y="596851"/>
                </a:cubicBezTo>
                <a:cubicBezTo>
                  <a:pt x="1111089" y="303112"/>
                  <a:pt x="1007967" y="116662"/>
                  <a:pt x="968385" y="54165"/>
                </a:cubicBezTo>
                <a:close/>
                <a:moveTo>
                  <a:pt x="1073589" y="1275989"/>
                </a:moveTo>
                <a:cubicBezTo>
                  <a:pt x="1056923" y="984335"/>
                  <a:pt x="997551" y="280197"/>
                  <a:pt x="997551" y="272906"/>
                </a:cubicBezTo>
                <a:cubicBezTo>
                  <a:pt x="996510" y="262489"/>
                  <a:pt x="987135" y="254156"/>
                  <a:pt x="976719" y="255198"/>
                </a:cubicBezTo>
                <a:cubicBezTo>
                  <a:pt x="966302" y="256239"/>
                  <a:pt x="957969" y="265614"/>
                  <a:pt x="959010" y="276030"/>
                </a:cubicBezTo>
                <a:cubicBezTo>
                  <a:pt x="960053" y="283322"/>
                  <a:pt x="1018384" y="986418"/>
                  <a:pt x="1035049" y="1278073"/>
                </a:cubicBezTo>
                <a:cubicBezTo>
                  <a:pt x="1036091" y="1288490"/>
                  <a:pt x="1044424" y="1296822"/>
                  <a:pt x="1055882" y="1296822"/>
                </a:cubicBezTo>
                <a:cubicBezTo>
                  <a:pt x="1060049" y="1296822"/>
                  <a:pt x="1064215" y="1294739"/>
                  <a:pt x="1067340" y="1291614"/>
                </a:cubicBezTo>
                <a:cubicBezTo>
                  <a:pt x="1070465" y="1287448"/>
                  <a:pt x="1073589" y="1282240"/>
                  <a:pt x="1073589" y="1275989"/>
                </a:cubicBezTo>
                <a:close/>
                <a:moveTo>
                  <a:pt x="813183" y="1225992"/>
                </a:moveTo>
                <a:cubicBezTo>
                  <a:pt x="813183" y="1225992"/>
                  <a:pt x="813183" y="1225992"/>
                  <a:pt x="813183" y="1225992"/>
                </a:cubicBezTo>
                <a:cubicBezTo>
                  <a:pt x="806933" y="1231200"/>
                  <a:pt x="797558" y="1232242"/>
                  <a:pt x="791309" y="1228075"/>
                </a:cubicBezTo>
                <a:cubicBezTo>
                  <a:pt x="776726" y="1219743"/>
                  <a:pt x="428824" y="1028083"/>
                  <a:pt x="257998" y="839549"/>
                </a:cubicBezTo>
                <a:cubicBezTo>
                  <a:pt x="88212" y="653099"/>
                  <a:pt x="13216" y="443732"/>
                  <a:pt x="4882" y="349986"/>
                </a:cubicBezTo>
                <a:cubicBezTo>
                  <a:pt x="3841" y="343736"/>
                  <a:pt x="6966" y="337486"/>
                  <a:pt x="11133" y="333320"/>
                </a:cubicBezTo>
                <a:cubicBezTo>
                  <a:pt x="15299" y="329153"/>
                  <a:pt x="21549" y="327070"/>
                  <a:pt x="27798" y="328112"/>
                </a:cubicBezTo>
                <a:cubicBezTo>
                  <a:pt x="34048" y="329153"/>
                  <a:pt x="173626" y="357277"/>
                  <a:pt x="374659" y="519770"/>
                </a:cubicBezTo>
                <a:cubicBezTo>
                  <a:pt x="585068" y="689556"/>
                  <a:pt x="759019" y="1029125"/>
                  <a:pt x="819434" y="1204118"/>
                </a:cubicBezTo>
                <a:cubicBezTo>
                  <a:pt x="821516" y="1212451"/>
                  <a:pt x="819434" y="1220784"/>
                  <a:pt x="813183" y="1225992"/>
                </a:cubicBezTo>
                <a:close/>
                <a:moveTo>
                  <a:pt x="47589" y="374985"/>
                </a:moveTo>
                <a:cubicBezTo>
                  <a:pt x="66339" y="471856"/>
                  <a:pt x="140294" y="653099"/>
                  <a:pt x="286121" y="813508"/>
                </a:cubicBezTo>
                <a:cubicBezTo>
                  <a:pt x="416324" y="956211"/>
                  <a:pt x="661106" y="1107247"/>
                  <a:pt x="762144" y="1167661"/>
                </a:cubicBezTo>
                <a:cubicBezTo>
                  <a:pt x="687147" y="980168"/>
                  <a:pt x="525695" y="693722"/>
                  <a:pt x="348619" y="551019"/>
                </a:cubicBezTo>
                <a:cubicBezTo>
                  <a:pt x="207999" y="436440"/>
                  <a:pt x="96546" y="391651"/>
                  <a:pt x="47589" y="374985"/>
                </a:cubicBezTo>
                <a:close/>
                <a:moveTo>
                  <a:pt x="815267" y="1223908"/>
                </a:moveTo>
                <a:cubicBezTo>
                  <a:pt x="822558" y="1215576"/>
                  <a:pt x="821516" y="1203076"/>
                  <a:pt x="813183" y="1196826"/>
                </a:cubicBezTo>
                <a:cubicBezTo>
                  <a:pt x="594442" y="1014542"/>
                  <a:pt x="188208" y="492688"/>
                  <a:pt x="184043" y="487480"/>
                </a:cubicBezTo>
                <a:cubicBezTo>
                  <a:pt x="177792" y="479147"/>
                  <a:pt x="165293" y="477064"/>
                  <a:pt x="156959" y="484355"/>
                </a:cubicBezTo>
                <a:cubicBezTo>
                  <a:pt x="147585" y="490605"/>
                  <a:pt x="146544" y="503104"/>
                  <a:pt x="153835" y="511437"/>
                </a:cubicBezTo>
                <a:cubicBezTo>
                  <a:pt x="170501" y="533312"/>
                  <a:pt x="567360" y="1041624"/>
                  <a:pt x="789226" y="1227034"/>
                </a:cubicBezTo>
                <a:cubicBezTo>
                  <a:pt x="796517" y="1233283"/>
                  <a:pt x="806933" y="1233283"/>
                  <a:pt x="814225" y="1227034"/>
                </a:cubicBezTo>
                <a:cubicBezTo>
                  <a:pt x="814225" y="1225992"/>
                  <a:pt x="815267" y="1224951"/>
                  <a:pt x="815267" y="1223908"/>
                </a:cubicBezTo>
                <a:close/>
                <a:moveTo>
                  <a:pt x="1527738" y="1982211"/>
                </a:moveTo>
                <a:cubicBezTo>
                  <a:pt x="1525654" y="1984294"/>
                  <a:pt x="1522530" y="1985337"/>
                  <a:pt x="1519405" y="1986378"/>
                </a:cubicBezTo>
                <a:cubicBezTo>
                  <a:pt x="1511071" y="1988461"/>
                  <a:pt x="1503780" y="1985337"/>
                  <a:pt x="1498572" y="1978044"/>
                </a:cubicBezTo>
                <a:cubicBezTo>
                  <a:pt x="1491281" y="1966587"/>
                  <a:pt x="1316288" y="1707222"/>
                  <a:pt x="1299622" y="1464524"/>
                </a:cubicBezTo>
                <a:cubicBezTo>
                  <a:pt x="1282957" y="1223908"/>
                  <a:pt x="1360036" y="906213"/>
                  <a:pt x="1363161" y="892672"/>
                </a:cubicBezTo>
                <a:cubicBezTo>
                  <a:pt x="1365244" y="885381"/>
                  <a:pt x="1371495" y="879131"/>
                  <a:pt x="1378785" y="878089"/>
                </a:cubicBezTo>
                <a:cubicBezTo>
                  <a:pt x="1386076" y="877048"/>
                  <a:pt x="1394410" y="880173"/>
                  <a:pt x="1398577" y="887464"/>
                </a:cubicBezTo>
                <a:cubicBezTo>
                  <a:pt x="1479823" y="1021833"/>
                  <a:pt x="1536071" y="1154120"/>
                  <a:pt x="1561070" y="1399943"/>
                </a:cubicBezTo>
                <a:cubicBezTo>
                  <a:pt x="1585028" y="1640558"/>
                  <a:pt x="1533988" y="1966587"/>
                  <a:pt x="1533988" y="1970754"/>
                </a:cubicBezTo>
                <a:cubicBezTo>
                  <a:pt x="1532946" y="1975962"/>
                  <a:pt x="1530862" y="1980128"/>
                  <a:pt x="1527738" y="1982211"/>
                </a:cubicBezTo>
                <a:close/>
                <a:moveTo>
                  <a:pt x="1390243" y="951003"/>
                </a:moveTo>
                <a:cubicBezTo>
                  <a:pt x="1369411" y="1049957"/>
                  <a:pt x="1325663" y="1282240"/>
                  <a:pt x="1338162" y="1462440"/>
                </a:cubicBezTo>
                <a:cubicBezTo>
                  <a:pt x="1349619" y="1637434"/>
                  <a:pt x="1451699" y="1827009"/>
                  <a:pt x="1501698" y="1912423"/>
                </a:cubicBezTo>
                <a:cubicBezTo>
                  <a:pt x="1515238" y="1811385"/>
                  <a:pt x="1539196" y="1583269"/>
                  <a:pt x="1521488" y="1405151"/>
                </a:cubicBezTo>
                <a:cubicBezTo>
                  <a:pt x="1500655" y="1191618"/>
                  <a:pt x="1455866" y="1066623"/>
                  <a:pt x="1390243" y="951003"/>
                </a:cubicBezTo>
                <a:close/>
                <a:moveTo>
                  <a:pt x="1532946" y="1960337"/>
                </a:moveTo>
                <a:cubicBezTo>
                  <a:pt x="1470449" y="1806176"/>
                  <a:pt x="1424617" y="1192659"/>
                  <a:pt x="1423576" y="1186410"/>
                </a:cubicBezTo>
                <a:cubicBezTo>
                  <a:pt x="1422533" y="1175994"/>
                  <a:pt x="1413160" y="1167661"/>
                  <a:pt x="1402743" y="1168703"/>
                </a:cubicBezTo>
                <a:cubicBezTo>
                  <a:pt x="1392327" y="1169744"/>
                  <a:pt x="1383994" y="1179119"/>
                  <a:pt x="1385035" y="1189535"/>
                </a:cubicBezTo>
                <a:cubicBezTo>
                  <a:pt x="1387119" y="1214535"/>
                  <a:pt x="1431908" y="1815551"/>
                  <a:pt x="1496490" y="1974920"/>
                </a:cubicBezTo>
                <a:cubicBezTo>
                  <a:pt x="1500655" y="1985337"/>
                  <a:pt x="1512114" y="1989502"/>
                  <a:pt x="1521488" y="1985337"/>
                </a:cubicBezTo>
                <a:cubicBezTo>
                  <a:pt x="1523572" y="1984294"/>
                  <a:pt x="1525654" y="1983253"/>
                  <a:pt x="1526696" y="1982211"/>
                </a:cubicBezTo>
                <a:cubicBezTo>
                  <a:pt x="1533988" y="1977003"/>
                  <a:pt x="1536071" y="1968670"/>
                  <a:pt x="1532946" y="1960337"/>
                </a:cubicBezTo>
                <a:close/>
                <a:moveTo>
                  <a:pt x="1644400" y="1766595"/>
                </a:moveTo>
                <a:lnTo>
                  <a:pt x="1637109" y="1772845"/>
                </a:lnTo>
                <a:cubicBezTo>
                  <a:pt x="1630858" y="1778053"/>
                  <a:pt x="1622526" y="1779094"/>
                  <a:pt x="1616276" y="1775969"/>
                </a:cubicBezTo>
                <a:cubicBezTo>
                  <a:pt x="1608984" y="1772845"/>
                  <a:pt x="1604817" y="1765553"/>
                  <a:pt x="1604817" y="1758262"/>
                </a:cubicBezTo>
                <a:cubicBezTo>
                  <a:pt x="1604817" y="1744720"/>
                  <a:pt x="1613151" y="1435358"/>
                  <a:pt x="1720439" y="1197868"/>
                </a:cubicBezTo>
                <a:cubicBezTo>
                  <a:pt x="1798561" y="1023917"/>
                  <a:pt x="1949596" y="902047"/>
                  <a:pt x="2152713" y="845799"/>
                </a:cubicBezTo>
                <a:cubicBezTo>
                  <a:pt x="2158963" y="843716"/>
                  <a:pt x="2165212" y="845799"/>
                  <a:pt x="2170420" y="848924"/>
                </a:cubicBezTo>
                <a:cubicBezTo>
                  <a:pt x="2175628" y="853090"/>
                  <a:pt x="2177711" y="859340"/>
                  <a:pt x="2177711" y="865590"/>
                </a:cubicBezTo>
                <a:cubicBezTo>
                  <a:pt x="2177711" y="873923"/>
                  <a:pt x="2166253" y="1072873"/>
                  <a:pt x="2008968" y="1333279"/>
                </a:cubicBezTo>
                <a:cubicBezTo>
                  <a:pt x="1868349" y="1565561"/>
                  <a:pt x="1680857" y="1734304"/>
                  <a:pt x="1644400" y="1766595"/>
                </a:cubicBezTo>
                <a:close/>
                <a:moveTo>
                  <a:pt x="1899598" y="1019750"/>
                </a:moveTo>
                <a:cubicBezTo>
                  <a:pt x="1839183" y="1072873"/>
                  <a:pt x="1791269" y="1137454"/>
                  <a:pt x="1756896" y="1212451"/>
                </a:cubicBezTo>
                <a:cubicBezTo>
                  <a:pt x="1676690" y="1390568"/>
                  <a:pt x="1652733" y="1615560"/>
                  <a:pt x="1646482" y="1711389"/>
                </a:cubicBezTo>
                <a:cubicBezTo>
                  <a:pt x="1712105" y="1650974"/>
                  <a:pt x="1860015" y="1503064"/>
                  <a:pt x="1975637" y="1311405"/>
                </a:cubicBezTo>
                <a:cubicBezTo>
                  <a:pt x="2094381" y="1115580"/>
                  <a:pt x="2126672" y="953086"/>
                  <a:pt x="2135005" y="890589"/>
                </a:cubicBezTo>
                <a:cubicBezTo>
                  <a:pt x="2043342" y="919754"/>
                  <a:pt x="1964178" y="962461"/>
                  <a:pt x="1899598" y="1019750"/>
                </a:cubicBezTo>
                <a:close/>
                <a:moveTo>
                  <a:pt x="1643358" y="1763470"/>
                </a:moveTo>
                <a:cubicBezTo>
                  <a:pt x="1721480" y="1520771"/>
                  <a:pt x="2011051" y="1075998"/>
                  <a:pt x="2014176" y="1071831"/>
                </a:cubicBezTo>
                <a:cubicBezTo>
                  <a:pt x="2020426" y="1062457"/>
                  <a:pt x="2017302" y="1050999"/>
                  <a:pt x="2008968" y="1044749"/>
                </a:cubicBezTo>
                <a:cubicBezTo>
                  <a:pt x="1999593" y="1038500"/>
                  <a:pt x="1988136" y="1041624"/>
                  <a:pt x="1981886" y="1049957"/>
                </a:cubicBezTo>
                <a:cubicBezTo>
                  <a:pt x="1969386" y="1068706"/>
                  <a:pt x="1687106" y="1504105"/>
                  <a:pt x="1606902" y="1750971"/>
                </a:cubicBezTo>
                <a:cubicBezTo>
                  <a:pt x="1603776" y="1761387"/>
                  <a:pt x="1608984" y="1771804"/>
                  <a:pt x="1619400" y="1775969"/>
                </a:cubicBezTo>
                <a:cubicBezTo>
                  <a:pt x="1625650" y="1778053"/>
                  <a:pt x="1632942" y="1775969"/>
                  <a:pt x="1638150" y="1771804"/>
                </a:cubicBezTo>
                <a:cubicBezTo>
                  <a:pt x="1640233" y="1769720"/>
                  <a:pt x="1642317" y="1767637"/>
                  <a:pt x="1643358" y="1763470"/>
                </a:cubicBezTo>
                <a:close/>
                <a:moveTo>
                  <a:pt x="972552" y="1956171"/>
                </a:moveTo>
                <a:cubicBezTo>
                  <a:pt x="968385" y="1960337"/>
                  <a:pt x="962136" y="1961379"/>
                  <a:pt x="956928" y="1960337"/>
                </a:cubicBezTo>
                <a:cubicBezTo>
                  <a:pt x="941303" y="1958253"/>
                  <a:pt x="561110" y="1900964"/>
                  <a:pt x="354868" y="1739512"/>
                </a:cubicBezTo>
                <a:cubicBezTo>
                  <a:pt x="148627" y="1577019"/>
                  <a:pt x="8008" y="1242658"/>
                  <a:pt x="1758" y="1228075"/>
                </a:cubicBezTo>
                <a:cubicBezTo>
                  <a:pt x="-1367" y="1221825"/>
                  <a:pt x="-326" y="1213492"/>
                  <a:pt x="4882" y="1208284"/>
                </a:cubicBezTo>
                <a:cubicBezTo>
                  <a:pt x="9049" y="1203076"/>
                  <a:pt x="16341" y="1199952"/>
                  <a:pt x="23632" y="1200993"/>
                </a:cubicBezTo>
                <a:cubicBezTo>
                  <a:pt x="39257" y="1204118"/>
                  <a:pt x="398617" y="1275989"/>
                  <a:pt x="649648" y="1481190"/>
                </a:cubicBezTo>
                <a:cubicBezTo>
                  <a:pt x="902764" y="1686390"/>
                  <a:pt x="974635" y="1924922"/>
                  <a:pt x="977760" y="1935338"/>
                </a:cubicBezTo>
                <a:cubicBezTo>
                  <a:pt x="979843" y="1941588"/>
                  <a:pt x="977760" y="1948880"/>
                  <a:pt x="973593" y="1954088"/>
                </a:cubicBezTo>
                <a:cubicBezTo>
                  <a:pt x="973593" y="1955129"/>
                  <a:pt x="973593" y="1955129"/>
                  <a:pt x="972552" y="1956171"/>
                </a:cubicBezTo>
                <a:close/>
                <a:moveTo>
                  <a:pt x="53839" y="1248907"/>
                </a:moveTo>
                <a:cubicBezTo>
                  <a:pt x="95504" y="1339529"/>
                  <a:pt x="218415" y="1583269"/>
                  <a:pt x="378826" y="1709306"/>
                </a:cubicBezTo>
                <a:cubicBezTo>
                  <a:pt x="543403" y="1838467"/>
                  <a:pt x="832974" y="1899923"/>
                  <a:pt x="929846" y="1916588"/>
                </a:cubicBezTo>
                <a:cubicBezTo>
                  <a:pt x="901721" y="1846800"/>
                  <a:pt x="817350" y="1667641"/>
                  <a:pt x="625690" y="1512439"/>
                </a:cubicBezTo>
                <a:cubicBezTo>
                  <a:pt x="427782" y="1350987"/>
                  <a:pt x="153835" y="1272865"/>
                  <a:pt x="53839" y="1248907"/>
                </a:cubicBezTo>
                <a:close/>
                <a:moveTo>
                  <a:pt x="973593" y="1954088"/>
                </a:moveTo>
                <a:cubicBezTo>
                  <a:pt x="980885" y="1945754"/>
                  <a:pt x="980885" y="1934297"/>
                  <a:pt x="972552" y="1925963"/>
                </a:cubicBezTo>
                <a:cubicBezTo>
                  <a:pt x="782977" y="1749928"/>
                  <a:pt x="282997" y="1363486"/>
                  <a:pt x="278830" y="1360362"/>
                </a:cubicBezTo>
                <a:cubicBezTo>
                  <a:pt x="270497" y="1354111"/>
                  <a:pt x="257998" y="1355154"/>
                  <a:pt x="251748" y="1363486"/>
                </a:cubicBezTo>
                <a:cubicBezTo>
                  <a:pt x="245497" y="1371820"/>
                  <a:pt x="246540" y="1384319"/>
                  <a:pt x="254872" y="1390568"/>
                </a:cubicBezTo>
                <a:cubicBezTo>
                  <a:pt x="260080" y="1394735"/>
                  <a:pt x="757978" y="1780136"/>
                  <a:pt x="946511" y="1954088"/>
                </a:cubicBezTo>
                <a:cubicBezTo>
                  <a:pt x="953802" y="1961379"/>
                  <a:pt x="965261" y="1961379"/>
                  <a:pt x="972552" y="1954088"/>
                </a:cubicBezTo>
                <a:cubicBezTo>
                  <a:pt x="972552" y="1955129"/>
                  <a:pt x="973593" y="1955129"/>
                  <a:pt x="973593" y="1954088"/>
                </a:cubicBezTo>
                <a:close/>
                <a:moveTo>
                  <a:pt x="1024633" y="2174912"/>
                </a:moveTo>
                <a:cubicBezTo>
                  <a:pt x="1023592" y="2175953"/>
                  <a:pt x="1022550" y="2176995"/>
                  <a:pt x="1020466" y="2178037"/>
                </a:cubicBezTo>
                <a:cubicBezTo>
                  <a:pt x="1013176" y="2182203"/>
                  <a:pt x="844432" y="2267617"/>
                  <a:pt x="525695" y="2259283"/>
                </a:cubicBezTo>
                <a:cubicBezTo>
                  <a:pt x="202791" y="2250951"/>
                  <a:pt x="81963" y="2080124"/>
                  <a:pt x="77796" y="2072832"/>
                </a:cubicBezTo>
                <a:cubicBezTo>
                  <a:pt x="74671" y="2068667"/>
                  <a:pt x="73630" y="2062416"/>
                  <a:pt x="74671" y="2057208"/>
                </a:cubicBezTo>
                <a:cubicBezTo>
                  <a:pt x="75713" y="2052000"/>
                  <a:pt x="79880" y="2046791"/>
                  <a:pt x="85088" y="2044709"/>
                </a:cubicBezTo>
                <a:cubicBezTo>
                  <a:pt x="95504" y="2039501"/>
                  <a:pt x="336120" y="1916588"/>
                  <a:pt x="564236" y="1948880"/>
                </a:cubicBezTo>
                <a:cubicBezTo>
                  <a:pt x="791309" y="1980128"/>
                  <a:pt x="1014217" y="2138455"/>
                  <a:pt x="1023592" y="2145746"/>
                </a:cubicBezTo>
                <a:cubicBezTo>
                  <a:pt x="1028800" y="2149913"/>
                  <a:pt x="1031924" y="2156162"/>
                  <a:pt x="1031924" y="2163454"/>
                </a:cubicBezTo>
                <a:cubicBezTo>
                  <a:pt x="1030883" y="2166578"/>
                  <a:pt x="1027759" y="2170745"/>
                  <a:pt x="1024633" y="2174912"/>
                </a:cubicBezTo>
                <a:close/>
                <a:moveTo>
                  <a:pt x="124669" y="2067624"/>
                </a:moveTo>
                <a:cubicBezTo>
                  <a:pt x="164252" y="2110332"/>
                  <a:pt x="286121" y="2212410"/>
                  <a:pt x="526736" y="2218660"/>
                </a:cubicBezTo>
                <a:cubicBezTo>
                  <a:pt x="756936" y="2224910"/>
                  <a:pt x="907972" y="2179079"/>
                  <a:pt x="970469" y="2155121"/>
                </a:cubicBezTo>
                <a:cubicBezTo>
                  <a:pt x="902764" y="2111373"/>
                  <a:pt x="728812" y="2009293"/>
                  <a:pt x="557985" y="1985337"/>
                </a:cubicBezTo>
                <a:cubicBezTo>
                  <a:pt x="380909" y="1961379"/>
                  <a:pt x="189251" y="2038459"/>
                  <a:pt x="124669" y="2067624"/>
                </a:cubicBezTo>
                <a:close/>
                <a:moveTo>
                  <a:pt x="1030883" y="2162413"/>
                </a:moveTo>
                <a:cubicBezTo>
                  <a:pt x="1031924" y="2151997"/>
                  <a:pt x="1024633" y="2141580"/>
                  <a:pt x="1014217" y="2140538"/>
                </a:cubicBezTo>
                <a:cubicBezTo>
                  <a:pt x="1010050" y="2140538"/>
                  <a:pt x="581943" y="2088456"/>
                  <a:pt x="392368" y="2074916"/>
                </a:cubicBezTo>
                <a:cubicBezTo>
                  <a:pt x="381951" y="2073875"/>
                  <a:pt x="372576" y="2082207"/>
                  <a:pt x="371535" y="2092623"/>
                </a:cubicBezTo>
                <a:cubicBezTo>
                  <a:pt x="370492" y="2103039"/>
                  <a:pt x="378826" y="2112414"/>
                  <a:pt x="389242" y="2113456"/>
                </a:cubicBezTo>
                <a:cubicBezTo>
                  <a:pt x="576735" y="2126997"/>
                  <a:pt x="1004842" y="2178037"/>
                  <a:pt x="1009009" y="2179079"/>
                </a:cubicBezTo>
                <a:cubicBezTo>
                  <a:pt x="1014217" y="2180120"/>
                  <a:pt x="1020466" y="2178037"/>
                  <a:pt x="1024633" y="2174912"/>
                </a:cubicBezTo>
                <a:cubicBezTo>
                  <a:pt x="1027759" y="2171786"/>
                  <a:pt x="1029841" y="2166578"/>
                  <a:pt x="1030883" y="2162413"/>
                </a:cubicBezTo>
                <a:close/>
                <a:moveTo>
                  <a:pt x="2116256" y="2151997"/>
                </a:moveTo>
                <a:lnTo>
                  <a:pt x="2110005" y="2157205"/>
                </a:lnTo>
                <a:cubicBezTo>
                  <a:pt x="1948554" y="2292616"/>
                  <a:pt x="1693356" y="2369695"/>
                  <a:pt x="1681898" y="2372820"/>
                </a:cubicBezTo>
                <a:cubicBezTo>
                  <a:pt x="1675648" y="2374903"/>
                  <a:pt x="1668358" y="2372820"/>
                  <a:pt x="1663149" y="2368654"/>
                </a:cubicBezTo>
                <a:cubicBezTo>
                  <a:pt x="1657941" y="2363446"/>
                  <a:pt x="1655857" y="2357196"/>
                  <a:pt x="1657941" y="2349905"/>
                </a:cubicBezTo>
                <a:cubicBezTo>
                  <a:pt x="1661065" y="2335322"/>
                  <a:pt x="1741271" y="1994710"/>
                  <a:pt x="1948554" y="1823885"/>
                </a:cubicBezTo>
                <a:cubicBezTo>
                  <a:pt x="2156879" y="1652017"/>
                  <a:pt x="2399578" y="1653058"/>
                  <a:pt x="2409994" y="1653058"/>
                </a:cubicBezTo>
                <a:cubicBezTo>
                  <a:pt x="2416243" y="1653058"/>
                  <a:pt x="2422493" y="1656182"/>
                  <a:pt x="2426660" y="1662433"/>
                </a:cubicBezTo>
                <a:cubicBezTo>
                  <a:pt x="2429785" y="1667641"/>
                  <a:pt x="2430826" y="1674932"/>
                  <a:pt x="2427701" y="1681181"/>
                </a:cubicBezTo>
                <a:cubicBezTo>
                  <a:pt x="2420410" y="1694723"/>
                  <a:pt x="2275624" y="2013460"/>
                  <a:pt x="2116256" y="2151997"/>
                </a:cubicBezTo>
                <a:close/>
                <a:moveTo>
                  <a:pt x="1703772" y="2324906"/>
                </a:moveTo>
                <a:cubicBezTo>
                  <a:pt x="1778770" y="2298865"/>
                  <a:pt x="1962095" y="2230118"/>
                  <a:pt x="2083965" y="2128039"/>
                </a:cubicBezTo>
                <a:lnTo>
                  <a:pt x="2090216" y="2122831"/>
                </a:lnTo>
                <a:cubicBezTo>
                  <a:pt x="2216252" y="2013460"/>
                  <a:pt x="2337080" y="1777012"/>
                  <a:pt x="2376662" y="1693682"/>
                </a:cubicBezTo>
                <a:cubicBezTo>
                  <a:pt x="2305831" y="1699931"/>
                  <a:pt x="2126672" y="1727013"/>
                  <a:pt x="1971470" y="1854091"/>
                </a:cubicBezTo>
                <a:cubicBezTo>
                  <a:pt x="1812101" y="1987419"/>
                  <a:pt x="1729812" y="2234284"/>
                  <a:pt x="1703772" y="2324906"/>
                </a:cubicBezTo>
                <a:close/>
                <a:moveTo>
                  <a:pt x="1691273" y="2366571"/>
                </a:moveTo>
                <a:cubicBezTo>
                  <a:pt x="1823559" y="2196786"/>
                  <a:pt x="2215211" y="1832217"/>
                  <a:pt x="2219376" y="1829093"/>
                </a:cubicBezTo>
                <a:cubicBezTo>
                  <a:pt x="2227710" y="1821801"/>
                  <a:pt x="2227710" y="1809302"/>
                  <a:pt x="2220419" y="1802010"/>
                </a:cubicBezTo>
                <a:cubicBezTo>
                  <a:pt x="2213127" y="1793677"/>
                  <a:pt x="2200628" y="1793677"/>
                  <a:pt x="2193335" y="1800968"/>
                </a:cubicBezTo>
                <a:cubicBezTo>
                  <a:pt x="2176670" y="1815551"/>
                  <a:pt x="1794394" y="2171786"/>
                  <a:pt x="1661065" y="2343654"/>
                </a:cubicBezTo>
                <a:cubicBezTo>
                  <a:pt x="1654816" y="2351988"/>
                  <a:pt x="1655857" y="2364487"/>
                  <a:pt x="1664191" y="2370738"/>
                </a:cubicBezTo>
                <a:cubicBezTo>
                  <a:pt x="1671482" y="2376987"/>
                  <a:pt x="1681898" y="2375946"/>
                  <a:pt x="1689190" y="2369695"/>
                </a:cubicBezTo>
                <a:cubicBezTo>
                  <a:pt x="1690231" y="2368654"/>
                  <a:pt x="1690231" y="2367612"/>
                  <a:pt x="1691273" y="2366571"/>
                </a:cubicBezTo>
                <a:close/>
                <a:moveTo>
                  <a:pt x="1638150" y="3541523"/>
                </a:moveTo>
                <a:lnTo>
                  <a:pt x="1635025" y="3525898"/>
                </a:lnTo>
                <a:cubicBezTo>
                  <a:pt x="1576694" y="3248826"/>
                  <a:pt x="1527738" y="3049876"/>
                  <a:pt x="1487115" y="2934256"/>
                </a:cubicBezTo>
                <a:cubicBezTo>
                  <a:pt x="1422533" y="2751972"/>
                  <a:pt x="1266290" y="2192619"/>
                  <a:pt x="1192334" y="1905131"/>
                </a:cubicBezTo>
                <a:cubicBezTo>
                  <a:pt x="1120462" y="1624934"/>
                  <a:pt x="1073589" y="1278073"/>
                  <a:pt x="1073589" y="1274948"/>
                </a:cubicBezTo>
                <a:cubicBezTo>
                  <a:pt x="1072548" y="1264532"/>
                  <a:pt x="1062131" y="1257241"/>
                  <a:pt x="1051715" y="1258282"/>
                </a:cubicBezTo>
                <a:cubicBezTo>
                  <a:pt x="1041299" y="1259324"/>
                  <a:pt x="1034008" y="1269740"/>
                  <a:pt x="1035049" y="1280156"/>
                </a:cubicBezTo>
                <a:cubicBezTo>
                  <a:pt x="1035049" y="1283281"/>
                  <a:pt x="1081923" y="1633267"/>
                  <a:pt x="1154836" y="1915547"/>
                </a:cubicBezTo>
                <a:cubicBezTo>
                  <a:pt x="1227750" y="2200952"/>
                  <a:pt x="1382952" y="2758221"/>
                  <a:pt x="1450658" y="2947797"/>
                </a:cubicBezTo>
                <a:cubicBezTo>
                  <a:pt x="1477740" y="3025918"/>
                  <a:pt x="1525654" y="3191537"/>
                  <a:pt x="1597527" y="3534232"/>
                </a:cubicBezTo>
                <a:lnTo>
                  <a:pt x="1600652" y="3550897"/>
                </a:lnTo>
                <a:cubicBezTo>
                  <a:pt x="1602735" y="3561314"/>
                  <a:pt x="1613151" y="3568606"/>
                  <a:pt x="1623567" y="3565480"/>
                </a:cubicBezTo>
                <a:cubicBezTo>
                  <a:pt x="1626693" y="3564439"/>
                  <a:pt x="1629817" y="3563398"/>
                  <a:pt x="1631901" y="3561314"/>
                </a:cubicBezTo>
                <a:cubicBezTo>
                  <a:pt x="1637109" y="3556106"/>
                  <a:pt x="1639192" y="3548815"/>
                  <a:pt x="1638150" y="3541523"/>
                </a:cubicBezTo>
                <a:close/>
                <a:moveTo>
                  <a:pt x="1201709" y="1943672"/>
                </a:moveTo>
                <a:cubicBezTo>
                  <a:pt x="1052757" y="1634308"/>
                  <a:pt x="820475" y="1206201"/>
                  <a:pt x="818391" y="1202034"/>
                </a:cubicBezTo>
                <a:cubicBezTo>
                  <a:pt x="813183" y="1192659"/>
                  <a:pt x="801725" y="1189535"/>
                  <a:pt x="792350" y="1193702"/>
                </a:cubicBezTo>
                <a:cubicBezTo>
                  <a:pt x="782977" y="1198910"/>
                  <a:pt x="779851" y="1210368"/>
                  <a:pt x="784018" y="1219743"/>
                </a:cubicBezTo>
                <a:cubicBezTo>
                  <a:pt x="786101" y="1223908"/>
                  <a:pt x="1018384" y="1650974"/>
                  <a:pt x="1167335" y="1959296"/>
                </a:cubicBezTo>
                <a:cubicBezTo>
                  <a:pt x="1172543" y="1968670"/>
                  <a:pt x="1184002" y="1972836"/>
                  <a:pt x="1193376" y="1968670"/>
                </a:cubicBezTo>
                <a:cubicBezTo>
                  <a:pt x="1195460" y="1967628"/>
                  <a:pt x="1196501" y="1966587"/>
                  <a:pt x="1197543" y="1965545"/>
                </a:cubicBezTo>
                <a:cubicBezTo>
                  <a:pt x="1203792" y="1961379"/>
                  <a:pt x="1205876" y="1952004"/>
                  <a:pt x="1201709" y="1943672"/>
                </a:cubicBezTo>
                <a:close/>
                <a:moveTo>
                  <a:pt x="1508989" y="3005086"/>
                </a:moveTo>
                <a:cubicBezTo>
                  <a:pt x="1508989" y="3004045"/>
                  <a:pt x="1477740" y="2899882"/>
                  <a:pt x="1520446" y="2571770"/>
                </a:cubicBezTo>
                <a:cubicBezTo>
                  <a:pt x="1564195" y="2233242"/>
                  <a:pt x="1533988" y="1968670"/>
                  <a:pt x="1532946" y="1965545"/>
                </a:cubicBezTo>
                <a:cubicBezTo>
                  <a:pt x="1531904" y="1955129"/>
                  <a:pt x="1521488" y="1946796"/>
                  <a:pt x="1511071" y="1948880"/>
                </a:cubicBezTo>
                <a:cubicBezTo>
                  <a:pt x="1500655" y="1949921"/>
                  <a:pt x="1492323" y="1960337"/>
                  <a:pt x="1494406" y="1970754"/>
                </a:cubicBezTo>
                <a:cubicBezTo>
                  <a:pt x="1494406" y="1972836"/>
                  <a:pt x="1524613" y="2233242"/>
                  <a:pt x="1481907" y="2566562"/>
                </a:cubicBezTo>
                <a:cubicBezTo>
                  <a:pt x="1437116" y="2907174"/>
                  <a:pt x="1470449" y="3013419"/>
                  <a:pt x="1471490" y="3017586"/>
                </a:cubicBezTo>
                <a:cubicBezTo>
                  <a:pt x="1474614" y="3028002"/>
                  <a:pt x="1486073" y="3033211"/>
                  <a:pt x="1496490" y="3030085"/>
                </a:cubicBezTo>
                <a:cubicBezTo>
                  <a:pt x="1499614" y="3029044"/>
                  <a:pt x="1501698" y="3028002"/>
                  <a:pt x="1503780" y="3025918"/>
                </a:cubicBezTo>
                <a:cubicBezTo>
                  <a:pt x="1508989" y="3020710"/>
                  <a:pt x="1512114" y="3013419"/>
                  <a:pt x="1508989" y="3005086"/>
                </a:cubicBezTo>
                <a:close/>
                <a:moveTo>
                  <a:pt x="1536071" y="2475941"/>
                </a:moveTo>
                <a:cubicBezTo>
                  <a:pt x="1535029" y="2464484"/>
                  <a:pt x="1546487" y="2379070"/>
                  <a:pt x="1555862" y="2304073"/>
                </a:cubicBezTo>
                <a:cubicBezTo>
                  <a:pt x="1568361" y="2207202"/>
                  <a:pt x="1581902" y="2107206"/>
                  <a:pt x="1583985" y="2067624"/>
                </a:cubicBezTo>
                <a:cubicBezTo>
                  <a:pt x="1587110" y="1994710"/>
                  <a:pt x="1643358" y="1750971"/>
                  <a:pt x="1644400" y="1747846"/>
                </a:cubicBezTo>
                <a:cubicBezTo>
                  <a:pt x="1646482" y="1737429"/>
                  <a:pt x="1640233" y="1727013"/>
                  <a:pt x="1629817" y="1723888"/>
                </a:cubicBezTo>
                <a:cubicBezTo>
                  <a:pt x="1619400" y="1721805"/>
                  <a:pt x="1608984" y="1728055"/>
                  <a:pt x="1605860" y="1738471"/>
                </a:cubicBezTo>
                <a:cubicBezTo>
                  <a:pt x="1603776" y="1748887"/>
                  <a:pt x="1548571" y="1988461"/>
                  <a:pt x="1544404" y="2064500"/>
                </a:cubicBezTo>
                <a:cubicBezTo>
                  <a:pt x="1542320" y="2103039"/>
                  <a:pt x="1528780" y="2206161"/>
                  <a:pt x="1517322" y="2297824"/>
                </a:cubicBezTo>
                <a:cubicBezTo>
                  <a:pt x="1496490" y="2456150"/>
                  <a:pt x="1495447" y="2473857"/>
                  <a:pt x="1497531" y="2482191"/>
                </a:cubicBezTo>
                <a:cubicBezTo>
                  <a:pt x="1500655" y="2492607"/>
                  <a:pt x="1511071" y="2499898"/>
                  <a:pt x="1521488" y="2496774"/>
                </a:cubicBezTo>
                <a:cubicBezTo>
                  <a:pt x="1524613" y="2495733"/>
                  <a:pt x="1527738" y="2494690"/>
                  <a:pt x="1529821" y="2492607"/>
                </a:cubicBezTo>
                <a:cubicBezTo>
                  <a:pt x="1535029" y="2489482"/>
                  <a:pt x="1537112" y="2483232"/>
                  <a:pt x="1536071" y="2475941"/>
                </a:cubicBezTo>
                <a:close/>
                <a:moveTo>
                  <a:pt x="1510030" y="2733222"/>
                </a:moveTo>
                <a:cubicBezTo>
                  <a:pt x="1525654" y="2516565"/>
                  <a:pt x="1717313" y="2333238"/>
                  <a:pt x="1719396" y="2331155"/>
                </a:cubicBezTo>
                <a:cubicBezTo>
                  <a:pt x="1727730" y="2323865"/>
                  <a:pt x="1727730" y="2311364"/>
                  <a:pt x="1720439" y="2303032"/>
                </a:cubicBezTo>
                <a:cubicBezTo>
                  <a:pt x="1713147" y="2294699"/>
                  <a:pt x="1700648" y="2295740"/>
                  <a:pt x="1693356" y="2301989"/>
                </a:cubicBezTo>
                <a:cubicBezTo>
                  <a:pt x="1685023" y="2310323"/>
                  <a:pt x="1488156" y="2496774"/>
                  <a:pt x="1471490" y="2729055"/>
                </a:cubicBezTo>
                <a:cubicBezTo>
                  <a:pt x="1470449" y="2739472"/>
                  <a:pt x="1478781" y="2748847"/>
                  <a:pt x="1489197" y="2749888"/>
                </a:cubicBezTo>
                <a:cubicBezTo>
                  <a:pt x="1494406" y="2749888"/>
                  <a:pt x="1499614" y="2748847"/>
                  <a:pt x="1503780" y="2744680"/>
                </a:cubicBezTo>
                <a:cubicBezTo>
                  <a:pt x="1507947" y="2742597"/>
                  <a:pt x="1510030" y="2738430"/>
                  <a:pt x="1510030" y="2733222"/>
                </a:cubicBezTo>
                <a:close/>
                <a:moveTo>
                  <a:pt x="1354828" y="2501982"/>
                </a:moveTo>
                <a:cubicBezTo>
                  <a:pt x="1292330" y="2392612"/>
                  <a:pt x="1181918" y="2248867"/>
                  <a:pt x="1093380" y="2133247"/>
                </a:cubicBezTo>
                <a:cubicBezTo>
                  <a:pt x="1002759" y="2015543"/>
                  <a:pt x="954845" y="1873882"/>
                  <a:pt x="954845" y="1871799"/>
                </a:cubicBezTo>
                <a:cubicBezTo>
                  <a:pt x="951719" y="1861383"/>
                  <a:pt x="940262" y="1856175"/>
                  <a:pt x="929846" y="1859299"/>
                </a:cubicBezTo>
                <a:cubicBezTo>
                  <a:pt x="919429" y="1862424"/>
                  <a:pt x="914221" y="1873882"/>
                  <a:pt x="917345" y="1884298"/>
                </a:cubicBezTo>
                <a:cubicBezTo>
                  <a:pt x="919429" y="1890548"/>
                  <a:pt x="968385" y="2033251"/>
                  <a:pt x="1062131" y="2156162"/>
                </a:cubicBezTo>
                <a:cubicBezTo>
                  <a:pt x="1145461" y="2264491"/>
                  <a:pt x="1260040" y="2413444"/>
                  <a:pt x="1320455" y="2520731"/>
                </a:cubicBezTo>
                <a:cubicBezTo>
                  <a:pt x="1325663" y="2530105"/>
                  <a:pt x="1338162" y="2533231"/>
                  <a:pt x="1347537" y="2528023"/>
                </a:cubicBezTo>
                <a:cubicBezTo>
                  <a:pt x="1348578" y="2526981"/>
                  <a:pt x="1349619" y="2526981"/>
                  <a:pt x="1350662" y="2525939"/>
                </a:cubicBezTo>
                <a:cubicBezTo>
                  <a:pt x="1356912" y="2520731"/>
                  <a:pt x="1358994" y="2510314"/>
                  <a:pt x="1354828" y="2501982"/>
                </a:cubicBezTo>
                <a:close/>
                <a:moveTo>
                  <a:pt x="1266290" y="2365530"/>
                </a:moveTo>
                <a:cubicBezTo>
                  <a:pt x="1176710" y="2226993"/>
                  <a:pt x="1002759" y="2144704"/>
                  <a:pt x="995467" y="2140538"/>
                </a:cubicBezTo>
                <a:cubicBezTo>
                  <a:pt x="986094" y="2136372"/>
                  <a:pt x="974635" y="2140538"/>
                  <a:pt x="969427" y="2149913"/>
                </a:cubicBezTo>
                <a:cubicBezTo>
                  <a:pt x="965261" y="2159287"/>
                  <a:pt x="969427" y="2171786"/>
                  <a:pt x="978801" y="2175953"/>
                </a:cubicBezTo>
                <a:cubicBezTo>
                  <a:pt x="980885" y="2176995"/>
                  <a:pt x="1149628" y="2257200"/>
                  <a:pt x="1232958" y="2386362"/>
                </a:cubicBezTo>
                <a:cubicBezTo>
                  <a:pt x="1239208" y="2395736"/>
                  <a:pt x="1250665" y="2397820"/>
                  <a:pt x="1260040" y="2392612"/>
                </a:cubicBezTo>
                <a:cubicBezTo>
                  <a:pt x="1261081" y="2391570"/>
                  <a:pt x="1261081" y="2391570"/>
                  <a:pt x="1262124" y="2390528"/>
                </a:cubicBezTo>
                <a:cubicBezTo>
                  <a:pt x="1269415" y="2384278"/>
                  <a:pt x="1271498" y="2373862"/>
                  <a:pt x="1266290" y="2365530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7CD3FB4-2BC2-416D-A27A-C707CC86D568}"/>
              </a:ext>
            </a:extLst>
          </p:cNvPr>
          <p:cNvSpPr/>
          <p:nvPr/>
        </p:nvSpPr>
        <p:spPr>
          <a:xfrm>
            <a:off x="-405651" y="2342654"/>
            <a:ext cx="11793556" cy="5121796"/>
          </a:xfrm>
          <a:custGeom>
            <a:avLst/>
            <a:gdLst>
              <a:gd name="connsiteX0" fmla="*/ 10642278 w 11793556"/>
              <a:gd name="connsiteY0" fmla="*/ 1708735 h 5121796"/>
              <a:gd name="connsiteX1" fmla="*/ 11385997 w 11793556"/>
              <a:gd name="connsiteY1" fmla="*/ 692109 h 5121796"/>
              <a:gd name="connsiteX2" fmla="*/ 11139132 w 11793556"/>
              <a:gd name="connsiteY2" fmla="*/ 1091051 h 5121796"/>
              <a:gd name="connsiteX3" fmla="*/ 11520367 w 11793556"/>
              <a:gd name="connsiteY3" fmla="*/ 536907 h 5121796"/>
              <a:gd name="connsiteX4" fmla="*/ 11469327 w 11793556"/>
              <a:gd name="connsiteY4" fmla="*/ 674401 h 5121796"/>
              <a:gd name="connsiteX5" fmla="*/ 11434954 w 11793556"/>
              <a:gd name="connsiteY5" fmla="*/ 793147 h 5121796"/>
              <a:gd name="connsiteX6" fmla="*/ 10895392 w 11793556"/>
              <a:gd name="connsiteY6" fmla="*/ 1480619 h 5121796"/>
              <a:gd name="connsiteX7" fmla="*/ 10233960 w 11793556"/>
              <a:gd name="connsiteY7" fmla="*/ 2042055 h 5121796"/>
              <a:gd name="connsiteX8" fmla="*/ 10325624 w 11793556"/>
              <a:gd name="connsiteY8" fmla="*/ 1912893 h 5121796"/>
              <a:gd name="connsiteX9" fmla="*/ 10434994 w 11793556"/>
              <a:gd name="connsiteY9" fmla="*/ 1836854 h 5121796"/>
              <a:gd name="connsiteX10" fmla="*/ 10642278 w 11793556"/>
              <a:gd name="connsiteY10" fmla="*/ 1708735 h 5121796"/>
              <a:gd name="connsiteX11" fmla="*/ 11789106 w 11793556"/>
              <a:gd name="connsiteY11" fmla="*/ 8803 h 5121796"/>
              <a:gd name="connsiteX12" fmla="*/ 11783898 w 11793556"/>
              <a:gd name="connsiteY12" fmla="*/ 24428 h 5121796"/>
              <a:gd name="connsiteX13" fmla="*/ 11773482 w 11793556"/>
              <a:gd name="connsiteY13" fmla="*/ 59843 h 5121796"/>
              <a:gd name="connsiteX14" fmla="*/ 11752649 w 11793556"/>
              <a:gd name="connsiteY14" fmla="*/ 139007 h 5121796"/>
              <a:gd name="connsiteX15" fmla="*/ 11776606 w 11793556"/>
              <a:gd name="connsiteY15" fmla="*/ 64009 h 5121796"/>
              <a:gd name="connsiteX16" fmla="*/ 11787022 w 11793556"/>
              <a:gd name="connsiteY16" fmla="*/ 27553 h 5121796"/>
              <a:gd name="connsiteX17" fmla="*/ 11791189 w 11793556"/>
              <a:gd name="connsiteY17" fmla="*/ 10887 h 5121796"/>
              <a:gd name="connsiteX18" fmla="*/ 11793273 w 11793556"/>
              <a:gd name="connsiteY18" fmla="*/ 470 h 5121796"/>
              <a:gd name="connsiteX19" fmla="*/ 11789106 w 11793556"/>
              <a:gd name="connsiteY19" fmla="*/ 8803 h 5121796"/>
              <a:gd name="connsiteX20" fmla="*/ 7188251 w 11793556"/>
              <a:gd name="connsiteY20" fmla="*/ 4123220 h 5121796"/>
              <a:gd name="connsiteX21" fmla="*/ 7388243 w 11793556"/>
              <a:gd name="connsiteY21" fmla="*/ 4048223 h 5121796"/>
              <a:gd name="connsiteX22" fmla="*/ 7188251 w 11793556"/>
              <a:gd name="connsiteY22" fmla="*/ 4123220 h 5121796"/>
              <a:gd name="connsiteX23" fmla="*/ 10117299 w 11793556"/>
              <a:gd name="connsiteY23" fmla="*/ 2472245 h 5121796"/>
              <a:gd name="connsiteX24" fmla="*/ 10016261 w 11793556"/>
              <a:gd name="connsiteY24" fmla="*/ 2538909 h 5121796"/>
              <a:gd name="connsiteX25" fmla="*/ 9818353 w 11793556"/>
              <a:gd name="connsiteY25" fmla="*/ 2679528 h 5121796"/>
              <a:gd name="connsiteX26" fmla="*/ 9619402 w 11793556"/>
              <a:gd name="connsiteY26" fmla="*/ 2819106 h 5121796"/>
              <a:gd name="connsiteX27" fmla="*/ 9415244 w 11793556"/>
              <a:gd name="connsiteY27" fmla="*/ 2944101 h 5121796"/>
              <a:gd name="connsiteX28" fmla="*/ 9604820 w 11793556"/>
              <a:gd name="connsiteY28" fmla="*/ 2839939 h 5121796"/>
              <a:gd name="connsiteX29" fmla="*/ 9789187 w 11793556"/>
              <a:gd name="connsiteY29" fmla="*/ 2729527 h 5121796"/>
              <a:gd name="connsiteX30" fmla="*/ 9969388 w 11793556"/>
              <a:gd name="connsiteY30" fmla="*/ 2613906 h 5121796"/>
              <a:gd name="connsiteX31" fmla="*/ 10144381 w 11793556"/>
              <a:gd name="connsiteY31" fmla="*/ 2494119 h 5121796"/>
              <a:gd name="connsiteX32" fmla="*/ 10220420 w 11793556"/>
              <a:gd name="connsiteY32" fmla="*/ 2410789 h 5121796"/>
              <a:gd name="connsiteX33" fmla="*/ 10117299 w 11793556"/>
              <a:gd name="connsiteY33" fmla="*/ 2472245 h 5121796"/>
              <a:gd name="connsiteX34" fmla="*/ 11162048 w 11793556"/>
              <a:gd name="connsiteY34" fmla="*/ 1714984 h 5121796"/>
              <a:gd name="connsiteX35" fmla="*/ 10514158 w 11793556"/>
              <a:gd name="connsiteY35" fmla="*/ 2285794 h 5121796"/>
              <a:gd name="connsiteX36" fmla="*/ 11162048 w 11793556"/>
              <a:gd name="connsiteY36" fmla="*/ 1714984 h 5121796"/>
              <a:gd name="connsiteX37" fmla="*/ 4983132 w 11793556"/>
              <a:gd name="connsiteY37" fmla="*/ 5014850 h 5121796"/>
              <a:gd name="connsiteX38" fmla="*/ 4895635 w 11793556"/>
              <a:gd name="connsiteY38" fmla="*/ 5042974 h 5121796"/>
              <a:gd name="connsiteX39" fmla="*/ 5081045 w 11793556"/>
              <a:gd name="connsiteY39" fmla="*/ 5045058 h 5121796"/>
              <a:gd name="connsiteX40" fmla="*/ 5267495 w 11793556"/>
              <a:gd name="connsiteY40" fmla="*/ 5041933 h 5121796"/>
              <a:gd name="connsiteX41" fmla="*/ 5290411 w 11793556"/>
              <a:gd name="connsiteY41" fmla="*/ 5028391 h 5121796"/>
              <a:gd name="connsiteX42" fmla="*/ 5300827 w 11793556"/>
              <a:gd name="connsiteY42" fmla="*/ 5006518 h 5121796"/>
              <a:gd name="connsiteX43" fmla="*/ 4983132 w 11793556"/>
              <a:gd name="connsiteY43" fmla="*/ 5014850 h 5121796"/>
              <a:gd name="connsiteX44" fmla="*/ 7546569 w 11793556"/>
              <a:gd name="connsiteY44" fmla="*/ 3986767 h 5121796"/>
              <a:gd name="connsiteX45" fmla="*/ 7537195 w 11793556"/>
              <a:gd name="connsiteY45" fmla="*/ 3986767 h 5121796"/>
              <a:gd name="connsiteX46" fmla="*/ 7469490 w 11793556"/>
              <a:gd name="connsiteY46" fmla="*/ 4014891 h 5121796"/>
              <a:gd name="connsiteX47" fmla="*/ 7463239 w 11793556"/>
              <a:gd name="connsiteY47" fmla="*/ 4021141 h 5121796"/>
              <a:gd name="connsiteX48" fmla="*/ 7546569 w 11793556"/>
              <a:gd name="connsiteY48" fmla="*/ 3986767 h 5121796"/>
              <a:gd name="connsiteX49" fmla="*/ 5290411 w 11793556"/>
              <a:gd name="connsiteY49" fmla="*/ 5029433 h 5121796"/>
              <a:gd name="connsiteX50" fmla="*/ 5268537 w 11793556"/>
              <a:gd name="connsiteY50" fmla="*/ 5042974 h 5121796"/>
              <a:gd name="connsiteX51" fmla="*/ 5478945 w 11793556"/>
              <a:gd name="connsiteY51" fmla="*/ 5037766 h 5121796"/>
              <a:gd name="connsiteX52" fmla="*/ 5458112 w 11793556"/>
              <a:gd name="connsiteY52" fmla="*/ 4996101 h 5121796"/>
              <a:gd name="connsiteX53" fmla="*/ 5290411 w 11793556"/>
              <a:gd name="connsiteY53" fmla="*/ 5029433 h 5121796"/>
              <a:gd name="connsiteX54" fmla="*/ 6792434 w 11793556"/>
              <a:gd name="connsiteY54" fmla="*/ 4879439 h 5121796"/>
              <a:gd name="connsiteX55" fmla="*/ 7025757 w 11793556"/>
              <a:gd name="connsiteY55" fmla="*/ 4830483 h 5121796"/>
              <a:gd name="connsiteX56" fmla="*/ 7253873 w 11793556"/>
              <a:gd name="connsiteY56" fmla="*/ 4774235 h 5121796"/>
              <a:gd name="connsiteX57" fmla="*/ 7366369 w 11793556"/>
              <a:gd name="connsiteY57" fmla="*/ 4746111 h 5121796"/>
              <a:gd name="connsiteX58" fmla="*/ 7477822 w 11793556"/>
              <a:gd name="connsiteY58" fmla="*/ 4713821 h 5121796"/>
              <a:gd name="connsiteX59" fmla="*/ 7698647 w 11793556"/>
              <a:gd name="connsiteY59" fmla="*/ 4649240 h 5121796"/>
              <a:gd name="connsiteX60" fmla="*/ 7610109 w 11793556"/>
              <a:gd name="connsiteY60" fmla="*/ 4640908 h 5121796"/>
              <a:gd name="connsiteX61" fmla="*/ 7513238 w 11793556"/>
              <a:gd name="connsiteY61" fmla="*/ 4698197 h 5121796"/>
              <a:gd name="connsiteX62" fmla="*/ 7140336 w 11793556"/>
              <a:gd name="connsiteY62" fmla="*/ 4748195 h 5121796"/>
              <a:gd name="connsiteX63" fmla="*/ 7048673 w 11793556"/>
              <a:gd name="connsiteY63" fmla="*/ 4816942 h 5121796"/>
              <a:gd name="connsiteX64" fmla="*/ 6792434 w 11793556"/>
              <a:gd name="connsiteY64" fmla="*/ 4879439 h 5121796"/>
              <a:gd name="connsiteX65" fmla="*/ 240615 w 11793556"/>
              <a:gd name="connsiteY65" fmla="*/ 4359669 h 5121796"/>
              <a:gd name="connsiteX66" fmla="*/ 718721 w 11793556"/>
              <a:gd name="connsiteY66" fmla="*/ 4544036 h 5121796"/>
              <a:gd name="connsiteX67" fmla="*/ 1171828 w 11793556"/>
              <a:gd name="connsiteY67" fmla="*/ 4695072 h 5121796"/>
              <a:gd name="connsiteX68" fmla="*/ 1214534 w 11793556"/>
              <a:gd name="connsiteY68" fmla="*/ 4708613 h 5121796"/>
              <a:gd name="connsiteX69" fmla="*/ 1306197 w 11793556"/>
              <a:gd name="connsiteY69" fmla="*/ 4704446 h 5121796"/>
              <a:gd name="connsiteX70" fmla="*/ 1610352 w 11793556"/>
              <a:gd name="connsiteY70" fmla="*/ 4784652 h 5121796"/>
              <a:gd name="connsiteX71" fmla="*/ 1594727 w 11793556"/>
              <a:gd name="connsiteY71" fmla="*/ 4802359 h 5121796"/>
              <a:gd name="connsiteX72" fmla="*/ 1763470 w 11793556"/>
              <a:gd name="connsiteY72" fmla="*/ 4813817 h 5121796"/>
              <a:gd name="connsiteX73" fmla="*/ 1771803 w 11793556"/>
              <a:gd name="connsiteY73" fmla="*/ 4859649 h 5121796"/>
              <a:gd name="connsiteX74" fmla="*/ 2759263 w 11793556"/>
              <a:gd name="connsiteY74" fmla="*/ 5044016 h 5121796"/>
              <a:gd name="connsiteX75" fmla="*/ 3057168 w 11793556"/>
              <a:gd name="connsiteY75" fmla="*/ 5077348 h 5121796"/>
              <a:gd name="connsiteX76" fmla="*/ 3316533 w 11793556"/>
              <a:gd name="connsiteY76" fmla="*/ 5089847 h 5121796"/>
              <a:gd name="connsiteX77" fmla="*/ 3422778 w 11793556"/>
              <a:gd name="connsiteY77" fmla="*/ 5052349 h 5121796"/>
              <a:gd name="connsiteX78" fmla="*/ 3787347 w 11793556"/>
              <a:gd name="connsiteY78" fmla="*/ 5113805 h 5121796"/>
              <a:gd name="connsiteX79" fmla="*/ 3894634 w 11793556"/>
              <a:gd name="connsiteY79" fmla="*/ 5087764 h 5121796"/>
              <a:gd name="connsiteX80" fmla="*/ 3974839 w 11793556"/>
              <a:gd name="connsiteY80" fmla="*/ 5121096 h 5121796"/>
              <a:gd name="connsiteX81" fmla="*/ 4230037 w 11793556"/>
              <a:gd name="connsiteY81" fmla="*/ 5119013 h 5121796"/>
              <a:gd name="connsiteX82" fmla="*/ 4483152 w 11793556"/>
              <a:gd name="connsiteY82" fmla="*/ 5111721 h 5121796"/>
              <a:gd name="connsiteX83" fmla="*/ 4482110 w 11793556"/>
              <a:gd name="connsiteY83" fmla="*/ 5108597 h 5121796"/>
              <a:gd name="connsiteX84" fmla="*/ 4752933 w 11793556"/>
              <a:gd name="connsiteY84" fmla="*/ 5092972 h 5121796"/>
              <a:gd name="connsiteX85" fmla="*/ 5039380 w 11793556"/>
              <a:gd name="connsiteY85" fmla="*/ 5075264 h 5121796"/>
              <a:gd name="connsiteX86" fmla="*/ 5300827 w 11793556"/>
              <a:gd name="connsiteY86" fmla="*/ 5037766 h 5121796"/>
              <a:gd name="connsiteX87" fmla="*/ 5493528 w 11793556"/>
              <a:gd name="connsiteY87" fmla="*/ 4966936 h 5121796"/>
              <a:gd name="connsiteX88" fmla="*/ 5713310 w 11793556"/>
              <a:gd name="connsiteY88" fmla="*/ 5002351 h 5121796"/>
              <a:gd name="connsiteX89" fmla="*/ 5998716 w 11793556"/>
              <a:gd name="connsiteY89" fmla="*/ 4961728 h 5121796"/>
              <a:gd name="connsiteX90" fmla="*/ 6285162 w 11793556"/>
              <a:gd name="connsiteY90" fmla="*/ 4916938 h 5121796"/>
              <a:gd name="connsiteX91" fmla="*/ 6278913 w 11793556"/>
              <a:gd name="connsiteY91" fmla="*/ 4880481 h 5121796"/>
              <a:gd name="connsiteX92" fmla="*/ 6540360 w 11793556"/>
              <a:gd name="connsiteY92" fmla="*/ 4873190 h 5121796"/>
              <a:gd name="connsiteX93" fmla="*/ 7002842 w 11793556"/>
              <a:gd name="connsiteY93" fmla="*/ 4784652 h 5121796"/>
              <a:gd name="connsiteX94" fmla="*/ 7103879 w 11793556"/>
              <a:gd name="connsiteY94" fmla="*/ 4728404 h 5121796"/>
              <a:gd name="connsiteX95" fmla="*/ 7189292 w 11793556"/>
              <a:gd name="connsiteY95" fmla="*/ 4745070 h 5121796"/>
              <a:gd name="connsiteX96" fmla="*/ 7365327 w 11793556"/>
              <a:gd name="connsiteY96" fmla="*/ 4708613 h 5121796"/>
              <a:gd name="connsiteX97" fmla="*/ 7678856 w 11793556"/>
              <a:gd name="connsiteY97" fmla="*/ 4619033 h 5121796"/>
              <a:gd name="connsiteX98" fmla="*/ 7876765 w 11793556"/>
              <a:gd name="connsiteY98" fmla="*/ 4551328 h 5121796"/>
              <a:gd name="connsiteX99" fmla="*/ 8088214 w 11793556"/>
              <a:gd name="connsiteY99" fmla="*/ 4472164 h 5121796"/>
              <a:gd name="connsiteX100" fmla="*/ 8130921 w 11793556"/>
              <a:gd name="connsiteY100" fmla="*/ 4437791 h 5121796"/>
              <a:gd name="connsiteX101" fmla="*/ 8371536 w 11793556"/>
              <a:gd name="connsiteY101" fmla="*/ 4353419 h 5121796"/>
              <a:gd name="connsiteX102" fmla="*/ 8731938 w 11793556"/>
              <a:gd name="connsiteY102" fmla="*/ 4182593 h 5121796"/>
              <a:gd name="connsiteX103" fmla="*/ 8991302 w 11793556"/>
              <a:gd name="connsiteY103" fmla="*/ 4038848 h 5121796"/>
              <a:gd name="connsiteX104" fmla="*/ 8837142 w 11793556"/>
              <a:gd name="connsiteY104" fmla="*/ 3976351 h 5121796"/>
              <a:gd name="connsiteX105" fmla="*/ 8746521 w 11793556"/>
              <a:gd name="connsiteY105" fmla="*/ 3975309 h 5121796"/>
              <a:gd name="connsiteX106" fmla="*/ 8664233 w 11793556"/>
              <a:gd name="connsiteY106" fmla="*/ 3970101 h 5121796"/>
              <a:gd name="connsiteX107" fmla="*/ 8587152 w 11793556"/>
              <a:gd name="connsiteY107" fmla="*/ 3943019 h 5121796"/>
              <a:gd name="connsiteX108" fmla="*/ 8706939 w 11793556"/>
              <a:gd name="connsiteY108" fmla="*/ 3789900 h 5121796"/>
              <a:gd name="connsiteX109" fmla="*/ 8894432 w 11793556"/>
              <a:gd name="connsiteY109" fmla="*/ 3661781 h 5121796"/>
              <a:gd name="connsiteX110" fmla="*/ 9131922 w 11793556"/>
              <a:gd name="connsiteY110" fmla="*/ 3521161 h 5121796"/>
              <a:gd name="connsiteX111" fmla="*/ 9263167 w 11793556"/>
              <a:gd name="connsiteY111" fmla="*/ 3434706 h 5121796"/>
              <a:gd name="connsiteX112" fmla="*/ 9397536 w 11793556"/>
              <a:gd name="connsiteY112" fmla="*/ 3328461 h 5121796"/>
              <a:gd name="connsiteX113" fmla="*/ 9283999 w 11793556"/>
              <a:gd name="connsiteY113" fmla="*/ 3322211 h 5121796"/>
              <a:gd name="connsiteX114" fmla="*/ 9521490 w 11793556"/>
              <a:gd name="connsiteY114" fmla="*/ 3009723 h 5121796"/>
              <a:gd name="connsiteX115" fmla="*/ 9412119 w 11793556"/>
              <a:gd name="connsiteY115" fmla="*/ 3069096 h 5121796"/>
              <a:gd name="connsiteX116" fmla="*/ 9300665 w 11793556"/>
              <a:gd name="connsiteY116" fmla="*/ 3125344 h 5121796"/>
              <a:gd name="connsiteX117" fmla="*/ 9190253 w 11793556"/>
              <a:gd name="connsiteY117" fmla="*/ 3182633 h 5121796"/>
              <a:gd name="connsiteX118" fmla="*/ 9135047 w 11793556"/>
              <a:gd name="connsiteY118" fmla="*/ 3211799 h 5121796"/>
              <a:gd name="connsiteX119" fmla="*/ 9078799 w 11793556"/>
              <a:gd name="connsiteY119" fmla="*/ 3238881 h 5121796"/>
              <a:gd name="connsiteX120" fmla="*/ 8855891 w 11793556"/>
              <a:gd name="connsiteY120" fmla="*/ 3349293 h 5121796"/>
              <a:gd name="connsiteX121" fmla="*/ 8629859 w 11793556"/>
              <a:gd name="connsiteY121" fmla="*/ 3454497 h 5121796"/>
              <a:gd name="connsiteX122" fmla="*/ 8402785 w 11793556"/>
              <a:gd name="connsiteY122" fmla="*/ 3557618 h 5121796"/>
              <a:gd name="connsiteX123" fmla="*/ 8289248 w 11793556"/>
              <a:gd name="connsiteY123" fmla="*/ 3608657 h 5121796"/>
              <a:gd name="connsiteX124" fmla="*/ 8174670 w 11793556"/>
              <a:gd name="connsiteY124" fmla="*/ 3657614 h 5121796"/>
              <a:gd name="connsiteX125" fmla="*/ 7943429 w 11793556"/>
              <a:gd name="connsiteY125" fmla="*/ 3752401 h 5121796"/>
              <a:gd name="connsiteX126" fmla="*/ 7886139 w 11793556"/>
              <a:gd name="connsiteY126" fmla="*/ 3776359 h 5121796"/>
              <a:gd name="connsiteX127" fmla="*/ 7827808 w 11793556"/>
              <a:gd name="connsiteY127" fmla="*/ 3798233 h 5121796"/>
              <a:gd name="connsiteX128" fmla="*/ 7711147 w 11793556"/>
              <a:gd name="connsiteY128" fmla="*/ 3843023 h 5121796"/>
              <a:gd name="connsiteX129" fmla="*/ 7891348 w 11793556"/>
              <a:gd name="connsiteY129" fmla="*/ 3790942 h 5121796"/>
              <a:gd name="connsiteX130" fmla="*/ 8069465 w 11793556"/>
              <a:gd name="connsiteY130" fmla="*/ 3737819 h 5121796"/>
              <a:gd name="connsiteX131" fmla="*/ 8246541 w 11793556"/>
              <a:gd name="connsiteY131" fmla="*/ 3689904 h 5121796"/>
              <a:gd name="connsiteX132" fmla="*/ 8421534 w 11793556"/>
              <a:gd name="connsiteY132" fmla="*/ 3644073 h 5121796"/>
              <a:gd name="connsiteX133" fmla="*/ 7159086 w 11793556"/>
              <a:gd name="connsiteY133" fmla="*/ 4039890 h 5121796"/>
              <a:gd name="connsiteX134" fmla="*/ 5783099 w 11793556"/>
              <a:gd name="connsiteY134" fmla="*/ 4366960 h 5121796"/>
              <a:gd name="connsiteX135" fmla="*/ 5910178 w 11793556"/>
              <a:gd name="connsiteY135" fmla="*/ 4308629 h 5121796"/>
              <a:gd name="connsiteX136" fmla="*/ 5668521 w 11793556"/>
              <a:gd name="connsiteY136" fmla="*/ 4358627 h 5121796"/>
              <a:gd name="connsiteX137" fmla="*/ 5424781 w 11793556"/>
              <a:gd name="connsiteY137" fmla="*/ 4399251 h 5121796"/>
              <a:gd name="connsiteX138" fmla="*/ 5278953 w 11793556"/>
              <a:gd name="connsiteY138" fmla="*/ 4448207 h 5121796"/>
              <a:gd name="connsiteX139" fmla="*/ 5366450 w 11793556"/>
              <a:gd name="connsiteY139" fmla="*/ 4408625 h 5121796"/>
              <a:gd name="connsiteX140" fmla="*/ 3863385 w 11793556"/>
              <a:gd name="connsiteY140" fmla="*/ 4482581 h 5121796"/>
              <a:gd name="connsiteX141" fmla="*/ 3939424 w 11793556"/>
              <a:gd name="connsiteY141" fmla="*/ 4455498 h 5121796"/>
              <a:gd name="connsiteX142" fmla="*/ 3860261 w 11793556"/>
              <a:gd name="connsiteY142" fmla="*/ 4458623 h 5121796"/>
              <a:gd name="connsiteX143" fmla="*/ 3648811 w 11793556"/>
              <a:gd name="connsiteY143" fmla="*/ 4470081 h 5121796"/>
              <a:gd name="connsiteX144" fmla="*/ 3860261 w 11793556"/>
              <a:gd name="connsiteY144" fmla="*/ 4458623 h 5121796"/>
              <a:gd name="connsiteX145" fmla="*/ 3946715 w 11793556"/>
              <a:gd name="connsiteY145" fmla="*/ 4450290 h 5121796"/>
              <a:gd name="connsiteX146" fmla="*/ 4018587 w 11793556"/>
              <a:gd name="connsiteY146" fmla="*/ 4444040 h 5121796"/>
              <a:gd name="connsiteX147" fmla="*/ 4365449 w 11793556"/>
              <a:gd name="connsiteY147" fmla="*/ 4429457 h 5121796"/>
              <a:gd name="connsiteX148" fmla="*/ 4872720 w 11793556"/>
              <a:gd name="connsiteY148" fmla="*/ 4414875 h 5121796"/>
              <a:gd name="connsiteX149" fmla="*/ 5345617 w 11793556"/>
              <a:gd name="connsiteY149" fmla="*/ 4374251 h 5121796"/>
              <a:gd name="connsiteX150" fmla="*/ 5366450 w 11793556"/>
              <a:gd name="connsiteY150" fmla="*/ 4406542 h 5121796"/>
              <a:gd name="connsiteX151" fmla="*/ 5424781 w 11793556"/>
              <a:gd name="connsiteY151" fmla="*/ 4398209 h 5121796"/>
              <a:gd name="connsiteX152" fmla="*/ 5764350 w 11793556"/>
              <a:gd name="connsiteY152" fmla="*/ 4305504 h 5121796"/>
              <a:gd name="connsiteX153" fmla="*/ 5959134 w 11793556"/>
              <a:gd name="connsiteY153" fmla="*/ 4275297 h 5121796"/>
              <a:gd name="connsiteX154" fmla="*/ 6056005 w 11793556"/>
              <a:gd name="connsiteY154" fmla="*/ 4260715 h 5121796"/>
              <a:gd name="connsiteX155" fmla="*/ 6151835 w 11793556"/>
              <a:gd name="connsiteY155" fmla="*/ 4244048 h 5121796"/>
              <a:gd name="connsiteX156" fmla="*/ 6225790 w 11793556"/>
              <a:gd name="connsiteY156" fmla="*/ 4227383 h 5121796"/>
              <a:gd name="connsiteX157" fmla="*/ 6189333 w 11793556"/>
              <a:gd name="connsiteY157" fmla="*/ 4237799 h 5121796"/>
              <a:gd name="connsiteX158" fmla="*/ 6435157 w 11793556"/>
              <a:gd name="connsiteY158" fmla="*/ 4195092 h 5121796"/>
              <a:gd name="connsiteX159" fmla="*/ 6677855 w 11793556"/>
              <a:gd name="connsiteY159" fmla="*/ 4146136 h 5121796"/>
              <a:gd name="connsiteX160" fmla="*/ 6799725 w 11793556"/>
              <a:gd name="connsiteY160" fmla="*/ 4122178 h 5121796"/>
              <a:gd name="connsiteX161" fmla="*/ 6919512 w 11793556"/>
              <a:gd name="connsiteY161" fmla="*/ 4094055 h 5121796"/>
              <a:gd name="connsiteX162" fmla="*/ 7160127 w 11793556"/>
              <a:gd name="connsiteY162" fmla="*/ 4038848 h 5121796"/>
              <a:gd name="connsiteX163" fmla="*/ 7712188 w 11793556"/>
              <a:gd name="connsiteY163" fmla="*/ 3843023 h 5121796"/>
              <a:gd name="connsiteX164" fmla="*/ 7584068 w 11793556"/>
              <a:gd name="connsiteY164" fmla="*/ 3881563 h 5121796"/>
              <a:gd name="connsiteX165" fmla="*/ 7519487 w 11793556"/>
              <a:gd name="connsiteY165" fmla="*/ 3901354 h 5121796"/>
              <a:gd name="connsiteX166" fmla="*/ 7454907 w 11793556"/>
              <a:gd name="connsiteY166" fmla="*/ 3919061 h 5121796"/>
              <a:gd name="connsiteX167" fmla="*/ 7195542 w 11793556"/>
              <a:gd name="connsiteY167" fmla="*/ 3990934 h 5121796"/>
              <a:gd name="connsiteX168" fmla="*/ 6934094 w 11793556"/>
              <a:gd name="connsiteY168" fmla="*/ 4052390 h 5121796"/>
              <a:gd name="connsiteX169" fmla="*/ 6803891 w 11793556"/>
              <a:gd name="connsiteY169" fmla="*/ 4080513 h 5121796"/>
              <a:gd name="connsiteX170" fmla="*/ 6672647 w 11793556"/>
              <a:gd name="connsiteY170" fmla="*/ 4102388 h 5121796"/>
              <a:gd name="connsiteX171" fmla="*/ 7015341 w 11793556"/>
              <a:gd name="connsiteY171" fmla="*/ 3969060 h 5121796"/>
              <a:gd name="connsiteX172" fmla="*/ 7376785 w 11793556"/>
              <a:gd name="connsiteY172" fmla="*/ 3841981 h 5121796"/>
              <a:gd name="connsiteX173" fmla="*/ 7135128 w 11793556"/>
              <a:gd name="connsiteY173" fmla="*/ 3911770 h 5121796"/>
              <a:gd name="connsiteX174" fmla="*/ 6890346 w 11793556"/>
              <a:gd name="connsiteY174" fmla="*/ 3975309 h 5121796"/>
              <a:gd name="connsiteX175" fmla="*/ 6542444 w 11793556"/>
              <a:gd name="connsiteY175" fmla="*/ 4005517 h 5121796"/>
              <a:gd name="connsiteX176" fmla="*/ 6765351 w 11793556"/>
              <a:gd name="connsiteY176" fmla="*/ 3957601 h 5121796"/>
              <a:gd name="connsiteX177" fmla="*/ 6955969 w 11793556"/>
              <a:gd name="connsiteY177" fmla="*/ 3890938 h 5121796"/>
              <a:gd name="connsiteX178" fmla="*/ 6749727 w 11793556"/>
              <a:gd name="connsiteY178" fmla="*/ 3938852 h 5121796"/>
              <a:gd name="connsiteX179" fmla="*/ 6540360 w 11793556"/>
              <a:gd name="connsiteY179" fmla="*/ 3979476 h 5121796"/>
              <a:gd name="connsiteX180" fmla="*/ 6116419 w 11793556"/>
              <a:gd name="connsiteY180" fmla="*/ 4049264 h 5121796"/>
              <a:gd name="connsiteX181" fmla="*/ 6033089 w 11793556"/>
              <a:gd name="connsiteY181" fmla="*/ 4061764 h 5121796"/>
              <a:gd name="connsiteX182" fmla="*/ 6116419 w 11793556"/>
              <a:gd name="connsiteY182" fmla="*/ 4049264 h 5121796"/>
              <a:gd name="connsiteX183" fmla="*/ 6350785 w 11793556"/>
              <a:gd name="connsiteY183" fmla="*/ 4002391 h 5121796"/>
              <a:gd name="connsiteX184" fmla="*/ 6586192 w 11793556"/>
              <a:gd name="connsiteY184" fmla="*/ 3941977 h 5121796"/>
              <a:gd name="connsiteX185" fmla="*/ 7059089 w 11793556"/>
              <a:gd name="connsiteY185" fmla="*/ 3844065 h 5121796"/>
              <a:gd name="connsiteX186" fmla="*/ 6957010 w 11793556"/>
              <a:gd name="connsiteY186" fmla="*/ 3891979 h 5121796"/>
              <a:gd name="connsiteX187" fmla="*/ 8380911 w 11793556"/>
              <a:gd name="connsiteY187" fmla="*/ 3421165 h 5121796"/>
              <a:gd name="connsiteX188" fmla="*/ 8164253 w 11793556"/>
              <a:gd name="connsiteY188" fmla="*/ 3474288 h 5121796"/>
              <a:gd name="connsiteX189" fmla="*/ 7931970 w 11793556"/>
              <a:gd name="connsiteY189" fmla="*/ 3565951 h 5121796"/>
              <a:gd name="connsiteX190" fmla="*/ 7813226 w 11793556"/>
              <a:gd name="connsiteY190" fmla="*/ 3615949 h 5121796"/>
              <a:gd name="connsiteX191" fmla="*/ 7692397 w 11793556"/>
              <a:gd name="connsiteY191" fmla="*/ 3658655 h 5121796"/>
              <a:gd name="connsiteX192" fmla="*/ 7454907 w 11793556"/>
              <a:gd name="connsiteY192" fmla="*/ 3712820 h 5121796"/>
              <a:gd name="connsiteX193" fmla="*/ 8975678 w 11793556"/>
              <a:gd name="connsiteY193" fmla="*/ 3051388 h 5121796"/>
              <a:gd name="connsiteX194" fmla="*/ 9677733 w 11793556"/>
              <a:gd name="connsiteY194" fmla="*/ 2610781 h 5121796"/>
              <a:gd name="connsiteX195" fmla="*/ 10266250 w 11793556"/>
              <a:gd name="connsiteY195" fmla="*/ 2072261 h 5121796"/>
              <a:gd name="connsiteX196" fmla="*/ 9348580 w 11793556"/>
              <a:gd name="connsiteY196" fmla="*/ 2674320 h 5121796"/>
              <a:gd name="connsiteX197" fmla="*/ 9444409 w 11793556"/>
              <a:gd name="connsiteY197" fmla="*/ 2618073 h 5121796"/>
              <a:gd name="connsiteX198" fmla="*/ 9538155 w 11793556"/>
              <a:gd name="connsiteY198" fmla="*/ 2546200 h 5121796"/>
              <a:gd name="connsiteX199" fmla="*/ 9460033 w 11793556"/>
              <a:gd name="connsiteY199" fmla="*/ 2599324 h 5121796"/>
              <a:gd name="connsiteX200" fmla="*/ 9380870 w 11793556"/>
              <a:gd name="connsiteY200" fmla="*/ 2648279 h 5121796"/>
              <a:gd name="connsiteX201" fmla="*/ 9222543 w 11793556"/>
              <a:gd name="connsiteY201" fmla="*/ 2745151 h 5121796"/>
              <a:gd name="connsiteX202" fmla="*/ 9059008 w 11793556"/>
              <a:gd name="connsiteY202" fmla="*/ 2837855 h 5121796"/>
              <a:gd name="connsiteX203" fmla="*/ 8975678 w 11793556"/>
              <a:gd name="connsiteY203" fmla="*/ 2885770 h 5121796"/>
              <a:gd name="connsiteX204" fmla="*/ 8889223 w 11793556"/>
              <a:gd name="connsiteY204" fmla="*/ 2932643 h 5121796"/>
              <a:gd name="connsiteX205" fmla="*/ 8890265 w 11793556"/>
              <a:gd name="connsiteY205" fmla="*/ 2928477 h 5121796"/>
              <a:gd name="connsiteX206" fmla="*/ 8692356 w 11793556"/>
              <a:gd name="connsiteY206" fmla="*/ 3029514 h 5121796"/>
              <a:gd name="connsiteX207" fmla="*/ 8488198 w 11793556"/>
              <a:gd name="connsiteY207" fmla="*/ 3119094 h 5121796"/>
              <a:gd name="connsiteX208" fmla="*/ 8385077 w 11793556"/>
              <a:gd name="connsiteY208" fmla="*/ 3162842 h 5121796"/>
              <a:gd name="connsiteX209" fmla="*/ 8280915 w 11793556"/>
              <a:gd name="connsiteY209" fmla="*/ 3201382 h 5121796"/>
              <a:gd name="connsiteX210" fmla="*/ 8071548 w 11793556"/>
              <a:gd name="connsiteY210" fmla="*/ 3277421 h 5121796"/>
              <a:gd name="connsiteX211" fmla="*/ 7219500 w 11793556"/>
              <a:gd name="connsiteY211" fmla="*/ 3509703 h 5121796"/>
              <a:gd name="connsiteX212" fmla="*/ 7359077 w 11793556"/>
              <a:gd name="connsiteY212" fmla="*/ 3428456 h 5121796"/>
              <a:gd name="connsiteX213" fmla="*/ 7492405 w 11793556"/>
              <a:gd name="connsiteY213" fmla="*/ 3401374 h 5121796"/>
              <a:gd name="connsiteX214" fmla="*/ 7739270 w 11793556"/>
              <a:gd name="connsiteY214" fmla="*/ 3372208 h 5121796"/>
              <a:gd name="connsiteX215" fmla="*/ 8904848 w 11793556"/>
              <a:gd name="connsiteY215" fmla="*/ 2818065 h 5121796"/>
              <a:gd name="connsiteX216" fmla="*/ 8694439 w 11793556"/>
              <a:gd name="connsiteY216" fmla="*/ 2933685 h 5121796"/>
              <a:gd name="connsiteX217" fmla="*/ 8587152 w 11793556"/>
              <a:gd name="connsiteY217" fmla="*/ 2988891 h 5121796"/>
              <a:gd name="connsiteX218" fmla="*/ 8478823 w 11793556"/>
              <a:gd name="connsiteY218" fmla="*/ 3043055 h 5121796"/>
              <a:gd name="connsiteX219" fmla="*/ 8637150 w 11793556"/>
              <a:gd name="connsiteY219" fmla="*/ 2967017 h 5121796"/>
              <a:gd name="connsiteX220" fmla="*/ 8789228 w 11793556"/>
              <a:gd name="connsiteY220" fmla="*/ 2895145 h 5121796"/>
              <a:gd name="connsiteX221" fmla="*/ 9106923 w 11793556"/>
              <a:gd name="connsiteY221" fmla="*/ 2753484 h 5121796"/>
              <a:gd name="connsiteX222" fmla="*/ 8988178 w 11793556"/>
              <a:gd name="connsiteY222" fmla="*/ 2845147 h 5121796"/>
              <a:gd name="connsiteX223" fmla="*/ 8893390 w 11793556"/>
              <a:gd name="connsiteY223" fmla="*/ 2928477 h 5121796"/>
              <a:gd name="connsiteX224" fmla="*/ 9703774 w 11793556"/>
              <a:gd name="connsiteY224" fmla="*/ 2352459 h 5121796"/>
              <a:gd name="connsiteX225" fmla="*/ 9830852 w 11793556"/>
              <a:gd name="connsiteY225" fmla="*/ 2205589 h 5121796"/>
              <a:gd name="connsiteX226" fmla="*/ 9814186 w 11793556"/>
              <a:gd name="connsiteY226" fmla="*/ 2144134 h 5121796"/>
              <a:gd name="connsiteX227" fmla="*/ 9615236 w 11793556"/>
              <a:gd name="connsiteY227" fmla="*/ 2202464 h 5121796"/>
              <a:gd name="connsiteX228" fmla="*/ 8637150 w 11793556"/>
              <a:gd name="connsiteY228" fmla="*/ 2773274 h 5121796"/>
              <a:gd name="connsiteX229" fmla="*/ 7620525 w 11793556"/>
              <a:gd name="connsiteY229" fmla="*/ 3230548 h 5121796"/>
              <a:gd name="connsiteX230" fmla="*/ 7380952 w 11793556"/>
              <a:gd name="connsiteY230" fmla="*/ 3352418 h 5121796"/>
              <a:gd name="connsiteX231" fmla="*/ 7133045 w 11793556"/>
              <a:gd name="connsiteY231" fmla="*/ 3458664 h 5121796"/>
              <a:gd name="connsiteX232" fmla="*/ 7007008 w 11793556"/>
              <a:gd name="connsiteY232" fmla="*/ 3509703 h 5121796"/>
              <a:gd name="connsiteX233" fmla="*/ 6878888 w 11793556"/>
              <a:gd name="connsiteY233" fmla="*/ 3555535 h 5121796"/>
              <a:gd name="connsiteX234" fmla="*/ 6750769 w 11793556"/>
              <a:gd name="connsiteY234" fmla="*/ 3600324 h 5121796"/>
              <a:gd name="connsiteX235" fmla="*/ 6621607 w 11793556"/>
              <a:gd name="connsiteY235" fmla="*/ 3643031 h 5121796"/>
              <a:gd name="connsiteX236" fmla="*/ 6290371 w 11793556"/>
              <a:gd name="connsiteY236" fmla="*/ 3707612 h 5121796"/>
              <a:gd name="connsiteX237" fmla="*/ 6024756 w 11793556"/>
              <a:gd name="connsiteY237" fmla="*/ 3772192 h 5121796"/>
              <a:gd name="connsiteX238" fmla="*/ 5798724 w 11793556"/>
              <a:gd name="connsiteY238" fmla="*/ 3864897 h 5121796"/>
              <a:gd name="connsiteX239" fmla="*/ 5565400 w 11793556"/>
              <a:gd name="connsiteY239" fmla="*/ 3952393 h 5121796"/>
              <a:gd name="connsiteX240" fmla="*/ 5323743 w 11793556"/>
              <a:gd name="connsiteY240" fmla="*/ 4033640 h 5121796"/>
              <a:gd name="connsiteX241" fmla="*/ 5074795 w 11793556"/>
              <a:gd name="connsiteY241" fmla="*/ 4104471 h 5121796"/>
              <a:gd name="connsiteX242" fmla="*/ 4007129 w 11793556"/>
              <a:gd name="connsiteY242" fmla="*/ 4288838 h 5121796"/>
              <a:gd name="connsiteX243" fmla="*/ 1931172 w 11793556"/>
              <a:gd name="connsiteY243" fmla="*/ 4202383 h 5121796"/>
              <a:gd name="connsiteX244" fmla="*/ 957253 w 11793556"/>
              <a:gd name="connsiteY244" fmla="*/ 3968018 h 5121796"/>
              <a:gd name="connsiteX245" fmla="*/ 527062 w 11793556"/>
              <a:gd name="connsiteY245" fmla="*/ 3787817 h 5121796"/>
              <a:gd name="connsiteX246" fmla="*/ 334361 w 11793556"/>
              <a:gd name="connsiteY246" fmla="*/ 3681571 h 5121796"/>
              <a:gd name="connsiteX247" fmla="*/ 245823 w 11793556"/>
              <a:gd name="connsiteY247" fmla="*/ 3624282 h 5121796"/>
              <a:gd name="connsiteX248" fmla="*/ 204158 w 11793556"/>
              <a:gd name="connsiteY248" fmla="*/ 3595116 h 5121796"/>
              <a:gd name="connsiteX249" fmla="*/ 185409 w 11793556"/>
              <a:gd name="connsiteY249" fmla="*/ 3580533 h 5121796"/>
              <a:gd name="connsiteX250" fmla="*/ 170826 w 11793556"/>
              <a:gd name="connsiteY250" fmla="*/ 3569076 h 5121796"/>
              <a:gd name="connsiteX251" fmla="*/ 164577 w 11793556"/>
              <a:gd name="connsiteY251" fmla="*/ 3562826 h 5121796"/>
              <a:gd name="connsiteX252" fmla="*/ 228116 w 11793556"/>
              <a:gd name="connsiteY252" fmla="*/ 3623240 h 5121796"/>
              <a:gd name="connsiteX253" fmla="*/ 316654 w 11793556"/>
              <a:gd name="connsiteY253" fmla="*/ 3682613 h 5121796"/>
              <a:gd name="connsiteX254" fmla="*/ 524979 w 11793556"/>
              <a:gd name="connsiteY254" fmla="*/ 3797192 h 5121796"/>
              <a:gd name="connsiteX255" fmla="*/ 917671 w 11793556"/>
              <a:gd name="connsiteY255" fmla="*/ 4019058 h 5121796"/>
              <a:gd name="connsiteX256" fmla="*/ 833300 w 11793556"/>
              <a:gd name="connsiteY256" fmla="*/ 4033640 h 5121796"/>
              <a:gd name="connsiteX257" fmla="*/ 1114538 w 11793556"/>
              <a:gd name="connsiteY257" fmla="*/ 4204467 h 5121796"/>
              <a:gd name="connsiteX258" fmla="*/ 990585 w 11793556"/>
              <a:gd name="connsiteY258" fmla="*/ 4163843 h 5121796"/>
              <a:gd name="connsiteX259" fmla="*/ 1071832 w 11793556"/>
              <a:gd name="connsiteY259" fmla="*/ 4211758 h 5121796"/>
              <a:gd name="connsiteX260" fmla="*/ 481231 w 11793556"/>
              <a:gd name="connsiteY260" fmla="*/ 4025307 h 5121796"/>
              <a:gd name="connsiteX261" fmla="*/ 162493 w 11793556"/>
              <a:gd name="connsiteY261" fmla="*/ 3993017 h 5121796"/>
              <a:gd name="connsiteX262" fmla="*/ 520812 w 11793556"/>
              <a:gd name="connsiteY262" fmla="*/ 4243007 h 5121796"/>
              <a:gd name="connsiteX263" fmla="*/ 1185369 w 11793556"/>
              <a:gd name="connsiteY263" fmla="*/ 4475289 h 5121796"/>
              <a:gd name="connsiteX264" fmla="*/ 588518 w 11793556"/>
              <a:gd name="connsiteY264" fmla="*/ 4375293 h 5121796"/>
              <a:gd name="connsiteX265" fmla="*/ 0 w 11793556"/>
              <a:gd name="connsiteY265" fmla="*/ 4190926 h 5121796"/>
              <a:gd name="connsiteX266" fmla="*/ 240615 w 11793556"/>
              <a:gd name="connsiteY266" fmla="*/ 4359669 h 5121796"/>
              <a:gd name="connsiteX267" fmla="*/ 4731059 w 11793556"/>
              <a:gd name="connsiteY267" fmla="*/ 5014850 h 5121796"/>
              <a:gd name="connsiteX268" fmla="*/ 4613355 w 11793556"/>
              <a:gd name="connsiteY268" fmla="*/ 5008601 h 5121796"/>
              <a:gd name="connsiteX269" fmla="*/ 4368573 w 11793556"/>
              <a:gd name="connsiteY269" fmla="*/ 5023183 h 5121796"/>
              <a:gd name="connsiteX270" fmla="*/ 4608147 w 11793556"/>
              <a:gd name="connsiteY270" fmla="*/ 5035683 h 5121796"/>
              <a:gd name="connsiteX271" fmla="*/ 4728976 w 11793556"/>
              <a:gd name="connsiteY271" fmla="*/ 5040891 h 5121796"/>
              <a:gd name="connsiteX272" fmla="*/ 4849804 w 11793556"/>
              <a:gd name="connsiteY272" fmla="*/ 5042974 h 5121796"/>
              <a:gd name="connsiteX273" fmla="*/ 4731059 w 11793556"/>
              <a:gd name="connsiteY273" fmla="*/ 5014850 h 5121796"/>
              <a:gd name="connsiteX274" fmla="*/ 8957970 w 11793556"/>
              <a:gd name="connsiteY274" fmla="*/ 4154469 h 5121796"/>
              <a:gd name="connsiteX275" fmla="*/ 8844434 w 11793556"/>
              <a:gd name="connsiteY275" fmla="*/ 4216966 h 5121796"/>
              <a:gd name="connsiteX276" fmla="*/ 8716314 w 11793556"/>
              <a:gd name="connsiteY276" fmla="*/ 4274256 h 5121796"/>
              <a:gd name="connsiteX277" fmla="*/ 8580903 w 11793556"/>
              <a:gd name="connsiteY277" fmla="*/ 4329462 h 5121796"/>
              <a:gd name="connsiteX278" fmla="*/ 8512155 w 11793556"/>
              <a:gd name="connsiteY278" fmla="*/ 4356544 h 5121796"/>
              <a:gd name="connsiteX279" fmla="*/ 8443408 w 11793556"/>
              <a:gd name="connsiteY279" fmla="*/ 4381543 h 5121796"/>
              <a:gd name="connsiteX280" fmla="*/ 8186127 w 11793556"/>
              <a:gd name="connsiteY280" fmla="*/ 4481539 h 5121796"/>
              <a:gd name="connsiteX281" fmla="*/ 8188210 w 11793556"/>
              <a:gd name="connsiteY281" fmla="*/ 4484664 h 5121796"/>
              <a:gd name="connsiteX282" fmla="*/ 9347538 w 11793556"/>
              <a:gd name="connsiteY282" fmla="*/ 3982601 h 5121796"/>
              <a:gd name="connsiteX283" fmla="*/ 9123589 w 11793556"/>
              <a:gd name="connsiteY283" fmla="*/ 4023224 h 5121796"/>
              <a:gd name="connsiteX284" fmla="*/ 8957970 w 11793556"/>
              <a:gd name="connsiteY284" fmla="*/ 4154469 h 5121796"/>
              <a:gd name="connsiteX285" fmla="*/ 5267495 w 11793556"/>
              <a:gd name="connsiteY285" fmla="*/ 5042974 h 5121796"/>
              <a:gd name="connsiteX286" fmla="*/ 5268537 w 11793556"/>
              <a:gd name="connsiteY286" fmla="*/ 5042974 h 5121796"/>
              <a:gd name="connsiteX287" fmla="*/ 5290411 w 11793556"/>
              <a:gd name="connsiteY287" fmla="*/ 5029433 h 5121796"/>
              <a:gd name="connsiteX288" fmla="*/ 5267495 w 11793556"/>
              <a:gd name="connsiteY288" fmla="*/ 5042974 h 5121796"/>
              <a:gd name="connsiteX289" fmla="*/ 9461076 w 11793556"/>
              <a:gd name="connsiteY289" fmla="*/ 3153467 h 5121796"/>
              <a:gd name="connsiteX290" fmla="*/ 9406911 w 11793556"/>
              <a:gd name="connsiteY290" fmla="*/ 3187841 h 5121796"/>
              <a:gd name="connsiteX291" fmla="*/ 9307957 w 11793556"/>
              <a:gd name="connsiteY291" fmla="*/ 3259713 h 5121796"/>
              <a:gd name="connsiteX292" fmla="*/ 9548572 w 11793556"/>
              <a:gd name="connsiteY292" fmla="*/ 3098261 h 5121796"/>
              <a:gd name="connsiteX293" fmla="*/ 9515239 w 11793556"/>
              <a:gd name="connsiteY293" fmla="*/ 3117010 h 5121796"/>
              <a:gd name="connsiteX294" fmla="*/ 9461076 w 11793556"/>
              <a:gd name="connsiteY294" fmla="*/ 3153467 h 5121796"/>
              <a:gd name="connsiteX295" fmla="*/ 10909975 w 11793556"/>
              <a:gd name="connsiteY295" fmla="*/ 2126426 h 5121796"/>
              <a:gd name="connsiteX296" fmla="*/ 11379747 w 11793556"/>
              <a:gd name="connsiteY296" fmla="*/ 1646237 h 5121796"/>
              <a:gd name="connsiteX297" fmla="*/ 10822478 w 11793556"/>
              <a:gd name="connsiteY297" fmla="*/ 2147258 h 5121796"/>
              <a:gd name="connsiteX298" fmla="*/ 10770397 w 11793556"/>
              <a:gd name="connsiteY298" fmla="*/ 2200381 h 5121796"/>
              <a:gd name="connsiteX299" fmla="*/ 10717274 w 11793556"/>
              <a:gd name="connsiteY299" fmla="*/ 2251421 h 5121796"/>
              <a:gd name="connsiteX300" fmla="*/ 10609987 w 11793556"/>
              <a:gd name="connsiteY300" fmla="*/ 2354542 h 5121796"/>
              <a:gd name="connsiteX301" fmla="*/ 10389163 w 11793556"/>
              <a:gd name="connsiteY301" fmla="*/ 2552451 h 5121796"/>
              <a:gd name="connsiteX302" fmla="*/ 10909975 w 11793556"/>
              <a:gd name="connsiteY302" fmla="*/ 2126426 h 5121796"/>
              <a:gd name="connsiteX303" fmla="*/ 9873559 w 11793556"/>
              <a:gd name="connsiteY303" fmla="*/ 3701362 h 5121796"/>
              <a:gd name="connsiteX304" fmla="*/ 10105841 w 11793556"/>
              <a:gd name="connsiteY304" fmla="*/ 3566992 h 5121796"/>
              <a:gd name="connsiteX305" fmla="*/ 9855851 w 11793556"/>
              <a:gd name="connsiteY305" fmla="*/ 3669071 h 5121796"/>
              <a:gd name="connsiteX306" fmla="*/ 9873559 w 11793556"/>
              <a:gd name="connsiteY306" fmla="*/ 3701362 h 5121796"/>
              <a:gd name="connsiteX307" fmla="*/ 8749645 w 11793556"/>
              <a:gd name="connsiteY307" fmla="*/ 3599283 h 5121796"/>
              <a:gd name="connsiteX308" fmla="*/ 8873599 w 11793556"/>
              <a:gd name="connsiteY308" fmla="*/ 3506578 h 5121796"/>
              <a:gd name="connsiteX309" fmla="*/ 8820476 w 11793556"/>
              <a:gd name="connsiteY309" fmla="*/ 3532619 h 5121796"/>
              <a:gd name="connsiteX310" fmla="*/ 8749645 w 11793556"/>
              <a:gd name="connsiteY310" fmla="*/ 3599283 h 5121796"/>
              <a:gd name="connsiteX311" fmla="*/ 10597488 w 11793556"/>
              <a:gd name="connsiteY311" fmla="*/ 3214923 h 5121796"/>
              <a:gd name="connsiteX312" fmla="*/ 10519366 w 11793556"/>
              <a:gd name="connsiteY312" fmla="*/ 3306586 h 5121796"/>
              <a:gd name="connsiteX313" fmla="*/ 10602696 w 11793556"/>
              <a:gd name="connsiteY313" fmla="*/ 3252422 h 5121796"/>
              <a:gd name="connsiteX314" fmla="*/ 10684984 w 11793556"/>
              <a:gd name="connsiteY314" fmla="*/ 3195132 h 5121796"/>
              <a:gd name="connsiteX315" fmla="*/ 10597488 w 11793556"/>
              <a:gd name="connsiteY315" fmla="*/ 3214923 h 5121796"/>
              <a:gd name="connsiteX316" fmla="*/ 11434954 w 11793556"/>
              <a:gd name="connsiteY316" fmla="*/ 2552451 h 5121796"/>
              <a:gd name="connsiteX317" fmla="*/ 11544324 w 11793556"/>
              <a:gd name="connsiteY317" fmla="*/ 2431622 h 5121796"/>
              <a:gd name="connsiteX318" fmla="*/ 11650570 w 11793556"/>
              <a:gd name="connsiteY318" fmla="*/ 2308710 h 5121796"/>
              <a:gd name="connsiteX319" fmla="*/ 11556823 w 11793556"/>
              <a:gd name="connsiteY319" fmla="*/ 2402456 h 5121796"/>
              <a:gd name="connsiteX320" fmla="*/ 11460995 w 11793556"/>
              <a:gd name="connsiteY320" fmla="*/ 2500369 h 5121796"/>
              <a:gd name="connsiteX321" fmla="*/ 11434954 w 11793556"/>
              <a:gd name="connsiteY321" fmla="*/ 2552451 h 5121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</a:cxnLst>
            <a:rect l="l" t="t" r="r" b="b"/>
            <a:pathLst>
              <a:path w="11793556" h="5121796">
                <a:moveTo>
                  <a:pt x="10642278" y="1708735"/>
                </a:moveTo>
                <a:cubicBezTo>
                  <a:pt x="10928725" y="1378540"/>
                  <a:pt x="11198504" y="1033762"/>
                  <a:pt x="11385997" y="692109"/>
                </a:cubicBezTo>
                <a:cubicBezTo>
                  <a:pt x="11311000" y="827520"/>
                  <a:pt x="11229753" y="961890"/>
                  <a:pt x="11139132" y="1091051"/>
                </a:cubicBezTo>
                <a:cubicBezTo>
                  <a:pt x="11272461" y="896267"/>
                  <a:pt x="11385997" y="734816"/>
                  <a:pt x="11520367" y="536907"/>
                </a:cubicBezTo>
                <a:cubicBezTo>
                  <a:pt x="11517242" y="575447"/>
                  <a:pt x="11493285" y="627528"/>
                  <a:pt x="11469327" y="674401"/>
                </a:cubicBezTo>
                <a:cubicBezTo>
                  <a:pt x="11445370" y="721275"/>
                  <a:pt x="11425579" y="766064"/>
                  <a:pt x="11434954" y="793147"/>
                </a:cubicBezTo>
                <a:cubicBezTo>
                  <a:pt x="11284960" y="1042095"/>
                  <a:pt x="11101634" y="1274377"/>
                  <a:pt x="10895392" y="1480619"/>
                </a:cubicBezTo>
                <a:cubicBezTo>
                  <a:pt x="10690192" y="1687902"/>
                  <a:pt x="10465202" y="1874353"/>
                  <a:pt x="10233960" y="2042055"/>
                </a:cubicBezTo>
                <a:cubicBezTo>
                  <a:pt x="10261042" y="1986848"/>
                  <a:pt x="10291250" y="1945183"/>
                  <a:pt x="10325624" y="1912893"/>
                </a:cubicBezTo>
                <a:cubicBezTo>
                  <a:pt x="10359997" y="1880603"/>
                  <a:pt x="10397496" y="1857687"/>
                  <a:pt x="10434994" y="1836854"/>
                </a:cubicBezTo>
                <a:cubicBezTo>
                  <a:pt x="10508949" y="1794147"/>
                  <a:pt x="10588113" y="1767065"/>
                  <a:pt x="10642278" y="1708735"/>
                </a:cubicBezTo>
                <a:close/>
                <a:moveTo>
                  <a:pt x="11789106" y="8803"/>
                </a:moveTo>
                <a:cubicBezTo>
                  <a:pt x="11787022" y="14012"/>
                  <a:pt x="11785981" y="19220"/>
                  <a:pt x="11783898" y="24428"/>
                </a:cubicBezTo>
                <a:cubicBezTo>
                  <a:pt x="11780773" y="35885"/>
                  <a:pt x="11776606" y="47343"/>
                  <a:pt x="11773482" y="59843"/>
                </a:cubicBezTo>
                <a:cubicBezTo>
                  <a:pt x="11767232" y="84842"/>
                  <a:pt x="11758899" y="111924"/>
                  <a:pt x="11752649" y="139007"/>
                </a:cubicBezTo>
                <a:cubicBezTo>
                  <a:pt x="11760982" y="114007"/>
                  <a:pt x="11770356" y="89008"/>
                  <a:pt x="11776606" y="64009"/>
                </a:cubicBezTo>
                <a:cubicBezTo>
                  <a:pt x="11780773" y="51510"/>
                  <a:pt x="11783898" y="39010"/>
                  <a:pt x="11787022" y="27553"/>
                </a:cubicBezTo>
                <a:cubicBezTo>
                  <a:pt x="11788065" y="22344"/>
                  <a:pt x="11790148" y="15053"/>
                  <a:pt x="11791189" y="10887"/>
                </a:cubicBezTo>
                <a:cubicBezTo>
                  <a:pt x="11792230" y="6720"/>
                  <a:pt x="11794314" y="-1613"/>
                  <a:pt x="11793273" y="470"/>
                </a:cubicBezTo>
                <a:cubicBezTo>
                  <a:pt x="11792230" y="-1613"/>
                  <a:pt x="11790148" y="3595"/>
                  <a:pt x="11789106" y="8803"/>
                </a:cubicBezTo>
                <a:close/>
                <a:moveTo>
                  <a:pt x="7188251" y="4123220"/>
                </a:moveTo>
                <a:cubicBezTo>
                  <a:pt x="7254915" y="4101346"/>
                  <a:pt x="7321579" y="4075305"/>
                  <a:pt x="7388243" y="4048223"/>
                </a:cubicBezTo>
                <a:cubicBezTo>
                  <a:pt x="7320537" y="4070097"/>
                  <a:pt x="7252832" y="4091971"/>
                  <a:pt x="7188251" y="4123220"/>
                </a:cubicBezTo>
                <a:close/>
                <a:moveTo>
                  <a:pt x="10117299" y="2472245"/>
                </a:moveTo>
                <a:cubicBezTo>
                  <a:pt x="10083967" y="2494119"/>
                  <a:pt x="10050635" y="2515994"/>
                  <a:pt x="10016261" y="2538909"/>
                </a:cubicBezTo>
                <a:cubicBezTo>
                  <a:pt x="9948556" y="2582657"/>
                  <a:pt x="9883975" y="2631614"/>
                  <a:pt x="9818353" y="2679528"/>
                </a:cubicBezTo>
                <a:cubicBezTo>
                  <a:pt x="9751688" y="2726401"/>
                  <a:pt x="9685025" y="2773274"/>
                  <a:pt x="9619402" y="2819106"/>
                </a:cubicBezTo>
                <a:cubicBezTo>
                  <a:pt x="9551696" y="2863896"/>
                  <a:pt x="9483991" y="2905561"/>
                  <a:pt x="9415244" y="2944101"/>
                </a:cubicBezTo>
                <a:cubicBezTo>
                  <a:pt x="9478783" y="2909728"/>
                  <a:pt x="9542322" y="2874312"/>
                  <a:pt x="9604820" y="2839939"/>
                </a:cubicBezTo>
                <a:cubicBezTo>
                  <a:pt x="9666275" y="2802440"/>
                  <a:pt x="9727731" y="2765984"/>
                  <a:pt x="9789187" y="2729527"/>
                </a:cubicBezTo>
                <a:cubicBezTo>
                  <a:pt x="9850643" y="2693070"/>
                  <a:pt x="9910015" y="2653488"/>
                  <a:pt x="9969388" y="2613906"/>
                </a:cubicBezTo>
                <a:cubicBezTo>
                  <a:pt x="10028761" y="2574324"/>
                  <a:pt x="10088133" y="2535784"/>
                  <a:pt x="10144381" y="2494119"/>
                </a:cubicBezTo>
                <a:cubicBezTo>
                  <a:pt x="10171463" y="2467037"/>
                  <a:pt x="10196462" y="2439955"/>
                  <a:pt x="10220420" y="2410789"/>
                </a:cubicBezTo>
                <a:cubicBezTo>
                  <a:pt x="10185005" y="2429538"/>
                  <a:pt x="10150630" y="2450371"/>
                  <a:pt x="10117299" y="2472245"/>
                </a:cubicBezTo>
                <a:close/>
                <a:moveTo>
                  <a:pt x="11162048" y="1714984"/>
                </a:moveTo>
                <a:cubicBezTo>
                  <a:pt x="10947473" y="1896227"/>
                  <a:pt x="10728732" y="2091010"/>
                  <a:pt x="10514158" y="2285794"/>
                </a:cubicBezTo>
                <a:cubicBezTo>
                  <a:pt x="10740190" y="2097261"/>
                  <a:pt x="10954765" y="1902477"/>
                  <a:pt x="11162048" y="1714984"/>
                </a:cubicBezTo>
                <a:close/>
                <a:moveTo>
                  <a:pt x="4983132" y="5014850"/>
                </a:moveTo>
                <a:cubicBezTo>
                  <a:pt x="4951883" y="5017975"/>
                  <a:pt x="4924801" y="5036725"/>
                  <a:pt x="4895635" y="5042974"/>
                </a:cubicBezTo>
                <a:cubicBezTo>
                  <a:pt x="4957091" y="5044016"/>
                  <a:pt x="5019589" y="5045058"/>
                  <a:pt x="5081045" y="5045058"/>
                </a:cubicBezTo>
                <a:cubicBezTo>
                  <a:pt x="5143542" y="5044016"/>
                  <a:pt x="5204998" y="5042974"/>
                  <a:pt x="5267495" y="5041933"/>
                </a:cubicBezTo>
                <a:cubicBezTo>
                  <a:pt x="5273745" y="5036725"/>
                  <a:pt x="5281036" y="5031517"/>
                  <a:pt x="5290411" y="5028391"/>
                </a:cubicBezTo>
                <a:cubicBezTo>
                  <a:pt x="5298744" y="5022142"/>
                  <a:pt x="5303952" y="5014850"/>
                  <a:pt x="5300827" y="5006518"/>
                </a:cubicBezTo>
                <a:cubicBezTo>
                  <a:pt x="5151875" y="5051307"/>
                  <a:pt x="5119584" y="5017975"/>
                  <a:pt x="4983132" y="5014850"/>
                </a:cubicBezTo>
                <a:close/>
                <a:moveTo>
                  <a:pt x="7546569" y="3986767"/>
                </a:moveTo>
                <a:cubicBezTo>
                  <a:pt x="7543445" y="3986767"/>
                  <a:pt x="7540320" y="3986767"/>
                  <a:pt x="7537195" y="3986767"/>
                </a:cubicBezTo>
                <a:cubicBezTo>
                  <a:pt x="7515321" y="3996142"/>
                  <a:pt x="7492405" y="4005517"/>
                  <a:pt x="7469490" y="4014891"/>
                </a:cubicBezTo>
                <a:lnTo>
                  <a:pt x="7463239" y="4021141"/>
                </a:lnTo>
                <a:cubicBezTo>
                  <a:pt x="7492405" y="4010725"/>
                  <a:pt x="7520529" y="3999266"/>
                  <a:pt x="7546569" y="3986767"/>
                </a:cubicBezTo>
                <a:close/>
                <a:moveTo>
                  <a:pt x="5290411" y="5029433"/>
                </a:moveTo>
                <a:cubicBezTo>
                  <a:pt x="5284162" y="5033600"/>
                  <a:pt x="5276870" y="5037766"/>
                  <a:pt x="5268537" y="5042974"/>
                </a:cubicBezTo>
                <a:cubicBezTo>
                  <a:pt x="5338326" y="5040891"/>
                  <a:pt x="5409156" y="5040891"/>
                  <a:pt x="5478945" y="5037766"/>
                </a:cubicBezTo>
                <a:cubicBezTo>
                  <a:pt x="5466446" y="5026309"/>
                  <a:pt x="5462279" y="5010684"/>
                  <a:pt x="5458112" y="4996101"/>
                </a:cubicBezTo>
                <a:cubicBezTo>
                  <a:pt x="5409156" y="5022142"/>
                  <a:pt x="5335201" y="5013809"/>
                  <a:pt x="5290411" y="5029433"/>
                </a:cubicBezTo>
                <a:close/>
                <a:moveTo>
                  <a:pt x="6792434" y="4879439"/>
                </a:moveTo>
                <a:cubicBezTo>
                  <a:pt x="6870556" y="4862773"/>
                  <a:pt x="6948677" y="4849233"/>
                  <a:pt x="7025757" y="4830483"/>
                </a:cubicBezTo>
                <a:cubicBezTo>
                  <a:pt x="7102838" y="4811734"/>
                  <a:pt x="7178876" y="4792985"/>
                  <a:pt x="7253873" y="4774235"/>
                </a:cubicBezTo>
                <a:cubicBezTo>
                  <a:pt x="7291371" y="4764861"/>
                  <a:pt x="7328870" y="4755486"/>
                  <a:pt x="7366369" y="4746111"/>
                </a:cubicBezTo>
                <a:cubicBezTo>
                  <a:pt x="7403867" y="4735695"/>
                  <a:pt x="7440324" y="4724238"/>
                  <a:pt x="7477822" y="4713821"/>
                </a:cubicBezTo>
                <a:cubicBezTo>
                  <a:pt x="7551778" y="4691947"/>
                  <a:pt x="7624691" y="4670073"/>
                  <a:pt x="7698647" y="4649240"/>
                </a:cubicBezTo>
                <a:cubicBezTo>
                  <a:pt x="7668440" y="4648198"/>
                  <a:pt x="7638233" y="4646116"/>
                  <a:pt x="7610109" y="4640908"/>
                </a:cubicBezTo>
                <a:cubicBezTo>
                  <a:pt x="7574693" y="4669031"/>
                  <a:pt x="7530945" y="4683614"/>
                  <a:pt x="7513238" y="4698197"/>
                </a:cubicBezTo>
                <a:cubicBezTo>
                  <a:pt x="7377827" y="4728404"/>
                  <a:pt x="7259081" y="4737779"/>
                  <a:pt x="7140336" y="4748195"/>
                </a:cubicBezTo>
                <a:cubicBezTo>
                  <a:pt x="7122629" y="4761736"/>
                  <a:pt x="7092421" y="4803401"/>
                  <a:pt x="7048673" y="4816942"/>
                </a:cubicBezTo>
                <a:cubicBezTo>
                  <a:pt x="6961177" y="4837774"/>
                  <a:pt x="6875764" y="4856523"/>
                  <a:pt x="6792434" y="4879439"/>
                </a:cubicBezTo>
                <a:close/>
                <a:moveTo>
                  <a:pt x="240615" y="4359669"/>
                </a:moveTo>
                <a:cubicBezTo>
                  <a:pt x="398942" y="4425291"/>
                  <a:pt x="558311" y="4486747"/>
                  <a:pt x="718721" y="4544036"/>
                </a:cubicBezTo>
                <a:cubicBezTo>
                  <a:pt x="884339" y="4585701"/>
                  <a:pt x="1036416" y="4595076"/>
                  <a:pt x="1171828" y="4695072"/>
                </a:cubicBezTo>
                <a:cubicBezTo>
                  <a:pt x="1186410" y="4699238"/>
                  <a:pt x="1200993" y="4703405"/>
                  <a:pt x="1214534" y="4708613"/>
                </a:cubicBezTo>
                <a:cubicBezTo>
                  <a:pt x="1244741" y="4709655"/>
                  <a:pt x="1275990" y="4700280"/>
                  <a:pt x="1306197" y="4704446"/>
                </a:cubicBezTo>
                <a:cubicBezTo>
                  <a:pt x="1436400" y="4740903"/>
                  <a:pt x="1457233" y="4786735"/>
                  <a:pt x="1610352" y="4784652"/>
                </a:cubicBezTo>
                <a:cubicBezTo>
                  <a:pt x="1610352" y="4792985"/>
                  <a:pt x="1604102" y="4798193"/>
                  <a:pt x="1594727" y="4802359"/>
                </a:cubicBezTo>
                <a:cubicBezTo>
                  <a:pt x="1641600" y="4798193"/>
                  <a:pt x="1709306" y="4827358"/>
                  <a:pt x="1763470" y="4813817"/>
                </a:cubicBezTo>
                <a:cubicBezTo>
                  <a:pt x="1763470" y="4829441"/>
                  <a:pt x="1763470" y="4846107"/>
                  <a:pt x="1771803" y="4859649"/>
                </a:cubicBezTo>
                <a:cubicBezTo>
                  <a:pt x="2093665" y="4936729"/>
                  <a:pt x="2421777" y="5001309"/>
                  <a:pt x="2759263" y="5044016"/>
                </a:cubicBezTo>
                <a:cubicBezTo>
                  <a:pt x="2859259" y="5056515"/>
                  <a:pt x="2959255" y="5066932"/>
                  <a:pt x="3057168" y="5077348"/>
                </a:cubicBezTo>
                <a:cubicBezTo>
                  <a:pt x="3141540" y="5080473"/>
                  <a:pt x="3227994" y="5081515"/>
                  <a:pt x="3316533" y="5089847"/>
                </a:cubicBezTo>
                <a:cubicBezTo>
                  <a:pt x="3361322" y="5090889"/>
                  <a:pt x="3401946" y="5060682"/>
                  <a:pt x="3422778" y="5052349"/>
                </a:cubicBezTo>
                <a:cubicBezTo>
                  <a:pt x="3537357" y="5075264"/>
                  <a:pt x="3650894" y="5101305"/>
                  <a:pt x="3787347" y="5113805"/>
                </a:cubicBezTo>
                <a:cubicBezTo>
                  <a:pt x="3808179" y="5105472"/>
                  <a:pt x="3852969" y="5104430"/>
                  <a:pt x="3894634" y="5087764"/>
                </a:cubicBezTo>
                <a:cubicBezTo>
                  <a:pt x="3919633" y="5100264"/>
                  <a:pt x="3946715" y="5111721"/>
                  <a:pt x="3974839" y="5121096"/>
                </a:cubicBezTo>
                <a:cubicBezTo>
                  <a:pt x="4060252" y="5123180"/>
                  <a:pt x="4145666" y="5120055"/>
                  <a:pt x="4230037" y="5119013"/>
                </a:cubicBezTo>
                <a:cubicBezTo>
                  <a:pt x="4314409" y="5116929"/>
                  <a:pt x="4398780" y="5115888"/>
                  <a:pt x="4483152" y="5111721"/>
                </a:cubicBezTo>
                <a:lnTo>
                  <a:pt x="4482110" y="5108597"/>
                </a:lnTo>
                <a:cubicBezTo>
                  <a:pt x="4565440" y="5100264"/>
                  <a:pt x="4658145" y="5097139"/>
                  <a:pt x="4752933" y="5092972"/>
                </a:cubicBezTo>
                <a:cubicBezTo>
                  <a:pt x="4847721" y="5087764"/>
                  <a:pt x="4945634" y="5082556"/>
                  <a:pt x="5039380" y="5075264"/>
                </a:cubicBezTo>
                <a:cubicBezTo>
                  <a:pt x="5133126" y="5067974"/>
                  <a:pt x="5222705" y="5054432"/>
                  <a:pt x="5300827" y="5037766"/>
                </a:cubicBezTo>
                <a:cubicBezTo>
                  <a:pt x="5378949" y="5020059"/>
                  <a:pt x="5445613" y="4999226"/>
                  <a:pt x="5493528" y="4966936"/>
                </a:cubicBezTo>
                <a:cubicBezTo>
                  <a:pt x="5560192" y="4987768"/>
                  <a:pt x="5634147" y="4998185"/>
                  <a:pt x="5713310" y="5002351"/>
                </a:cubicBezTo>
                <a:cubicBezTo>
                  <a:pt x="5809140" y="4990893"/>
                  <a:pt x="5903928" y="4976310"/>
                  <a:pt x="5998716" y="4961728"/>
                </a:cubicBezTo>
                <a:cubicBezTo>
                  <a:pt x="6094545" y="4947145"/>
                  <a:pt x="6190375" y="4934645"/>
                  <a:pt x="6285162" y="4916938"/>
                </a:cubicBezTo>
                <a:cubicBezTo>
                  <a:pt x="6298703" y="4902355"/>
                  <a:pt x="6283079" y="4890897"/>
                  <a:pt x="6278913" y="4880481"/>
                </a:cubicBezTo>
                <a:cubicBezTo>
                  <a:pt x="6364326" y="4876314"/>
                  <a:pt x="6452864" y="4876314"/>
                  <a:pt x="6540360" y="4873190"/>
                </a:cubicBezTo>
                <a:cubicBezTo>
                  <a:pt x="6693479" y="4844024"/>
                  <a:pt x="6847640" y="4813817"/>
                  <a:pt x="7002842" y="4784652"/>
                </a:cubicBezTo>
                <a:cubicBezTo>
                  <a:pt x="7037215" y="4769027"/>
                  <a:pt x="7071589" y="4750278"/>
                  <a:pt x="7103879" y="4728404"/>
                </a:cubicBezTo>
                <a:cubicBezTo>
                  <a:pt x="7127837" y="4738820"/>
                  <a:pt x="7157002" y="4744028"/>
                  <a:pt x="7189292" y="4745070"/>
                </a:cubicBezTo>
                <a:cubicBezTo>
                  <a:pt x="7247624" y="4732570"/>
                  <a:pt x="7305954" y="4721112"/>
                  <a:pt x="7365327" y="4708613"/>
                </a:cubicBezTo>
                <a:cubicBezTo>
                  <a:pt x="7444490" y="4689863"/>
                  <a:pt x="7552820" y="4658615"/>
                  <a:pt x="7678856" y="4619033"/>
                </a:cubicBezTo>
                <a:cubicBezTo>
                  <a:pt x="7742395" y="4600284"/>
                  <a:pt x="7808018" y="4576327"/>
                  <a:pt x="7876765" y="4551328"/>
                </a:cubicBezTo>
                <a:cubicBezTo>
                  <a:pt x="7945512" y="4526329"/>
                  <a:pt x="8016342" y="4499246"/>
                  <a:pt x="8088214" y="4472164"/>
                </a:cubicBezTo>
                <a:cubicBezTo>
                  <a:pt x="8105922" y="4453415"/>
                  <a:pt x="8120505" y="4438832"/>
                  <a:pt x="8130921" y="4437791"/>
                </a:cubicBezTo>
                <a:cubicBezTo>
                  <a:pt x="8213209" y="4406542"/>
                  <a:pt x="8293414" y="4378418"/>
                  <a:pt x="8371536" y="4353419"/>
                </a:cubicBezTo>
                <a:cubicBezTo>
                  <a:pt x="8502781" y="4299254"/>
                  <a:pt x="8624651" y="4235715"/>
                  <a:pt x="8731938" y="4182593"/>
                </a:cubicBezTo>
                <a:cubicBezTo>
                  <a:pt x="8839226" y="4130512"/>
                  <a:pt x="8927764" y="4076347"/>
                  <a:pt x="8991302" y="4038848"/>
                </a:cubicBezTo>
                <a:cubicBezTo>
                  <a:pt x="9063175" y="3984684"/>
                  <a:pt x="8956929" y="3978434"/>
                  <a:pt x="8837142" y="3976351"/>
                </a:cubicBezTo>
                <a:cubicBezTo>
                  <a:pt x="8806935" y="3975309"/>
                  <a:pt x="8776728" y="3976351"/>
                  <a:pt x="8746521" y="3975309"/>
                </a:cubicBezTo>
                <a:cubicBezTo>
                  <a:pt x="8717355" y="3974268"/>
                  <a:pt x="8689231" y="3972184"/>
                  <a:pt x="8664233" y="3970101"/>
                </a:cubicBezTo>
                <a:cubicBezTo>
                  <a:pt x="8616318" y="3965934"/>
                  <a:pt x="8584028" y="3957601"/>
                  <a:pt x="8587152" y="3943019"/>
                </a:cubicBezTo>
                <a:cubicBezTo>
                  <a:pt x="8613193" y="3882604"/>
                  <a:pt x="8654858" y="3835731"/>
                  <a:pt x="8706939" y="3789900"/>
                </a:cubicBezTo>
                <a:cubicBezTo>
                  <a:pt x="8759020" y="3744068"/>
                  <a:pt x="8821518" y="3703446"/>
                  <a:pt x="8894432" y="3661781"/>
                </a:cubicBezTo>
                <a:cubicBezTo>
                  <a:pt x="8967345" y="3621157"/>
                  <a:pt x="9046508" y="3574284"/>
                  <a:pt x="9131922" y="3521161"/>
                </a:cubicBezTo>
                <a:cubicBezTo>
                  <a:pt x="9174629" y="3494079"/>
                  <a:pt x="9218376" y="3466997"/>
                  <a:pt x="9263167" y="3434706"/>
                </a:cubicBezTo>
                <a:cubicBezTo>
                  <a:pt x="9306915" y="3402416"/>
                  <a:pt x="9351705" y="3367000"/>
                  <a:pt x="9397536" y="3328461"/>
                </a:cubicBezTo>
                <a:cubicBezTo>
                  <a:pt x="9499615" y="3249297"/>
                  <a:pt x="9302748" y="3348251"/>
                  <a:pt x="9283999" y="3322211"/>
                </a:cubicBezTo>
                <a:cubicBezTo>
                  <a:pt x="9318373" y="3227423"/>
                  <a:pt x="9447534" y="3117010"/>
                  <a:pt x="9521490" y="3009723"/>
                </a:cubicBezTo>
                <a:lnTo>
                  <a:pt x="9412119" y="3069096"/>
                </a:lnTo>
                <a:lnTo>
                  <a:pt x="9300665" y="3125344"/>
                </a:lnTo>
                <a:lnTo>
                  <a:pt x="9190253" y="3182633"/>
                </a:lnTo>
                <a:lnTo>
                  <a:pt x="9135047" y="3211799"/>
                </a:lnTo>
                <a:lnTo>
                  <a:pt x="9078799" y="3238881"/>
                </a:lnTo>
                <a:cubicBezTo>
                  <a:pt x="9003802" y="3275337"/>
                  <a:pt x="8929847" y="3311794"/>
                  <a:pt x="8855891" y="3349293"/>
                </a:cubicBezTo>
                <a:lnTo>
                  <a:pt x="8629859" y="3454497"/>
                </a:lnTo>
                <a:cubicBezTo>
                  <a:pt x="8554862" y="3490954"/>
                  <a:pt x="8478823" y="3524286"/>
                  <a:pt x="8402785" y="3557618"/>
                </a:cubicBezTo>
                <a:lnTo>
                  <a:pt x="8289248" y="3608657"/>
                </a:lnTo>
                <a:cubicBezTo>
                  <a:pt x="8251749" y="3625324"/>
                  <a:pt x="8213209" y="3643031"/>
                  <a:pt x="8174670" y="3657614"/>
                </a:cubicBezTo>
                <a:lnTo>
                  <a:pt x="7943429" y="3752401"/>
                </a:lnTo>
                <a:lnTo>
                  <a:pt x="7886139" y="3776359"/>
                </a:lnTo>
                <a:lnTo>
                  <a:pt x="7827808" y="3798233"/>
                </a:lnTo>
                <a:lnTo>
                  <a:pt x="7711147" y="3843023"/>
                </a:lnTo>
                <a:cubicBezTo>
                  <a:pt x="7771561" y="3825315"/>
                  <a:pt x="7830933" y="3807608"/>
                  <a:pt x="7891348" y="3790942"/>
                </a:cubicBezTo>
                <a:cubicBezTo>
                  <a:pt x="7950720" y="3772192"/>
                  <a:pt x="8010092" y="3754485"/>
                  <a:pt x="8069465" y="3737819"/>
                </a:cubicBezTo>
                <a:cubicBezTo>
                  <a:pt x="8128838" y="3721153"/>
                  <a:pt x="8188210" y="3704487"/>
                  <a:pt x="8246541" y="3689904"/>
                </a:cubicBezTo>
                <a:cubicBezTo>
                  <a:pt x="8304873" y="3673238"/>
                  <a:pt x="8363203" y="3657614"/>
                  <a:pt x="8421534" y="3644073"/>
                </a:cubicBezTo>
                <a:cubicBezTo>
                  <a:pt x="8012176" y="3805525"/>
                  <a:pt x="7589276" y="3932603"/>
                  <a:pt x="7159086" y="4039890"/>
                </a:cubicBezTo>
                <a:cubicBezTo>
                  <a:pt x="6709104" y="4184675"/>
                  <a:pt x="6248706" y="4299254"/>
                  <a:pt x="5783099" y="4366960"/>
                </a:cubicBezTo>
                <a:cubicBezTo>
                  <a:pt x="5819556" y="4344045"/>
                  <a:pt x="5863305" y="4325295"/>
                  <a:pt x="5910178" y="4308629"/>
                </a:cubicBezTo>
                <a:cubicBezTo>
                  <a:pt x="5829972" y="4326337"/>
                  <a:pt x="5749767" y="4345086"/>
                  <a:pt x="5668521" y="4358627"/>
                </a:cubicBezTo>
                <a:cubicBezTo>
                  <a:pt x="5587274" y="4372168"/>
                  <a:pt x="5506027" y="4385710"/>
                  <a:pt x="5424781" y="4399251"/>
                </a:cubicBezTo>
                <a:cubicBezTo>
                  <a:pt x="5376866" y="4416958"/>
                  <a:pt x="5327909" y="4431541"/>
                  <a:pt x="5278953" y="4448207"/>
                </a:cubicBezTo>
                <a:cubicBezTo>
                  <a:pt x="5295619" y="4438832"/>
                  <a:pt x="5338326" y="4423208"/>
                  <a:pt x="5366450" y="4408625"/>
                </a:cubicBezTo>
                <a:cubicBezTo>
                  <a:pt x="4860220" y="4477372"/>
                  <a:pt x="4351907" y="4491955"/>
                  <a:pt x="3863385" y="4482581"/>
                </a:cubicBezTo>
                <a:cubicBezTo>
                  <a:pt x="3902967" y="4481539"/>
                  <a:pt x="3921716" y="4467998"/>
                  <a:pt x="3939424" y="4455498"/>
                </a:cubicBezTo>
                <a:cubicBezTo>
                  <a:pt x="3913383" y="4456540"/>
                  <a:pt x="3886301" y="4457581"/>
                  <a:pt x="3860261" y="4458623"/>
                </a:cubicBezTo>
                <a:cubicBezTo>
                  <a:pt x="3789430" y="4464873"/>
                  <a:pt x="3717558" y="4471122"/>
                  <a:pt x="3648811" y="4470081"/>
                </a:cubicBezTo>
                <a:cubicBezTo>
                  <a:pt x="3718600" y="4461748"/>
                  <a:pt x="3789430" y="4460706"/>
                  <a:pt x="3860261" y="4458623"/>
                </a:cubicBezTo>
                <a:cubicBezTo>
                  <a:pt x="3889426" y="4455498"/>
                  <a:pt x="3918591" y="4453415"/>
                  <a:pt x="3946715" y="4450290"/>
                </a:cubicBezTo>
                <a:cubicBezTo>
                  <a:pt x="3963381" y="4439874"/>
                  <a:pt x="3982130" y="4433624"/>
                  <a:pt x="4018587" y="4444040"/>
                </a:cubicBezTo>
                <a:cubicBezTo>
                  <a:pt x="4150874" y="4429457"/>
                  <a:pt x="4273785" y="4418000"/>
                  <a:pt x="4365449" y="4429457"/>
                </a:cubicBezTo>
                <a:cubicBezTo>
                  <a:pt x="4540441" y="4447165"/>
                  <a:pt x="4710226" y="4435707"/>
                  <a:pt x="4872720" y="4414875"/>
                </a:cubicBezTo>
                <a:cubicBezTo>
                  <a:pt x="5036254" y="4398209"/>
                  <a:pt x="5191457" y="4370085"/>
                  <a:pt x="5345617" y="4374251"/>
                </a:cubicBezTo>
                <a:cubicBezTo>
                  <a:pt x="5417489" y="4373210"/>
                  <a:pt x="5400823" y="4387792"/>
                  <a:pt x="5366450" y="4406542"/>
                </a:cubicBezTo>
                <a:cubicBezTo>
                  <a:pt x="5385199" y="4404459"/>
                  <a:pt x="5404990" y="4400292"/>
                  <a:pt x="5424781" y="4398209"/>
                </a:cubicBezTo>
                <a:cubicBezTo>
                  <a:pt x="5536234" y="4358627"/>
                  <a:pt x="5648730" y="4327378"/>
                  <a:pt x="5764350" y="4305504"/>
                </a:cubicBezTo>
                <a:cubicBezTo>
                  <a:pt x="5828931" y="4295088"/>
                  <a:pt x="5894553" y="4285713"/>
                  <a:pt x="5959134" y="4275297"/>
                </a:cubicBezTo>
                <a:lnTo>
                  <a:pt x="6056005" y="4260715"/>
                </a:lnTo>
                <a:cubicBezTo>
                  <a:pt x="6088295" y="4255507"/>
                  <a:pt x="6120586" y="4249256"/>
                  <a:pt x="6151835" y="4244048"/>
                </a:cubicBezTo>
                <a:cubicBezTo>
                  <a:pt x="6176833" y="4238840"/>
                  <a:pt x="6200791" y="4232591"/>
                  <a:pt x="6225790" y="4227383"/>
                </a:cubicBezTo>
                <a:cubicBezTo>
                  <a:pt x="6213290" y="4230507"/>
                  <a:pt x="6200791" y="4234674"/>
                  <a:pt x="6189333" y="4237799"/>
                </a:cubicBezTo>
                <a:cubicBezTo>
                  <a:pt x="6271621" y="4223216"/>
                  <a:pt x="6352868" y="4209675"/>
                  <a:pt x="6435157" y="4195092"/>
                </a:cubicBezTo>
                <a:cubicBezTo>
                  <a:pt x="6516403" y="4178426"/>
                  <a:pt x="6597650" y="4162802"/>
                  <a:pt x="6677855" y="4146136"/>
                </a:cubicBezTo>
                <a:cubicBezTo>
                  <a:pt x="6718478" y="4137802"/>
                  <a:pt x="6759102" y="4130512"/>
                  <a:pt x="6799725" y="4122178"/>
                </a:cubicBezTo>
                <a:lnTo>
                  <a:pt x="6919512" y="4094055"/>
                </a:lnTo>
                <a:cubicBezTo>
                  <a:pt x="6999717" y="4075305"/>
                  <a:pt x="7079922" y="4057598"/>
                  <a:pt x="7160127" y="4038848"/>
                </a:cubicBezTo>
                <a:cubicBezTo>
                  <a:pt x="7344495" y="3975309"/>
                  <a:pt x="7530945" y="3914895"/>
                  <a:pt x="7712188" y="3843023"/>
                </a:cubicBezTo>
                <a:cubicBezTo>
                  <a:pt x="7669482" y="3855522"/>
                  <a:pt x="7626775" y="3869063"/>
                  <a:pt x="7584068" y="3881563"/>
                </a:cubicBezTo>
                <a:lnTo>
                  <a:pt x="7519487" y="3901354"/>
                </a:lnTo>
                <a:lnTo>
                  <a:pt x="7454907" y="3919061"/>
                </a:lnTo>
                <a:cubicBezTo>
                  <a:pt x="7368452" y="3943019"/>
                  <a:pt x="7281997" y="3966976"/>
                  <a:pt x="7195542" y="3990934"/>
                </a:cubicBezTo>
                <a:cubicBezTo>
                  <a:pt x="7109087" y="4014891"/>
                  <a:pt x="7020549" y="4032599"/>
                  <a:pt x="6934094" y="4052390"/>
                </a:cubicBezTo>
                <a:cubicBezTo>
                  <a:pt x="6890346" y="4061764"/>
                  <a:pt x="6846598" y="4071139"/>
                  <a:pt x="6803891" y="4080513"/>
                </a:cubicBezTo>
                <a:cubicBezTo>
                  <a:pt x="6760143" y="4088847"/>
                  <a:pt x="6716395" y="4095096"/>
                  <a:pt x="6672647" y="4102388"/>
                </a:cubicBezTo>
                <a:cubicBezTo>
                  <a:pt x="6783059" y="4059681"/>
                  <a:pt x="6896596" y="4011766"/>
                  <a:pt x="7015341" y="3969060"/>
                </a:cubicBezTo>
                <a:cubicBezTo>
                  <a:pt x="7134086" y="3928436"/>
                  <a:pt x="7253873" y="3881563"/>
                  <a:pt x="7376785" y="3841981"/>
                </a:cubicBezTo>
                <a:cubicBezTo>
                  <a:pt x="7296580" y="3864897"/>
                  <a:pt x="7216375" y="3888855"/>
                  <a:pt x="7135128" y="3911770"/>
                </a:cubicBezTo>
                <a:cubicBezTo>
                  <a:pt x="7053881" y="3932603"/>
                  <a:pt x="6972635" y="3954477"/>
                  <a:pt x="6890346" y="3975309"/>
                </a:cubicBezTo>
                <a:cubicBezTo>
                  <a:pt x="6763268" y="3998225"/>
                  <a:pt x="6635148" y="4012807"/>
                  <a:pt x="6542444" y="4005517"/>
                </a:cubicBezTo>
                <a:cubicBezTo>
                  <a:pt x="6622649" y="3990934"/>
                  <a:pt x="6696604" y="3975309"/>
                  <a:pt x="6765351" y="3957601"/>
                </a:cubicBezTo>
                <a:cubicBezTo>
                  <a:pt x="6833057" y="3937811"/>
                  <a:pt x="6896596" y="3915937"/>
                  <a:pt x="6955969" y="3890938"/>
                </a:cubicBezTo>
                <a:cubicBezTo>
                  <a:pt x="6887221" y="3906562"/>
                  <a:pt x="6818474" y="3922187"/>
                  <a:pt x="6749727" y="3938852"/>
                </a:cubicBezTo>
                <a:cubicBezTo>
                  <a:pt x="6679938" y="3952393"/>
                  <a:pt x="6610149" y="3965934"/>
                  <a:pt x="6540360" y="3979476"/>
                </a:cubicBezTo>
                <a:cubicBezTo>
                  <a:pt x="6400782" y="4007599"/>
                  <a:pt x="6259122" y="4028432"/>
                  <a:pt x="6116419" y="4049264"/>
                </a:cubicBezTo>
                <a:cubicBezTo>
                  <a:pt x="6088295" y="4053431"/>
                  <a:pt x="6061213" y="4058639"/>
                  <a:pt x="6033089" y="4061764"/>
                </a:cubicBezTo>
                <a:cubicBezTo>
                  <a:pt x="6061213" y="4057598"/>
                  <a:pt x="6088295" y="4053431"/>
                  <a:pt x="6116419" y="4049264"/>
                </a:cubicBezTo>
                <a:cubicBezTo>
                  <a:pt x="6193500" y="4036765"/>
                  <a:pt x="6271621" y="4020099"/>
                  <a:pt x="6350785" y="4002391"/>
                </a:cubicBezTo>
                <a:cubicBezTo>
                  <a:pt x="6428906" y="3984684"/>
                  <a:pt x="6507028" y="3961768"/>
                  <a:pt x="6586192" y="3941977"/>
                </a:cubicBezTo>
                <a:cubicBezTo>
                  <a:pt x="6744519" y="3904479"/>
                  <a:pt x="6899721" y="3860731"/>
                  <a:pt x="7059089" y="3844065"/>
                </a:cubicBezTo>
                <a:cubicBezTo>
                  <a:pt x="7025757" y="3861772"/>
                  <a:pt x="6992426" y="3877396"/>
                  <a:pt x="6957010" y="3891979"/>
                </a:cubicBezTo>
                <a:cubicBezTo>
                  <a:pt x="7451782" y="3775317"/>
                  <a:pt x="7927804" y="3620116"/>
                  <a:pt x="8380911" y="3421165"/>
                </a:cubicBezTo>
                <a:cubicBezTo>
                  <a:pt x="8311122" y="3426373"/>
                  <a:pt x="8239250" y="3447206"/>
                  <a:pt x="8164253" y="3474288"/>
                </a:cubicBezTo>
                <a:cubicBezTo>
                  <a:pt x="8089256" y="3500329"/>
                  <a:pt x="8011134" y="3532619"/>
                  <a:pt x="7931970" y="3565951"/>
                </a:cubicBezTo>
                <a:cubicBezTo>
                  <a:pt x="7892389" y="3582617"/>
                  <a:pt x="7852807" y="3600324"/>
                  <a:pt x="7813226" y="3615949"/>
                </a:cubicBezTo>
                <a:cubicBezTo>
                  <a:pt x="7772602" y="3630532"/>
                  <a:pt x="7731979" y="3645114"/>
                  <a:pt x="7692397" y="3658655"/>
                </a:cubicBezTo>
                <a:cubicBezTo>
                  <a:pt x="7612192" y="3684696"/>
                  <a:pt x="7531987" y="3705528"/>
                  <a:pt x="7454907" y="3712820"/>
                </a:cubicBezTo>
                <a:cubicBezTo>
                  <a:pt x="7958011" y="3519078"/>
                  <a:pt x="8481948" y="3312836"/>
                  <a:pt x="8975678" y="3051388"/>
                </a:cubicBezTo>
                <a:cubicBezTo>
                  <a:pt x="9220460" y="2919102"/>
                  <a:pt x="9460033" y="2776400"/>
                  <a:pt x="9677733" y="2610781"/>
                </a:cubicBezTo>
                <a:cubicBezTo>
                  <a:pt x="9895432" y="2447246"/>
                  <a:pt x="10097508" y="2269129"/>
                  <a:pt x="10266250" y="2072261"/>
                </a:cubicBezTo>
                <a:cubicBezTo>
                  <a:pt x="9986054" y="2303502"/>
                  <a:pt x="9682941" y="2512868"/>
                  <a:pt x="9348580" y="2674320"/>
                </a:cubicBezTo>
                <a:cubicBezTo>
                  <a:pt x="9379828" y="2659738"/>
                  <a:pt x="9412119" y="2638905"/>
                  <a:pt x="9444409" y="2618073"/>
                </a:cubicBezTo>
                <a:cubicBezTo>
                  <a:pt x="9476700" y="2596198"/>
                  <a:pt x="9506907" y="2570158"/>
                  <a:pt x="9538155" y="2546200"/>
                </a:cubicBezTo>
                <a:cubicBezTo>
                  <a:pt x="9512115" y="2563908"/>
                  <a:pt x="9486074" y="2581616"/>
                  <a:pt x="9460033" y="2599324"/>
                </a:cubicBezTo>
                <a:cubicBezTo>
                  <a:pt x="9432952" y="2615989"/>
                  <a:pt x="9406911" y="2631614"/>
                  <a:pt x="9380870" y="2648279"/>
                </a:cubicBezTo>
                <a:cubicBezTo>
                  <a:pt x="9327747" y="2680570"/>
                  <a:pt x="9275666" y="2712860"/>
                  <a:pt x="9222543" y="2745151"/>
                </a:cubicBezTo>
                <a:cubicBezTo>
                  <a:pt x="9168379" y="2776400"/>
                  <a:pt x="9114214" y="2806607"/>
                  <a:pt x="9059008" y="2837855"/>
                </a:cubicBezTo>
                <a:cubicBezTo>
                  <a:pt x="9031926" y="2853480"/>
                  <a:pt x="9003802" y="2870146"/>
                  <a:pt x="8975678" y="2885770"/>
                </a:cubicBezTo>
                <a:cubicBezTo>
                  <a:pt x="8947554" y="2901395"/>
                  <a:pt x="8918389" y="2917019"/>
                  <a:pt x="8889223" y="2932643"/>
                </a:cubicBezTo>
                <a:cubicBezTo>
                  <a:pt x="8889223" y="2931601"/>
                  <a:pt x="8890265" y="2929518"/>
                  <a:pt x="8890265" y="2928477"/>
                </a:cubicBezTo>
                <a:cubicBezTo>
                  <a:pt x="8824643" y="2962850"/>
                  <a:pt x="8757979" y="2996182"/>
                  <a:pt x="8692356" y="3029514"/>
                </a:cubicBezTo>
                <a:cubicBezTo>
                  <a:pt x="8624651" y="3060763"/>
                  <a:pt x="8555904" y="3089928"/>
                  <a:pt x="8488198" y="3119094"/>
                </a:cubicBezTo>
                <a:cubicBezTo>
                  <a:pt x="8453824" y="3133677"/>
                  <a:pt x="8420492" y="3148259"/>
                  <a:pt x="8385077" y="3162842"/>
                </a:cubicBezTo>
                <a:lnTo>
                  <a:pt x="8280915" y="3201382"/>
                </a:lnTo>
                <a:cubicBezTo>
                  <a:pt x="8211126" y="3227423"/>
                  <a:pt x="8141337" y="3252422"/>
                  <a:pt x="8071548" y="3277421"/>
                </a:cubicBezTo>
                <a:cubicBezTo>
                  <a:pt x="7788226" y="3368042"/>
                  <a:pt x="7503863" y="3448248"/>
                  <a:pt x="7219500" y="3509703"/>
                </a:cubicBezTo>
                <a:cubicBezTo>
                  <a:pt x="7266373" y="3469080"/>
                  <a:pt x="7313246" y="3444081"/>
                  <a:pt x="7359077" y="3428456"/>
                </a:cubicBezTo>
                <a:cubicBezTo>
                  <a:pt x="7403867" y="3412832"/>
                  <a:pt x="7448657" y="3404499"/>
                  <a:pt x="7492405" y="3401374"/>
                </a:cubicBezTo>
                <a:cubicBezTo>
                  <a:pt x="7578860" y="3394083"/>
                  <a:pt x="7663232" y="3401374"/>
                  <a:pt x="7739270" y="3372208"/>
                </a:cubicBezTo>
                <a:cubicBezTo>
                  <a:pt x="8147587" y="3194091"/>
                  <a:pt x="8556945" y="3015973"/>
                  <a:pt x="8904848" y="2818065"/>
                </a:cubicBezTo>
                <a:lnTo>
                  <a:pt x="8694439" y="2933685"/>
                </a:lnTo>
                <a:cubicBezTo>
                  <a:pt x="8660066" y="2953476"/>
                  <a:pt x="8623609" y="2971183"/>
                  <a:pt x="8587152" y="2988891"/>
                </a:cubicBezTo>
                <a:lnTo>
                  <a:pt x="8478823" y="3043055"/>
                </a:lnTo>
                <a:cubicBezTo>
                  <a:pt x="8532988" y="3015973"/>
                  <a:pt x="8585069" y="2990974"/>
                  <a:pt x="8637150" y="2967017"/>
                </a:cubicBezTo>
                <a:cubicBezTo>
                  <a:pt x="8688190" y="2943060"/>
                  <a:pt x="8738188" y="2918060"/>
                  <a:pt x="8789228" y="2895145"/>
                </a:cubicBezTo>
                <a:cubicBezTo>
                  <a:pt x="8891307" y="2849313"/>
                  <a:pt x="8994427" y="2804523"/>
                  <a:pt x="9106923" y="2753484"/>
                </a:cubicBezTo>
                <a:cubicBezTo>
                  <a:pt x="9082965" y="2785774"/>
                  <a:pt x="9032967" y="2815981"/>
                  <a:pt x="8988178" y="2845147"/>
                </a:cubicBezTo>
                <a:cubicBezTo>
                  <a:pt x="8943388" y="2875354"/>
                  <a:pt x="8900681" y="2900353"/>
                  <a:pt x="8893390" y="2928477"/>
                </a:cubicBezTo>
                <a:cubicBezTo>
                  <a:pt x="9189211" y="2770150"/>
                  <a:pt x="9466284" y="2579533"/>
                  <a:pt x="9703774" y="2352459"/>
                </a:cubicBezTo>
                <a:cubicBezTo>
                  <a:pt x="9776688" y="2286836"/>
                  <a:pt x="9816269" y="2238921"/>
                  <a:pt x="9830852" y="2205589"/>
                </a:cubicBezTo>
                <a:cubicBezTo>
                  <a:pt x="9844393" y="2171216"/>
                  <a:pt x="9835018" y="2151425"/>
                  <a:pt x="9814186" y="2144134"/>
                </a:cubicBezTo>
                <a:cubicBezTo>
                  <a:pt x="9771479" y="2129551"/>
                  <a:pt x="9675650" y="2155591"/>
                  <a:pt x="9615236" y="2202464"/>
                </a:cubicBezTo>
                <a:cubicBezTo>
                  <a:pt x="9303790" y="2436830"/>
                  <a:pt x="8971512" y="2614948"/>
                  <a:pt x="8637150" y="2773274"/>
                </a:cubicBezTo>
                <a:cubicBezTo>
                  <a:pt x="8301747" y="2931601"/>
                  <a:pt x="7963219" y="3071179"/>
                  <a:pt x="7620525" y="3230548"/>
                </a:cubicBezTo>
                <a:cubicBezTo>
                  <a:pt x="7541361" y="3272213"/>
                  <a:pt x="7461157" y="3312836"/>
                  <a:pt x="7380952" y="3352418"/>
                </a:cubicBezTo>
                <a:cubicBezTo>
                  <a:pt x="7299705" y="3390958"/>
                  <a:pt x="7216375" y="3424290"/>
                  <a:pt x="7133045" y="3458664"/>
                </a:cubicBezTo>
                <a:cubicBezTo>
                  <a:pt x="7091380" y="3475330"/>
                  <a:pt x="7049715" y="3493037"/>
                  <a:pt x="7007008" y="3509703"/>
                </a:cubicBezTo>
                <a:lnTo>
                  <a:pt x="6878888" y="3555535"/>
                </a:lnTo>
                <a:lnTo>
                  <a:pt x="6750769" y="3600324"/>
                </a:lnTo>
                <a:cubicBezTo>
                  <a:pt x="6708062" y="3614907"/>
                  <a:pt x="6665355" y="3630532"/>
                  <a:pt x="6621607" y="3643031"/>
                </a:cubicBezTo>
                <a:cubicBezTo>
                  <a:pt x="6520569" y="3660739"/>
                  <a:pt x="6400782" y="3685738"/>
                  <a:pt x="6290371" y="3707612"/>
                </a:cubicBezTo>
                <a:cubicBezTo>
                  <a:pt x="6179959" y="3728444"/>
                  <a:pt x="6082046" y="3751360"/>
                  <a:pt x="6024756" y="3772192"/>
                </a:cubicBezTo>
                <a:cubicBezTo>
                  <a:pt x="5950801" y="3805525"/>
                  <a:pt x="5874762" y="3833649"/>
                  <a:pt x="5798724" y="3864897"/>
                </a:cubicBezTo>
                <a:cubicBezTo>
                  <a:pt x="5722685" y="3895104"/>
                  <a:pt x="5644563" y="3926353"/>
                  <a:pt x="5565400" y="3952393"/>
                </a:cubicBezTo>
                <a:cubicBezTo>
                  <a:pt x="5486236" y="3979476"/>
                  <a:pt x="5406031" y="4007599"/>
                  <a:pt x="5323743" y="4033640"/>
                </a:cubicBezTo>
                <a:cubicBezTo>
                  <a:pt x="5241455" y="4057598"/>
                  <a:pt x="5159167" y="4081555"/>
                  <a:pt x="5074795" y="4104471"/>
                </a:cubicBezTo>
                <a:cubicBezTo>
                  <a:pt x="4738350" y="4194050"/>
                  <a:pt x="4381073" y="4259673"/>
                  <a:pt x="4007129" y="4288838"/>
                </a:cubicBezTo>
                <a:cubicBezTo>
                  <a:pt x="3339448" y="4312796"/>
                  <a:pt x="2615519" y="4307588"/>
                  <a:pt x="1931172" y="4202383"/>
                </a:cubicBezTo>
                <a:cubicBezTo>
                  <a:pt x="1589519" y="4150302"/>
                  <a:pt x="1259324" y="4074264"/>
                  <a:pt x="957253" y="3968018"/>
                </a:cubicBezTo>
                <a:cubicBezTo>
                  <a:pt x="806217" y="3915937"/>
                  <a:pt x="661432" y="3855522"/>
                  <a:pt x="527062" y="3787817"/>
                </a:cubicBezTo>
                <a:cubicBezTo>
                  <a:pt x="460398" y="3754485"/>
                  <a:pt x="394776" y="3719070"/>
                  <a:pt x="334361" y="3681571"/>
                </a:cubicBezTo>
                <a:cubicBezTo>
                  <a:pt x="303113" y="3662822"/>
                  <a:pt x="273947" y="3644073"/>
                  <a:pt x="245823" y="3624282"/>
                </a:cubicBezTo>
                <a:cubicBezTo>
                  <a:pt x="231241" y="3614907"/>
                  <a:pt x="217700" y="3604491"/>
                  <a:pt x="204158" y="3595116"/>
                </a:cubicBezTo>
                <a:cubicBezTo>
                  <a:pt x="196867" y="3589908"/>
                  <a:pt x="191659" y="3585741"/>
                  <a:pt x="185409" y="3580533"/>
                </a:cubicBezTo>
                <a:lnTo>
                  <a:pt x="170826" y="3569076"/>
                </a:lnTo>
                <a:cubicBezTo>
                  <a:pt x="167702" y="3566992"/>
                  <a:pt x="166660" y="3564909"/>
                  <a:pt x="164577" y="3562826"/>
                </a:cubicBezTo>
                <a:cubicBezTo>
                  <a:pt x="176035" y="3580533"/>
                  <a:pt x="203117" y="3602408"/>
                  <a:pt x="228116" y="3623240"/>
                </a:cubicBezTo>
                <a:cubicBezTo>
                  <a:pt x="255198" y="3643031"/>
                  <a:pt x="284364" y="3663863"/>
                  <a:pt x="316654" y="3682613"/>
                </a:cubicBezTo>
                <a:cubicBezTo>
                  <a:pt x="380193" y="3722195"/>
                  <a:pt x="452065" y="3759693"/>
                  <a:pt x="524979" y="3797192"/>
                </a:cubicBezTo>
                <a:cubicBezTo>
                  <a:pt x="670806" y="3871147"/>
                  <a:pt x="818717" y="3941977"/>
                  <a:pt x="917671" y="4019058"/>
                </a:cubicBezTo>
                <a:lnTo>
                  <a:pt x="833300" y="4033640"/>
                </a:lnTo>
                <a:cubicBezTo>
                  <a:pt x="869757" y="4089888"/>
                  <a:pt x="1033292" y="4157594"/>
                  <a:pt x="1114538" y="4204467"/>
                </a:cubicBezTo>
                <a:cubicBezTo>
                  <a:pt x="1071832" y="4211758"/>
                  <a:pt x="1031208" y="4187801"/>
                  <a:pt x="990585" y="4163843"/>
                </a:cubicBezTo>
                <a:cubicBezTo>
                  <a:pt x="1031208" y="4187801"/>
                  <a:pt x="1031208" y="4187801"/>
                  <a:pt x="1071832" y="4211758"/>
                </a:cubicBezTo>
                <a:cubicBezTo>
                  <a:pt x="904130" y="4179467"/>
                  <a:pt x="668723" y="4091971"/>
                  <a:pt x="481231" y="4025307"/>
                </a:cubicBezTo>
                <a:cubicBezTo>
                  <a:pt x="293738" y="3959685"/>
                  <a:pt x="154160" y="3915937"/>
                  <a:pt x="162493" y="3993017"/>
                </a:cubicBezTo>
                <a:cubicBezTo>
                  <a:pt x="170826" y="4070097"/>
                  <a:pt x="319779" y="4158635"/>
                  <a:pt x="520812" y="4243007"/>
                </a:cubicBezTo>
                <a:cubicBezTo>
                  <a:pt x="721846" y="4327378"/>
                  <a:pt x="973919" y="4404459"/>
                  <a:pt x="1185369" y="4475289"/>
                </a:cubicBezTo>
                <a:cubicBezTo>
                  <a:pt x="991627" y="4480497"/>
                  <a:pt x="788510" y="4434665"/>
                  <a:pt x="588518" y="4375293"/>
                </a:cubicBezTo>
                <a:cubicBezTo>
                  <a:pt x="387484" y="4315921"/>
                  <a:pt x="191659" y="4243007"/>
                  <a:pt x="0" y="4190926"/>
                </a:cubicBezTo>
                <a:cubicBezTo>
                  <a:pt x="79163" y="4248215"/>
                  <a:pt x="114579" y="4308629"/>
                  <a:pt x="240615" y="4359669"/>
                </a:cubicBezTo>
                <a:close/>
                <a:moveTo>
                  <a:pt x="4731059" y="5014850"/>
                </a:moveTo>
                <a:cubicBezTo>
                  <a:pt x="4691477" y="5009642"/>
                  <a:pt x="4652937" y="5007559"/>
                  <a:pt x="4613355" y="5008601"/>
                </a:cubicBezTo>
                <a:cubicBezTo>
                  <a:pt x="4534192" y="5009642"/>
                  <a:pt x="4453987" y="5020059"/>
                  <a:pt x="4368573" y="5023183"/>
                </a:cubicBezTo>
                <a:cubicBezTo>
                  <a:pt x="4448779" y="5028391"/>
                  <a:pt x="4527942" y="5031517"/>
                  <a:pt x="4608147" y="5035683"/>
                </a:cubicBezTo>
                <a:lnTo>
                  <a:pt x="4728976" y="5040891"/>
                </a:lnTo>
                <a:lnTo>
                  <a:pt x="4849804" y="5042974"/>
                </a:lnTo>
                <a:cubicBezTo>
                  <a:pt x="4810222" y="5028391"/>
                  <a:pt x="4770640" y="5020059"/>
                  <a:pt x="4731059" y="5014850"/>
                </a:cubicBezTo>
                <a:close/>
                <a:moveTo>
                  <a:pt x="8957970" y="4154469"/>
                </a:moveTo>
                <a:cubicBezTo>
                  <a:pt x="8922556" y="4175301"/>
                  <a:pt x="8885057" y="4197175"/>
                  <a:pt x="8844434" y="4216966"/>
                </a:cubicBezTo>
                <a:cubicBezTo>
                  <a:pt x="8803810" y="4235715"/>
                  <a:pt x="8760062" y="4255507"/>
                  <a:pt x="8716314" y="4274256"/>
                </a:cubicBezTo>
                <a:cubicBezTo>
                  <a:pt x="8672566" y="4293005"/>
                  <a:pt x="8626734" y="4311754"/>
                  <a:pt x="8580903" y="4329462"/>
                </a:cubicBezTo>
                <a:lnTo>
                  <a:pt x="8512155" y="4356544"/>
                </a:lnTo>
                <a:cubicBezTo>
                  <a:pt x="8489239" y="4364877"/>
                  <a:pt x="8466324" y="4373210"/>
                  <a:pt x="8443408" y="4381543"/>
                </a:cubicBezTo>
                <a:cubicBezTo>
                  <a:pt x="8351746" y="4414875"/>
                  <a:pt x="8264249" y="4448207"/>
                  <a:pt x="8186127" y="4481539"/>
                </a:cubicBezTo>
                <a:lnTo>
                  <a:pt x="8188210" y="4484664"/>
                </a:lnTo>
                <a:cubicBezTo>
                  <a:pt x="8586111" y="4339878"/>
                  <a:pt x="8969429" y="4171134"/>
                  <a:pt x="9347538" y="3982601"/>
                </a:cubicBezTo>
                <a:cubicBezTo>
                  <a:pt x="9269416" y="4005517"/>
                  <a:pt x="9195461" y="4023224"/>
                  <a:pt x="9123589" y="4023224"/>
                </a:cubicBezTo>
                <a:cubicBezTo>
                  <a:pt x="9086091" y="4068014"/>
                  <a:pt x="9027759" y="4111762"/>
                  <a:pt x="8957970" y="4154469"/>
                </a:cubicBezTo>
                <a:close/>
                <a:moveTo>
                  <a:pt x="5267495" y="5042974"/>
                </a:moveTo>
                <a:cubicBezTo>
                  <a:pt x="5268537" y="5042974"/>
                  <a:pt x="5268537" y="5042974"/>
                  <a:pt x="5268537" y="5042974"/>
                </a:cubicBezTo>
                <a:cubicBezTo>
                  <a:pt x="5276870" y="5038808"/>
                  <a:pt x="5284162" y="5034642"/>
                  <a:pt x="5290411" y="5029433"/>
                </a:cubicBezTo>
                <a:cubicBezTo>
                  <a:pt x="5281036" y="5033600"/>
                  <a:pt x="5273745" y="5037766"/>
                  <a:pt x="5267495" y="5042974"/>
                </a:cubicBezTo>
                <a:close/>
                <a:moveTo>
                  <a:pt x="9461076" y="3153467"/>
                </a:moveTo>
                <a:cubicBezTo>
                  <a:pt x="9442326" y="3164926"/>
                  <a:pt x="9424619" y="3176383"/>
                  <a:pt x="9406911" y="3187841"/>
                </a:cubicBezTo>
                <a:cubicBezTo>
                  <a:pt x="9371495" y="3210757"/>
                  <a:pt x="9338163" y="3234715"/>
                  <a:pt x="9307957" y="3259713"/>
                </a:cubicBezTo>
                <a:cubicBezTo>
                  <a:pt x="9390245" y="3207632"/>
                  <a:pt x="9471492" y="3155551"/>
                  <a:pt x="9548572" y="3098261"/>
                </a:cubicBezTo>
                <a:cubicBezTo>
                  <a:pt x="9537114" y="3104511"/>
                  <a:pt x="9526698" y="3110761"/>
                  <a:pt x="9515239" y="3117010"/>
                </a:cubicBezTo>
                <a:cubicBezTo>
                  <a:pt x="9497532" y="3128469"/>
                  <a:pt x="9478783" y="3140968"/>
                  <a:pt x="9461076" y="3153467"/>
                </a:cubicBezTo>
                <a:close/>
                <a:moveTo>
                  <a:pt x="10909975" y="2126426"/>
                </a:moveTo>
                <a:cubicBezTo>
                  <a:pt x="11075593" y="1975390"/>
                  <a:pt x="11233920" y="1817063"/>
                  <a:pt x="11379747" y="1646237"/>
                </a:cubicBezTo>
                <a:cubicBezTo>
                  <a:pt x="11196422" y="1807689"/>
                  <a:pt x="11014137" y="1979557"/>
                  <a:pt x="10822478" y="2147258"/>
                </a:cubicBezTo>
                <a:lnTo>
                  <a:pt x="10770397" y="2200381"/>
                </a:lnTo>
                <a:lnTo>
                  <a:pt x="10717274" y="2251421"/>
                </a:lnTo>
                <a:lnTo>
                  <a:pt x="10609987" y="2354542"/>
                </a:lnTo>
                <a:cubicBezTo>
                  <a:pt x="10537073" y="2421205"/>
                  <a:pt x="10463118" y="2487870"/>
                  <a:pt x="10389163" y="2552451"/>
                </a:cubicBezTo>
                <a:cubicBezTo>
                  <a:pt x="10569364" y="2418081"/>
                  <a:pt x="10745398" y="2279545"/>
                  <a:pt x="10909975" y="2126426"/>
                </a:cubicBezTo>
                <a:close/>
                <a:moveTo>
                  <a:pt x="9873559" y="3701362"/>
                </a:moveTo>
                <a:cubicBezTo>
                  <a:pt x="9950639" y="3656572"/>
                  <a:pt x="10027719" y="3611782"/>
                  <a:pt x="10105841" y="3566992"/>
                </a:cubicBezTo>
                <a:cubicBezTo>
                  <a:pt x="10021469" y="3602408"/>
                  <a:pt x="9936056" y="3633657"/>
                  <a:pt x="9855851" y="3669071"/>
                </a:cubicBezTo>
                <a:cubicBezTo>
                  <a:pt x="9862101" y="3677405"/>
                  <a:pt x="9881891" y="3682613"/>
                  <a:pt x="9873559" y="3701362"/>
                </a:cubicBezTo>
                <a:close/>
                <a:moveTo>
                  <a:pt x="8749645" y="3599283"/>
                </a:moveTo>
                <a:cubicBezTo>
                  <a:pt x="8791310" y="3568034"/>
                  <a:pt x="8832975" y="3536786"/>
                  <a:pt x="8873599" y="3506578"/>
                </a:cubicBezTo>
                <a:cubicBezTo>
                  <a:pt x="8855891" y="3514911"/>
                  <a:pt x="8838184" y="3524286"/>
                  <a:pt x="8820476" y="3532619"/>
                </a:cubicBezTo>
                <a:cubicBezTo>
                  <a:pt x="8797561" y="3555535"/>
                  <a:pt x="8763187" y="3584700"/>
                  <a:pt x="8749645" y="3599283"/>
                </a:cubicBezTo>
                <a:close/>
                <a:moveTo>
                  <a:pt x="10597488" y="3214923"/>
                </a:moveTo>
                <a:cubicBezTo>
                  <a:pt x="10573530" y="3248256"/>
                  <a:pt x="10547489" y="3278462"/>
                  <a:pt x="10519366" y="3306586"/>
                </a:cubicBezTo>
                <a:cubicBezTo>
                  <a:pt x="10547489" y="3288878"/>
                  <a:pt x="10574572" y="3270129"/>
                  <a:pt x="10602696" y="3252422"/>
                </a:cubicBezTo>
                <a:cubicBezTo>
                  <a:pt x="10629778" y="3233673"/>
                  <a:pt x="10657902" y="3214923"/>
                  <a:pt x="10684984" y="3195132"/>
                </a:cubicBezTo>
                <a:cubicBezTo>
                  <a:pt x="10653736" y="3207632"/>
                  <a:pt x="10624570" y="3214923"/>
                  <a:pt x="10597488" y="3214923"/>
                </a:cubicBezTo>
                <a:close/>
                <a:moveTo>
                  <a:pt x="11434954" y="2552451"/>
                </a:moveTo>
                <a:cubicBezTo>
                  <a:pt x="11472452" y="2512868"/>
                  <a:pt x="11507868" y="2472245"/>
                  <a:pt x="11544324" y="2431622"/>
                </a:cubicBezTo>
                <a:cubicBezTo>
                  <a:pt x="11580781" y="2390999"/>
                  <a:pt x="11617238" y="2350375"/>
                  <a:pt x="11650570" y="2308710"/>
                </a:cubicBezTo>
                <a:cubicBezTo>
                  <a:pt x="11620362" y="2339959"/>
                  <a:pt x="11589114" y="2371208"/>
                  <a:pt x="11556823" y="2402456"/>
                </a:cubicBezTo>
                <a:cubicBezTo>
                  <a:pt x="11525575" y="2434746"/>
                  <a:pt x="11493285" y="2467037"/>
                  <a:pt x="11460995" y="2500369"/>
                </a:cubicBezTo>
                <a:cubicBezTo>
                  <a:pt x="11450578" y="2506619"/>
                  <a:pt x="11444329" y="2527451"/>
                  <a:pt x="11434954" y="2552451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19C7EA9-6C15-4ECA-9D28-CB65AF217F92}"/>
              </a:ext>
            </a:extLst>
          </p:cNvPr>
          <p:cNvSpPr/>
          <p:nvPr/>
        </p:nvSpPr>
        <p:spPr>
          <a:xfrm>
            <a:off x="7206340" y="4239221"/>
            <a:ext cx="2918700" cy="2939512"/>
          </a:xfrm>
          <a:custGeom>
            <a:avLst/>
            <a:gdLst>
              <a:gd name="connsiteX0" fmla="*/ 2890305 w 2918700"/>
              <a:gd name="connsiteY0" fmla="*/ 1088579 h 2939512"/>
              <a:gd name="connsiteX1" fmla="*/ 2835100 w 2918700"/>
              <a:gd name="connsiteY1" fmla="*/ 887546 h 2939512"/>
              <a:gd name="connsiteX2" fmla="*/ 2748645 w 2918700"/>
              <a:gd name="connsiteY2" fmla="*/ 692762 h 2939512"/>
              <a:gd name="connsiteX3" fmla="*/ 2481989 w 2918700"/>
              <a:gd name="connsiteY3" fmla="*/ 360484 h 2939512"/>
              <a:gd name="connsiteX4" fmla="*/ 2122629 w 2918700"/>
              <a:gd name="connsiteY4" fmla="*/ 141743 h 2939512"/>
              <a:gd name="connsiteX5" fmla="*/ 1987217 w 2918700"/>
              <a:gd name="connsiteY5" fmla="*/ 109452 h 2939512"/>
              <a:gd name="connsiteX6" fmla="*/ 2083046 w 2918700"/>
              <a:gd name="connsiteY6" fmla="*/ 145909 h 2939512"/>
              <a:gd name="connsiteX7" fmla="*/ 1828890 w 2918700"/>
              <a:gd name="connsiteY7" fmla="*/ 103203 h 2939512"/>
              <a:gd name="connsiteX8" fmla="*/ 1721603 w 2918700"/>
              <a:gd name="connsiteY8" fmla="*/ 71954 h 2939512"/>
              <a:gd name="connsiteX9" fmla="*/ 1987217 w 2918700"/>
              <a:gd name="connsiteY9" fmla="*/ 109452 h 2939512"/>
              <a:gd name="connsiteX10" fmla="*/ 1697645 w 2918700"/>
              <a:gd name="connsiteY10" fmla="*/ 64663 h 2939512"/>
              <a:gd name="connsiteX11" fmla="*/ 1622649 w 2918700"/>
              <a:gd name="connsiteY11" fmla="*/ 47997 h 2939512"/>
              <a:gd name="connsiteX12" fmla="*/ 1763268 w 2918700"/>
              <a:gd name="connsiteY12" fmla="*/ 47997 h 2939512"/>
              <a:gd name="connsiteX13" fmla="*/ 1565359 w 2918700"/>
              <a:gd name="connsiteY13" fmla="*/ 35497 h 2939512"/>
              <a:gd name="connsiteX14" fmla="*/ 1541402 w 2918700"/>
              <a:gd name="connsiteY14" fmla="*/ 30289 h 2939512"/>
              <a:gd name="connsiteX15" fmla="*/ 1483071 w 2918700"/>
              <a:gd name="connsiteY15" fmla="*/ 22998 h 2939512"/>
              <a:gd name="connsiteX16" fmla="*/ 1422657 w 2918700"/>
              <a:gd name="connsiteY16" fmla="*/ 15706 h 2939512"/>
              <a:gd name="connsiteX17" fmla="*/ 1359117 w 2918700"/>
              <a:gd name="connsiteY17" fmla="*/ 10498 h 2939512"/>
              <a:gd name="connsiteX18" fmla="*/ 1248705 w 2918700"/>
              <a:gd name="connsiteY18" fmla="*/ 1124 h 2939512"/>
              <a:gd name="connsiteX19" fmla="*/ 760183 w 2918700"/>
              <a:gd name="connsiteY19" fmla="*/ 150076 h 2939512"/>
              <a:gd name="connsiteX20" fmla="*/ 92502 w 2918700"/>
              <a:gd name="connsiteY20" fmla="*/ 921920 h 2939512"/>
              <a:gd name="connsiteX21" fmla="*/ 95627 w 2918700"/>
              <a:gd name="connsiteY21" fmla="*/ 919837 h 2939512"/>
              <a:gd name="connsiteX22" fmla="*/ 24797 w 2918700"/>
              <a:gd name="connsiteY22" fmla="*/ 1158368 h 2939512"/>
              <a:gd name="connsiteX23" fmla="*/ 2923 w 2918700"/>
              <a:gd name="connsiteY23" fmla="*/ 1389609 h 2939512"/>
              <a:gd name="connsiteX24" fmla="*/ 38338 w 2918700"/>
              <a:gd name="connsiteY24" fmla="*/ 1813550 h 2939512"/>
              <a:gd name="connsiteX25" fmla="*/ 99794 w 2918700"/>
              <a:gd name="connsiteY25" fmla="*/ 2016667 h 2939512"/>
              <a:gd name="connsiteX26" fmla="*/ 191456 w 2918700"/>
              <a:gd name="connsiteY26" fmla="*/ 2213534 h 2939512"/>
              <a:gd name="connsiteX27" fmla="*/ 467487 w 2918700"/>
              <a:gd name="connsiteY27" fmla="*/ 2554145 h 2939512"/>
              <a:gd name="connsiteX28" fmla="*/ 740393 w 2918700"/>
              <a:gd name="connsiteY28" fmla="*/ 2739554 h 2939512"/>
              <a:gd name="connsiteX29" fmla="*/ 779974 w 2918700"/>
              <a:gd name="connsiteY29" fmla="*/ 2765595 h 2939512"/>
              <a:gd name="connsiteX30" fmla="*/ 795599 w 2918700"/>
              <a:gd name="connsiteY30" fmla="*/ 2766637 h 2939512"/>
              <a:gd name="connsiteX31" fmla="*/ 834139 w 2918700"/>
              <a:gd name="connsiteY31" fmla="*/ 2784345 h 2939512"/>
              <a:gd name="connsiteX32" fmla="*/ 970591 w 2918700"/>
              <a:gd name="connsiteY32" fmla="*/ 2820801 h 2939512"/>
              <a:gd name="connsiteX33" fmla="*/ 873720 w 2918700"/>
              <a:gd name="connsiteY33" fmla="*/ 2781219 h 2939512"/>
              <a:gd name="connsiteX34" fmla="*/ 1028923 w 2918700"/>
              <a:gd name="connsiteY34" fmla="*/ 2814551 h 2939512"/>
              <a:gd name="connsiteX35" fmla="*/ 963300 w 2918700"/>
              <a:gd name="connsiteY35" fmla="*/ 2815593 h 2939512"/>
              <a:gd name="connsiteX36" fmla="*/ 989341 w 2918700"/>
              <a:gd name="connsiteY36" fmla="*/ 2824968 h 2939512"/>
              <a:gd name="connsiteX37" fmla="*/ 970591 w 2918700"/>
              <a:gd name="connsiteY37" fmla="*/ 2820801 h 2939512"/>
              <a:gd name="connsiteX38" fmla="*/ 1035172 w 2918700"/>
              <a:gd name="connsiteY38" fmla="*/ 2839551 h 2939512"/>
              <a:gd name="connsiteX39" fmla="*/ 1033089 w 2918700"/>
              <a:gd name="connsiteY39" fmla="*/ 2848925 h 2939512"/>
              <a:gd name="connsiteX40" fmla="*/ 1132043 w 2918700"/>
              <a:gd name="connsiteY40" fmla="*/ 2874965 h 2939512"/>
              <a:gd name="connsiteX41" fmla="*/ 834139 w 2918700"/>
              <a:gd name="connsiteY41" fmla="*/ 2783303 h 2939512"/>
              <a:gd name="connsiteX42" fmla="*/ 798723 w 2918700"/>
              <a:gd name="connsiteY42" fmla="*/ 2772886 h 2939512"/>
              <a:gd name="connsiteX43" fmla="*/ 1166417 w 2918700"/>
              <a:gd name="connsiteY43" fmla="*/ 2883299 h 2939512"/>
              <a:gd name="connsiteX44" fmla="*/ 1277871 w 2918700"/>
              <a:gd name="connsiteY44" fmla="*/ 2905173 h 2939512"/>
              <a:gd name="connsiteX45" fmla="*/ 1335160 w 2918700"/>
              <a:gd name="connsiteY45" fmla="*/ 2915589 h 2939512"/>
              <a:gd name="connsiteX46" fmla="*/ 1393491 w 2918700"/>
              <a:gd name="connsiteY46" fmla="*/ 2921839 h 2939512"/>
              <a:gd name="connsiteX47" fmla="*/ 1452863 w 2918700"/>
              <a:gd name="connsiteY47" fmla="*/ 2928089 h 2939512"/>
              <a:gd name="connsiteX48" fmla="*/ 1515361 w 2918700"/>
              <a:gd name="connsiteY48" fmla="*/ 2931213 h 2939512"/>
              <a:gd name="connsiteX49" fmla="*/ 1625774 w 2918700"/>
              <a:gd name="connsiteY49" fmla="*/ 2937463 h 2939512"/>
              <a:gd name="connsiteX50" fmla="*/ 2118462 w 2918700"/>
              <a:gd name="connsiteY50" fmla="*/ 2773928 h 2939512"/>
              <a:gd name="connsiteX51" fmla="*/ 2341370 w 2918700"/>
              <a:gd name="connsiteY51" fmla="*/ 2620809 h 2939512"/>
              <a:gd name="connsiteX52" fmla="*/ 2559070 w 2918700"/>
              <a:gd name="connsiteY52" fmla="*/ 2422901 h 2939512"/>
              <a:gd name="connsiteX53" fmla="*/ 2731979 w 2918700"/>
              <a:gd name="connsiteY53" fmla="*/ 2141662 h 2939512"/>
              <a:gd name="connsiteX54" fmla="*/ 2808017 w 2918700"/>
              <a:gd name="connsiteY54" fmla="*/ 1982294 h 2939512"/>
              <a:gd name="connsiteX55" fmla="*/ 2804893 w 2918700"/>
              <a:gd name="connsiteY55" fmla="*/ 1984376 h 2939512"/>
              <a:gd name="connsiteX56" fmla="*/ 2883014 w 2918700"/>
              <a:gd name="connsiteY56" fmla="*/ 1743761 h 2939512"/>
              <a:gd name="connsiteX57" fmla="*/ 2911138 w 2918700"/>
              <a:gd name="connsiteY57" fmla="*/ 1511479 h 2939512"/>
              <a:gd name="connsiteX58" fmla="*/ 2890305 w 2918700"/>
              <a:gd name="connsiteY58" fmla="*/ 1088579 h 2939512"/>
              <a:gd name="connsiteX59" fmla="*/ 2234082 w 2918700"/>
              <a:gd name="connsiteY59" fmla="*/ 2463524 h 2939512"/>
              <a:gd name="connsiteX60" fmla="*/ 2322620 w 2918700"/>
              <a:gd name="connsiteY60" fmla="*/ 2399985 h 2939512"/>
              <a:gd name="connsiteX61" fmla="*/ 2288247 w 2918700"/>
              <a:gd name="connsiteY61" fmla="*/ 2432275 h 2939512"/>
              <a:gd name="connsiteX62" fmla="*/ 2174710 w 2918700"/>
              <a:gd name="connsiteY62" fmla="*/ 2517688 h 2939512"/>
              <a:gd name="connsiteX63" fmla="*/ 2225749 w 2918700"/>
              <a:gd name="connsiteY63" fmla="*/ 2469774 h 2939512"/>
              <a:gd name="connsiteX64" fmla="*/ 2234082 w 2918700"/>
              <a:gd name="connsiteY64" fmla="*/ 2463524 h 2939512"/>
              <a:gd name="connsiteX65" fmla="*/ 1637231 w 2918700"/>
              <a:gd name="connsiteY65" fmla="*/ 2805177 h 2939512"/>
              <a:gd name="connsiteX66" fmla="*/ 1670563 w 2918700"/>
              <a:gd name="connsiteY66" fmla="*/ 2801010 h 2939512"/>
              <a:gd name="connsiteX67" fmla="*/ 1664314 w 2918700"/>
              <a:gd name="connsiteY67" fmla="*/ 2802052 h 2939512"/>
              <a:gd name="connsiteX68" fmla="*/ 1637231 w 2918700"/>
              <a:gd name="connsiteY68" fmla="*/ 2805177 h 2939512"/>
              <a:gd name="connsiteX69" fmla="*/ 2285122 w 2918700"/>
              <a:gd name="connsiteY69" fmla="*/ 509437 h 2939512"/>
              <a:gd name="connsiteX70" fmla="*/ 2243457 w 2918700"/>
              <a:gd name="connsiteY70" fmla="*/ 474021 h 2939512"/>
              <a:gd name="connsiteX71" fmla="*/ 2304913 w 2918700"/>
              <a:gd name="connsiteY71" fmla="*/ 521936 h 2939512"/>
              <a:gd name="connsiteX72" fmla="*/ 2285122 w 2918700"/>
              <a:gd name="connsiteY72" fmla="*/ 509437 h 2939512"/>
              <a:gd name="connsiteX73" fmla="*/ 1320578 w 2918700"/>
              <a:gd name="connsiteY73" fmla="*/ 142785 h 2939512"/>
              <a:gd name="connsiteX74" fmla="*/ 1262246 w 2918700"/>
              <a:gd name="connsiteY74" fmla="*/ 151117 h 2939512"/>
              <a:gd name="connsiteX75" fmla="*/ 1276829 w 2918700"/>
              <a:gd name="connsiteY75" fmla="*/ 147993 h 2939512"/>
              <a:gd name="connsiteX76" fmla="*/ 1320578 w 2918700"/>
              <a:gd name="connsiteY76" fmla="*/ 142785 h 2939512"/>
              <a:gd name="connsiteX77" fmla="*/ 810182 w 2918700"/>
              <a:gd name="connsiteY77" fmla="*/ 332360 h 2939512"/>
              <a:gd name="connsiteX78" fmla="*/ 748726 w 2918700"/>
              <a:gd name="connsiteY78" fmla="*/ 366734 h 2939512"/>
              <a:gd name="connsiteX79" fmla="*/ 957050 w 2918700"/>
              <a:gd name="connsiteY79" fmla="*/ 251114 h 2939512"/>
              <a:gd name="connsiteX80" fmla="*/ 1051838 w 2918700"/>
              <a:gd name="connsiteY80" fmla="*/ 214657 h 2939512"/>
              <a:gd name="connsiteX81" fmla="*/ 1007048 w 2918700"/>
              <a:gd name="connsiteY81" fmla="*/ 234447 h 2939512"/>
              <a:gd name="connsiteX82" fmla="*/ 810182 w 2918700"/>
              <a:gd name="connsiteY82" fmla="*/ 332360 h 2939512"/>
              <a:gd name="connsiteX83" fmla="*/ 664354 w 2918700"/>
              <a:gd name="connsiteY83" fmla="*/ 431315 h 2939512"/>
              <a:gd name="connsiteX84" fmla="*/ 699769 w 2918700"/>
              <a:gd name="connsiteY84" fmla="*/ 402149 h 2939512"/>
              <a:gd name="connsiteX85" fmla="*/ 548734 w 2918700"/>
              <a:gd name="connsiteY85" fmla="*/ 541727 h 2939512"/>
              <a:gd name="connsiteX86" fmla="*/ 664354 w 2918700"/>
              <a:gd name="connsiteY86" fmla="*/ 431315 h 2939512"/>
              <a:gd name="connsiteX87" fmla="*/ 454987 w 2918700"/>
              <a:gd name="connsiteY87" fmla="*/ 654223 h 2939512"/>
              <a:gd name="connsiteX88" fmla="*/ 482070 w 2918700"/>
              <a:gd name="connsiteY88" fmla="*/ 617766 h 2939512"/>
              <a:gd name="connsiteX89" fmla="*/ 507069 w 2918700"/>
              <a:gd name="connsiteY89" fmla="*/ 587558 h 2939512"/>
              <a:gd name="connsiteX90" fmla="*/ 487278 w 2918700"/>
              <a:gd name="connsiteY90" fmla="*/ 618807 h 2939512"/>
              <a:gd name="connsiteX91" fmla="*/ 369574 w 2918700"/>
              <a:gd name="connsiteY91" fmla="*/ 826091 h 2939512"/>
              <a:gd name="connsiteX92" fmla="*/ 400823 w 2918700"/>
              <a:gd name="connsiteY92" fmla="*/ 747969 h 2939512"/>
              <a:gd name="connsiteX93" fmla="*/ 488319 w 2918700"/>
              <a:gd name="connsiteY93" fmla="*/ 618807 h 2939512"/>
              <a:gd name="connsiteX94" fmla="*/ 454987 w 2918700"/>
              <a:gd name="connsiteY94" fmla="*/ 654223 h 2939512"/>
              <a:gd name="connsiteX95" fmla="*/ 957050 w 2918700"/>
              <a:gd name="connsiteY95" fmla="*/ 213615 h 2939512"/>
              <a:gd name="connsiteX96" fmla="*/ 957050 w 2918700"/>
              <a:gd name="connsiteY96" fmla="*/ 213615 h 2939512"/>
              <a:gd name="connsiteX97" fmla="*/ 957050 w 2918700"/>
              <a:gd name="connsiteY97" fmla="*/ 213615 h 2939512"/>
              <a:gd name="connsiteX98" fmla="*/ 957050 w 2918700"/>
              <a:gd name="connsiteY98" fmla="*/ 213615 h 2939512"/>
              <a:gd name="connsiteX99" fmla="*/ 2498655 w 2918700"/>
              <a:gd name="connsiteY99" fmla="*/ 2168744 h 2939512"/>
              <a:gd name="connsiteX100" fmla="*/ 2517405 w 2918700"/>
              <a:gd name="connsiteY100" fmla="*/ 2126038 h 2939512"/>
              <a:gd name="connsiteX101" fmla="*/ 2520529 w 2918700"/>
              <a:gd name="connsiteY101" fmla="*/ 2120830 h 2939512"/>
              <a:gd name="connsiteX102" fmla="*/ 2498655 w 2918700"/>
              <a:gd name="connsiteY102" fmla="*/ 2168744 h 2939512"/>
              <a:gd name="connsiteX103" fmla="*/ 2628858 w 2918700"/>
              <a:gd name="connsiteY103" fmla="*/ 2244783 h 2939512"/>
              <a:gd name="connsiteX104" fmla="*/ 2695522 w 2918700"/>
              <a:gd name="connsiteY104" fmla="*/ 2130204 h 2939512"/>
              <a:gd name="connsiteX105" fmla="*/ 2640315 w 2918700"/>
              <a:gd name="connsiteY105" fmla="*/ 2231242 h 2939512"/>
              <a:gd name="connsiteX106" fmla="*/ 2633025 w 2918700"/>
              <a:gd name="connsiteY106" fmla="*/ 2241658 h 2939512"/>
              <a:gd name="connsiteX107" fmla="*/ 2628858 w 2918700"/>
              <a:gd name="connsiteY107" fmla="*/ 2244783 h 2939512"/>
              <a:gd name="connsiteX108" fmla="*/ 2712188 w 2918700"/>
              <a:gd name="connsiteY108" fmla="*/ 2096872 h 2939512"/>
              <a:gd name="connsiteX109" fmla="*/ 2738228 w 2918700"/>
              <a:gd name="connsiteY109" fmla="*/ 2013542 h 2939512"/>
              <a:gd name="connsiteX110" fmla="*/ 2795518 w 2918700"/>
              <a:gd name="connsiteY110" fmla="*/ 1852091 h 2939512"/>
              <a:gd name="connsiteX111" fmla="*/ 2712188 w 2918700"/>
              <a:gd name="connsiteY111" fmla="*/ 2096872 h 2939512"/>
              <a:gd name="connsiteX112" fmla="*/ 634147 w 2918700"/>
              <a:gd name="connsiteY112" fmla="*/ 2546854 h 2939512"/>
              <a:gd name="connsiteX113" fmla="*/ 541442 w 2918700"/>
              <a:gd name="connsiteY113" fmla="*/ 2489564 h 2939512"/>
              <a:gd name="connsiteX114" fmla="*/ 441446 w 2918700"/>
              <a:gd name="connsiteY114" fmla="*/ 2398944 h 2939512"/>
              <a:gd name="connsiteX115" fmla="*/ 262287 w 2918700"/>
              <a:gd name="connsiteY115" fmla="*/ 2167703 h 2939512"/>
              <a:gd name="connsiteX116" fmla="*/ 172707 w 2918700"/>
              <a:gd name="connsiteY116" fmla="*/ 2003126 h 2939512"/>
              <a:gd name="connsiteX117" fmla="*/ 60212 w 2918700"/>
              <a:gd name="connsiteY117" fmla="*/ 1585434 h 2939512"/>
              <a:gd name="connsiteX118" fmla="*/ 82086 w 2918700"/>
              <a:gd name="connsiteY118" fmla="*/ 1139619 h 2939512"/>
              <a:gd name="connsiteX119" fmla="*/ 132084 w 2918700"/>
              <a:gd name="connsiteY119" fmla="*/ 954210 h 2939512"/>
              <a:gd name="connsiteX120" fmla="*/ 166457 w 2918700"/>
              <a:gd name="connsiteY120" fmla="*/ 862547 h 2939512"/>
              <a:gd name="connsiteX121" fmla="*/ 202914 w 2918700"/>
              <a:gd name="connsiteY121" fmla="*/ 774009 h 2939512"/>
              <a:gd name="connsiteX122" fmla="*/ 264370 w 2918700"/>
              <a:gd name="connsiteY122" fmla="*/ 667764 h 2939512"/>
              <a:gd name="connsiteX123" fmla="*/ 269578 w 2918700"/>
              <a:gd name="connsiteY123" fmla="*/ 664639 h 2939512"/>
              <a:gd name="connsiteX124" fmla="*/ 196665 w 2918700"/>
              <a:gd name="connsiteY124" fmla="*/ 794842 h 2939512"/>
              <a:gd name="connsiteX125" fmla="*/ 167499 w 2918700"/>
              <a:gd name="connsiteY125" fmla="*/ 893796 h 2939512"/>
              <a:gd name="connsiteX126" fmla="*/ 89377 w 2918700"/>
              <a:gd name="connsiteY126" fmla="*/ 1163577 h 2939512"/>
              <a:gd name="connsiteX127" fmla="*/ 57087 w 2918700"/>
              <a:gd name="connsiteY127" fmla="*/ 1445857 h 2939512"/>
              <a:gd name="connsiteX128" fmla="*/ 67503 w 2918700"/>
              <a:gd name="connsiteY128" fmla="*/ 1487522 h 2939512"/>
              <a:gd name="connsiteX129" fmla="*/ 83127 w 2918700"/>
              <a:gd name="connsiteY129" fmla="*/ 1669806 h 2939512"/>
              <a:gd name="connsiteX130" fmla="*/ 124792 w 2918700"/>
              <a:gd name="connsiteY130" fmla="*/ 1848965 h 2939512"/>
              <a:gd name="connsiteX131" fmla="*/ 120626 w 2918700"/>
              <a:gd name="connsiteY131" fmla="*/ 1818759 h 2939512"/>
              <a:gd name="connsiteX132" fmla="*/ 117501 w 2918700"/>
              <a:gd name="connsiteY132" fmla="*/ 1788551 h 2939512"/>
              <a:gd name="connsiteX133" fmla="*/ 200831 w 2918700"/>
              <a:gd name="connsiteY133" fmla="*/ 2017709 h 2939512"/>
              <a:gd name="connsiteX134" fmla="*/ 301868 w 2918700"/>
              <a:gd name="connsiteY134" fmla="*/ 2195827 h 2939512"/>
              <a:gd name="connsiteX135" fmla="*/ 367491 w 2918700"/>
              <a:gd name="connsiteY135" fmla="*/ 2289573 h 2939512"/>
              <a:gd name="connsiteX136" fmla="*/ 357075 w 2918700"/>
              <a:gd name="connsiteY136" fmla="*/ 2279157 h 2939512"/>
              <a:gd name="connsiteX137" fmla="*/ 386240 w 2918700"/>
              <a:gd name="connsiteY137" fmla="*/ 2313530 h 2939512"/>
              <a:gd name="connsiteX138" fmla="*/ 490403 w 2918700"/>
              <a:gd name="connsiteY138" fmla="*/ 2429150 h 2939512"/>
              <a:gd name="connsiteX139" fmla="*/ 707061 w 2918700"/>
              <a:gd name="connsiteY139" fmla="*/ 2585394 h 2939512"/>
              <a:gd name="connsiteX140" fmla="*/ 634147 w 2918700"/>
              <a:gd name="connsiteY140" fmla="*/ 2546854 h 2939512"/>
              <a:gd name="connsiteX141" fmla="*/ 2841350 w 2918700"/>
              <a:gd name="connsiteY141" fmla="*/ 1712513 h 2939512"/>
              <a:gd name="connsiteX142" fmla="*/ 2844474 w 2918700"/>
              <a:gd name="connsiteY142" fmla="*/ 1633350 h 2939512"/>
              <a:gd name="connsiteX143" fmla="*/ 2865306 w 2918700"/>
              <a:gd name="connsiteY143" fmla="*/ 1458356 h 2939512"/>
              <a:gd name="connsiteX144" fmla="*/ 2855933 w 2918700"/>
              <a:gd name="connsiteY144" fmla="*/ 1416691 h 2939512"/>
              <a:gd name="connsiteX145" fmla="*/ 2845516 w 2918700"/>
              <a:gd name="connsiteY145" fmla="*/ 1234407 h 2939512"/>
              <a:gd name="connsiteX146" fmla="*/ 2809059 w 2918700"/>
              <a:gd name="connsiteY146" fmla="*/ 1056289 h 2939512"/>
              <a:gd name="connsiteX147" fmla="*/ 2812184 w 2918700"/>
              <a:gd name="connsiteY147" fmla="*/ 1086497 h 2939512"/>
              <a:gd name="connsiteX148" fmla="*/ 2814268 w 2918700"/>
              <a:gd name="connsiteY148" fmla="*/ 1116703 h 2939512"/>
              <a:gd name="connsiteX149" fmla="*/ 2737187 w 2918700"/>
              <a:gd name="connsiteY149" fmla="*/ 890671 h 2939512"/>
              <a:gd name="connsiteX150" fmla="*/ 2641357 w 2918700"/>
              <a:gd name="connsiteY150" fmla="*/ 715678 h 2939512"/>
              <a:gd name="connsiteX151" fmla="*/ 2459073 w 2918700"/>
              <a:gd name="connsiteY151" fmla="*/ 486521 h 2939512"/>
              <a:gd name="connsiteX152" fmla="*/ 2246582 w 2918700"/>
              <a:gd name="connsiteY152" fmla="*/ 336527 h 2939512"/>
              <a:gd name="connsiteX153" fmla="*/ 2317412 w 2918700"/>
              <a:gd name="connsiteY153" fmla="*/ 371942 h 2939512"/>
              <a:gd name="connsiteX154" fmla="*/ 2409075 w 2918700"/>
              <a:gd name="connsiteY154" fmla="*/ 426107 h 2939512"/>
              <a:gd name="connsiteX155" fmla="*/ 2506988 w 2918700"/>
              <a:gd name="connsiteY155" fmla="*/ 513603 h 2939512"/>
              <a:gd name="connsiteX156" fmla="*/ 2679898 w 2918700"/>
              <a:gd name="connsiteY156" fmla="*/ 739635 h 2939512"/>
              <a:gd name="connsiteX157" fmla="*/ 2765310 w 2918700"/>
              <a:gd name="connsiteY157" fmla="*/ 901087 h 2939512"/>
              <a:gd name="connsiteX158" fmla="*/ 2866349 w 2918700"/>
              <a:gd name="connsiteY158" fmla="*/ 1315654 h 2939512"/>
              <a:gd name="connsiteX159" fmla="*/ 2841350 w 2918700"/>
              <a:gd name="connsiteY159" fmla="*/ 1712513 h 293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2918700" h="2939512">
                <a:moveTo>
                  <a:pt x="2890305" y="1088579"/>
                </a:moveTo>
                <a:cubicBezTo>
                  <a:pt x="2875722" y="1019832"/>
                  <a:pt x="2859057" y="953168"/>
                  <a:pt x="2835100" y="887546"/>
                </a:cubicBezTo>
                <a:cubicBezTo>
                  <a:pt x="2812184" y="820882"/>
                  <a:pt x="2783019" y="755260"/>
                  <a:pt x="2748645" y="692762"/>
                </a:cubicBezTo>
                <a:cubicBezTo>
                  <a:pt x="2680939" y="567767"/>
                  <a:pt x="2589276" y="454231"/>
                  <a:pt x="2481989" y="360484"/>
                </a:cubicBezTo>
                <a:cubicBezTo>
                  <a:pt x="2374701" y="265696"/>
                  <a:pt x="2250748" y="193824"/>
                  <a:pt x="2122629" y="141743"/>
                </a:cubicBezTo>
                <a:cubicBezTo>
                  <a:pt x="2079922" y="129244"/>
                  <a:pt x="2034090" y="119869"/>
                  <a:pt x="1987217" y="109452"/>
                </a:cubicBezTo>
                <a:cubicBezTo>
                  <a:pt x="2018466" y="119869"/>
                  <a:pt x="2050756" y="132368"/>
                  <a:pt x="2083046" y="145909"/>
                </a:cubicBezTo>
                <a:cubicBezTo>
                  <a:pt x="2008050" y="130285"/>
                  <a:pt x="1921595" y="113619"/>
                  <a:pt x="1828890" y="103203"/>
                </a:cubicBezTo>
                <a:cubicBezTo>
                  <a:pt x="1791391" y="91745"/>
                  <a:pt x="1754935" y="81329"/>
                  <a:pt x="1721603" y="71954"/>
                </a:cubicBezTo>
                <a:cubicBezTo>
                  <a:pt x="1814307" y="79246"/>
                  <a:pt x="1903887" y="91745"/>
                  <a:pt x="1987217" y="109452"/>
                </a:cubicBezTo>
                <a:cubicBezTo>
                  <a:pt x="1883055" y="77162"/>
                  <a:pt x="1788267" y="65705"/>
                  <a:pt x="1697645" y="64663"/>
                </a:cubicBezTo>
                <a:cubicBezTo>
                  <a:pt x="1672647" y="58413"/>
                  <a:pt x="1647647" y="53205"/>
                  <a:pt x="1622649" y="47997"/>
                </a:cubicBezTo>
                <a:cubicBezTo>
                  <a:pt x="1669522" y="45914"/>
                  <a:pt x="1715353" y="45914"/>
                  <a:pt x="1763268" y="47997"/>
                </a:cubicBezTo>
                <a:cubicBezTo>
                  <a:pt x="1697645" y="39664"/>
                  <a:pt x="1632023" y="35497"/>
                  <a:pt x="1565359" y="35497"/>
                </a:cubicBezTo>
                <a:lnTo>
                  <a:pt x="1541402" y="30289"/>
                </a:lnTo>
                <a:cubicBezTo>
                  <a:pt x="1522652" y="28206"/>
                  <a:pt x="1502862" y="25081"/>
                  <a:pt x="1483071" y="22998"/>
                </a:cubicBezTo>
                <a:cubicBezTo>
                  <a:pt x="1463280" y="20914"/>
                  <a:pt x="1443489" y="17790"/>
                  <a:pt x="1422657" y="15706"/>
                </a:cubicBezTo>
                <a:cubicBezTo>
                  <a:pt x="1401824" y="12582"/>
                  <a:pt x="1380992" y="10498"/>
                  <a:pt x="1359117" y="10498"/>
                </a:cubicBezTo>
                <a:cubicBezTo>
                  <a:pt x="1316411" y="10498"/>
                  <a:pt x="1314328" y="-4084"/>
                  <a:pt x="1248705" y="1124"/>
                </a:cubicBezTo>
                <a:cubicBezTo>
                  <a:pt x="1077879" y="22998"/>
                  <a:pt x="910177" y="70913"/>
                  <a:pt x="760183" y="150076"/>
                </a:cubicBezTo>
                <a:cubicBezTo>
                  <a:pt x="441446" y="322985"/>
                  <a:pt x="216456" y="602141"/>
                  <a:pt x="92502" y="921920"/>
                </a:cubicBezTo>
                <a:cubicBezTo>
                  <a:pt x="93543" y="919837"/>
                  <a:pt x="95627" y="919837"/>
                  <a:pt x="95627" y="919837"/>
                </a:cubicBezTo>
                <a:cubicBezTo>
                  <a:pt x="66461" y="995875"/>
                  <a:pt x="42504" y="1075038"/>
                  <a:pt x="24797" y="1158368"/>
                </a:cubicBezTo>
                <a:cubicBezTo>
                  <a:pt x="7089" y="1240657"/>
                  <a:pt x="9172" y="1305238"/>
                  <a:pt x="2923" y="1389609"/>
                </a:cubicBezTo>
                <a:cubicBezTo>
                  <a:pt x="-6452" y="1532312"/>
                  <a:pt x="7089" y="1676056"/>
                  <a:pt x="38338" y="1813550"/>
                </a:cubicBezTo>
                <a:cubicBezTo>
                  <a:pt x="53962" y="1883339"/>
                  <a:pt x="73753" y="1950003"/>
                  <a:pt x="99794" y="2016667"/>
                </a:cubicBezTo>
                <a:cubicBezTo>
                  <a:pt x="124792" y="2084373"/>
                  <a:pt x="155000" y="2149995"/>
                  <a:pt x="191456" y="2213534"/>
                </a:cubicBezTo>
                <a:cubicBezTo>
                  <a:pt x="263329" y="2340612"/>
                  <a:pt x="357075" y="2457274"/>
                  <a:pt x="467487" y="2554145"/>
                </a:cubicBezTo>
                <a:cubicBezTo>
                  <a:pt x="550817" y="2628101"/>
                  <a:pt x="643522" y="2689556"/>
                  <a:pt x="740393" y="2739554"/>
                </a:cubicBezTo>
                <a:cubicBezTo>
                  <a:pt x="746642" y="2745804"/>
                  <a:pt x="760183" y="2755179"/>
                  <a:pt x="779974" y="2765595"/>
                </a:cubicBezTo>
                <a:cubicBezTo>
                  <a:pt x="785182" y="2765595"/>
                  <a:pt x="790391" y="2765595"/>
                  <a:pt x="795599" y="2766637"/>
                </a:cubicBezTo>
                <a:cubicBezTo>
                  <a:pt x="808098" y="2772886"/>
                  <a:pt x="821639" y="2778094"/>
                  <a:pt x="834139" y="2784345"/>
                </a:cubicBezTo>
                <a:cubicBezTo>
                  <a:pt x="876845" y="2797886"/>
                  <a:pt x="922677" y="2808302"/>
                  <a:pt x="970591" y="2820801"/>
                </a:cubicBezTo>
                <a:cubicBezTo>
                  <a:pt x="939343" y="2809343"/>
                  <a:pt x="907053" y="2795802"/>
                  <a:pt x="873720" y="2781219"/>
                </a:cubicBezTo>
                <a:cubicBezTo>
                  <a:pt x="921635" y="2792677"/>
                  <a:pt x="973716" y="2804135"/>
                  <a:pt x="1028923" y="2814551"/>
                </a:cubicBezTo>
                <a:cubicBezTo>
                  <a:pt x="1004965" y="2813510"/>
                  <a:pt x="982050" y="2813510"/>
                  <a:pt x="963300" y="2815593"/>
                </a:cubicBezTo>
                <a:cubicBezTo>
                  <a:pt x="970591" y="2818718"/>
                  <a:pt x="979966" y="2821843"/>
                  <a:pt x="989341" y="2824968"/>
                </a:cubicBezTo>
                <a:cubicBezTo>
                  <a:pt x="983091" y="2823926"/>
                  <a:pt x="976842" y="2822884"/>
                  <a:pt x="970591" y="2820801"/>
                </a:cubicBezTo>
                <a:cubicBezTo>
                  <a:pt x="992466" y="2828092"/>
                  <a:pt x="1014340" y="2834342"/>
                  <a:pt x="1035172" y="2839551"/>
                </a:cubicBezTo>
                <a:cubicBezTo>
                  <a:pt x="1034131" y="2843717"/>
                  <a:pt x="1033089" y="2848925"/>
                  <a:pt x="1033089" y="2848925"/>
                </a:cubicBezTo>
                <a:cubicBezTo>
                  <a:pt x="1068504" y="2858300"/>
                  <a:pt x="1100795" y="2866633"/>
                  <a:pt x="1132043" y="2874965"/>
                </a:cubicBezTo>
                <a:cubicBezTo>
                  <a:pt x="1031006" y="2855175"/>
                  <a:pt x="931010" y="2824968"/>
                  <a:pt x="834139" y="2783303"/>
                </a:cubicBezTo>
                <a:cubicBezTo>
                  <a:pt x="822681" y="2780178"/>
                  <a:pt x="810182" y="2776011"/>
                  <a:pt x="798723" y="2772886"/>
                </a:cubicBezTo>
                <a:cubicBezTo>
                  <a:pt x="931010" y="2842675"/>
                  <a:pt x="1052880" y="2870799"/>
                  <a:pt x="1166417" y="2883299"/>
                </a:cubicBezTo>
                <a:cubicBezTo>
                  <a:pt x="1203916" y="2893715"/>
                  <a:pt x="1241414" y="2897881"/>
                  <a:pt x="1277871" y="2905173"/>
                </a:cubicBezTo>
                <a:lnTo>
                  <a:pt x="1335160" y="2915589"/>
                </a:lnTo>
                <a:cubicBezTo>
                  <a:pt x="1353909" y="2917672"/>
                  <a:pt x="1373700" y="2919756"/>
                  <a:pt x="1393491" y="2921839"/>
                </a:cubicBezTo>
                <a:cubicBezTo>
                  <a:pt x="1413282" y="2923922"/>
                  <a:pt x="1433073" y="2926005"/>
                  <a:pt x="1452863" y="2928089"/>
                </a:cubicBezTo>
                <a:cubicBezTo>
                  <a:pt x="1473696" y="2930172"/>
                  <a:pt x="1494528" y="2932255"/>
                  <a:pt x="1515361" y="2931213"/>
                </a:cubicBezTo>
                <a:cubicBezTo>
                  <a:pt x="1558068" y="2930172"/>
                  <a:pt x="1560151" y="2944754"/>
                  <a:pt x="1625774" y="2937463"/>
                </a:cubicBezTo>
                <a:cubicBezTo>
                  <a:pt x="1797642" y="2910381"/>
                  <a:pt x="1966385" y="2858300"/>
                  <a:pt x="2118462" y="2773928"/>
                </a:cubicBezTo>
                <a:cubicBezTo>
                  <a:pt x="2198667" y="2729138"/>
                  <a:pt x="2272622" y="2678099"/>
                  <a:pt x="2341370" y="2620809"/>
                </a:cubicBezTo>
                <a:cubicBezTo>
                  <a:pt x="2421574" y="2563520"/>
                  <a:pt x="2495529" y="2497898"/>
                  <a:pt x="2559070" y="2422901"/>
                </a:cubicBezTo>
                <a:cubicBezTo>
                  <a:pt x="2629899" y="2337487"/>
                  <a:pt x="2688230" y="2242700"/>
                  <a:pt x="2731979" y="2141662"/>
                </a:cubicBezTo>
                <a:cubicBezTo>
                  <a:pt x="2760102" y="2089581"/>
                  <a:pt x="2785102" y="2036458"/>
                  <a:pt x="2808017" y="1982294"/>
                </a:cubicBezTo>
                <a:cubicBezTo>
                  <a:pt x="2805934" y="1984376"/>
                  <a:pt x="2804893" y="1984376"/>
                  <a:pt x="2804893" y="1984376"/>
                </a:cubicBezTo>
                <a:cubicBezTo>
                  <a:pt x="2836141" y="1907297"/>
                  <a:pt x="2862182" y="1827091"/>
                  <a:pt x="2883014" y="1743761"/>
                </a:cubicBezTo>
                <a:cubicBezTo>
                  <a:pt x="2902806" y="1661473"/>
                  <a:pt x="2903847" y="1595851"/>
                  <a:pt x="2911138" y="1511479"/>
                </a:cubicBezTo>
                <a:cubicBezTo>
                  <a:pt x="2926762" y="1369818"/>
                  <a:pt x="2917387" y="1226074"/>
                  <a:pt x="2890305" y="1088579"/>
                </a:cubicBezTo>
                <a:close/>
                <a:moveTo>
                  <a:pt x="2234082" y="2463524"/>
                </a:moveTo>
                <a:cubicBezTo>
                  <a:pt x="2265331" y="2444775"/>
                  <a:pt x="2294497" y="2423942"/>
                  <a:pt x="2322620" y="2399985"/>
                </a:cubicBezTo>
                <a:cubicBezTo>
                  <a:pt x="2311162" y="2411443"/>
                  <a:pt x="2299705" y="2421859"/>
                  <a:pt x="2288247" y="2432275"/>
                </a:cubicBezTo>
                <a:cubicBezTo>
                  <a:pt x="2252832" y="2462482"/>
                  <a:pt x="2215333" y="2491648"/>
                  <a:pt x="2174710" y="2517688"/>
                </a:cubicBezTo>
                <a:cubicBezTo>
                  <a:pt x="2192417" y="2502064"/>
                  <a:pt x="2209083" y="2486440"/>
                  <a:pt x="2225749" y="2469774"/>
                </a:cubicBezTo>
                <a:cubicBezTo>
                  <a:pt x="2228874" y="2467691"/>
                  <a:pt x="2231999" y="2465607"/>
                  <a:pt x="2234082" y="2463524"/>
                </a:cubicBezTo>
                <a:close/>
                <a:moveTo>
                  <a:pt x="1637231" y="2805177"/>
                </a:moveTo>
                <a:cubicBezTo>
                  <a:pt x="1648689" y="2804135"/>
                  <a:pt x="1659106" y="2803094"/>
                  <a:pt x="1670563" y="2801010"/>
                </a:cubicBezTo>
                <a:cubicBezTo>
                  <a:pt x="1668480" y="2801010"/>
                  <a:pt x="1666397" y="2802052"/>
                  <a:pt x="1664314" y="2802052"/>
                </a:cubicBezTo>
                <a:cubicBezTo>
                  <a:pt x="1654939" y="2803094"/>
                  <a:pt x="1645564" y="2804135"/>
                  <a:pt x="1637231" y="2805177"/>
                </a:cubicBezTo>
                <a:close/>
                <a:moveTo>
                  <a:pt x="2285122" y="509437"/>
                </a:moveTo>
                <a:cubicBezTo>
                  <a:pt x="2271581" y="496937"/>
                  <a:pt x="2258040" y="485479"/>
                  <a:pt x="2243457" y="474021"/>
                </a:cubicBezTo>
                <a:cubicBezTo>
                  <a:pt x="2264289" y="488604"/>
                  <a:pt x="2285122" y="505270"/>
                  <a:pt x="2304913" y="521936"/>
                </a:cubicBezTo>
                <a:cubicBezTo>
                  <a:pt x="2298663" y="517769"/>
                  <a:pt x="2291371" y="513603"/>
                  <a:pt x="2285122" y="509437"/>
                </a:cubicBezTo>
                <a:close/>
                <a:moveTo>
                  <a:pt x="1320578" y="142785"/>
                </a:moveTo>
                <a:cubicBezTo>
                  <a:pt x="1300787" y="144868"/>
                  <a:pt x="1282037" y="147993"/>
                  <a:pt x="1262246" y="151117"/>
                </a:cubicBezTo>
                <a:cubicBezTo>
                  <a:pt x="1267454" y="150076"/>
                  <a:pt x="1271621" y="149035"/>
                  <a:pt x="1276829" y="147993"/>
                </a:cubicBezTo>
                <a:cubicBezTo>
                  <a:pt x="1293495" y="146951"/>
                  <a:pt x="1308078" y="144868"/>
                  <a:pt x="1320578" y="142785"/>
                </a:cubicBezTo>
                <a:close/>
                <a:moveTo>
                  <a:pt x="810182" y="332360"/>
                </a:moveTo>
                <a:cubicBezTo>
                  <a:pt x="790391" y="342777"/>
                  <a:pt x="769558" y="354234"/>
                  <a:pt x="748726" y="366734"/>
                </a:cubicBezTo>
                <a:cubicBezTo>
                  <a:pt x="812264" y="321944"/>
                  <a:pt x="883095" y="283404"/>
                  <a:pt x="957050" y="251114"/>
                </a:cubicBezTo>
                <a:cubicBezTo>
                  <a:pt x="988299" y="237573"/>
                  <a:pt x="1019548" y="226115"/>
                  <a:pt x="1051838" y="214657"/>
                </a:cubicBezTo>
                <a:cubicBezTo>
                  <a:pt x="1036214" y="220906"/>
                  <a:pt x="1021631" y="227157"/>
                  <a:pt x="1007048" y="234447"/>
                </a:cubicBezTo>
                <a:cubicBezTo>
                  <a:pt x="936218" y="258405"/>
                  <a:pt x="870596" y="291737"/>
                  <a:pt x="810182" y="332360"/>
                </a:cubicBezTo>
                <a:close/>
                <a:moveTo>
                  <a:pt x="664354" y="431315"/>
                </a:moveTo>
                <a:cubicBezTo>
                  <a:pt x="675812" y="420898"/>
                  <a:pt x="687269" y="411524"/>
                  <a:pt x="699769" y="402149"/>
                </a:cubicBezTo>
                <a:cubicBezTo>
                  <a:pt x="674770" y="435481"/>
                  <a:pt x="609148" y="485479"/>
                  <a:pt x="548734" y="541727"/>
                </a:cubicBezTo>
                <a:cubicBezTo>
                  <a:pt x="585190" y="503187"/>
                  <a:pt x="624772" y="465688"/>
                  <a:pt x="664354" y="431315"/>
                </a:cubicBezTo>
                <a:close/>
                <a:moveTo>
                  <a:pt x="454987" y="654223"/>
                </a:moveTo>
                <a:cubicBezTo>
                  <a:pt x="463320" y="641723"/>
                  <a:pt x="472695" y="629223"/>
                  <a:pt x="482070" y="617766"/>
                </a:cubicBezTo>
                <a:cubicBezTo>
                  <a:pt x="490403" y="607349"/>
                  <a:pt x="498736" y="597975"/>
                  <a:pt x="507069" y="587558"/>
                </a:cubicBezTo>
                <a:cubicBezTo>
                  <a:pt x="500819" y="595891"/>
                  <a:pt x="483111" y="614640"/>
                  <a:pt x="487278" y="618807"/>
                </a:cubicBezTo>
                <a:cubicBezTo>
                  <a:pt x="439363" y="686513"/>
                  <a:pt x="399781" y="758385"/>
                  <a:pt x="369574" y="826091"/>
                </a:cubicBezTo>
                <a:cubicBezTo>
                  <a:pt x="377907" y="800050"/>
                  <a:pt x="387282" y="774009"/>
                  <a:pt x="400823" y="747969"/>
                </a:cubicBezTo>
                <a:cubicBezTo>
                  <a:pt x="427905" y="703178"/>
                  <a:pt x="456029" y="660472"/>
                  <a:pt x="488319" y="618807"/>
                </a:cubicBezTo>
                <a:cubicBezTo>
                  <a:pt x="475820" y="630265"/>
                  <a:pt x="465404" y="642764"/>
                  <a:pt x="454987" y="654223"/>
                </a:cubicBezTo>
                <a:close/>
                <a:moveTo>
                  <a:pt x="957050" y="213615"/>
                </a:move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lose/>
                <a:moveTo>
                  <a:pt x="2498655" y="2168744"/>
                </a:moveTo>
                <a:cubicBezTo>
                  <a:pt x="2504904" y="2154162"/>
                  <a:pt x="2511154" y="2140620"/>
                  <a:pt x="2517405" y="2126038"/>
                </a:cubicBezTo>
                <a:cubicBezTo>
                  <a:pt x="2518446" y="2123954"/>
                  <a:pt x="2519487" y="2122913"/>
                  <a:pt x="2520529" y="2120830"/>
                </a:cubicBezTo>
                <a:cubicBezTo>
                  <a:pt x="2514279" y="2136454"/>
                  <a:pt x="2506988" y="2152078"/>
                  <a:pt x="2498655" y="2168744"/>
                </a:cubicBezTo>
                <a:close/>
                <a:moveTo>
                  <a:pt x="2628858" y="2244783"/>
                </a:moveTo>
                <a:cubicBezTo>
                  <a:pt x="2651773" y="2206243"/>
                  <a:pt x="2674690" y="2168744"/>
                  <a:pt x="2695522" y="2130204"/>
                </a:cubicBezTo>
                <a:cubicBezTo>
                  <a:pt x="2678856" y="2164578"/>
                  <a:pt x="2660107" y="2198952"/>
                  <a:pt x="2640315" y="2231242"/>
                </a:cubicBezTo>
                <a:cubicBezTo>
                  <a:pt x="2638233" y="2235408"/>
                  <a:pt x="2636149" y="2238533"/>
                  <a:pt x="2633025" y="2241658"/>
                </a:cubicBezTo>
                <a:cubicBezTo>
                  <a:pt x="2631983" y="2242700"/>
                  <a:pt x="2630941" y="2243741"/>
                  <a:pt x="2628858" y="2244783"/>
                </a:cubicBezTo>
                <a:close/>
                <a:moveTo>
                  <a:pt x="2712188" y="2096872"/>
                </a:moveTo>
                <a:cubicBezTo>
                  <a:pt x="2723645" y="2062498"/>
                  <a:pt x="2730938" y="2030208"/>
                  <a:pt x="2738228" y="2013542"/>
                </a:cubicBezTo>
                <a:cubicBezTo>
                  <a:pt x="2756978" y="1965627"/>
                  <a:pt x="2776768" y="1910421"/>
                  <a:pt x="2795518" y="1852091"/>
                </a:cubicBezTo>
                <a:cubicBezTo>
                  <a:pt x="2775727" y="1936462"/>
                  <a:pt x="2747603" y="2018751"/>
                  <a:pt x="2712188" y="2096872"/>
                </a:cubicBezTo>
                <a:close/>
                <a:moveTo>
                  <a:pt x="634147" y="2546854"/>
                </a:moveTo>
                <a:cubicBezTo>
                  <a:pt x="606023" y="2534355"/>
                  <a:pt x="575816" y="2513522"/>
                  <a:pt x="541442" y="2489564"/>
                </a:cubicBezTo>
                <a:cubicBezTo>
                  <a:pt x="509152" y="2463524"/>
                  <a:pt x="473736" y="2434358"/>
                  <a:pt x="441446" y="2398944"/>
                </a:cubicBezTo>
                <a:cubicBezTo>
                  <a:pt x="374782" y="2330196"/>
                  <a:pt x="311243" y="2246866"/>
                  <a:pt x="262287" y="2167703"/>
                </a:cubicBezTo>
                <a:cubicBezTo>
                  <a:pt x="229997" y="2114580"/>
                  <a:pt x="196665" y="2060416"/>
                  <a:pt x="172707" y="2003126"/>
                </a:cubicBezTo>
                <a:cubicBezTo>
                  <a:pt x="115418" y="1870840"/>
                  <a:pt x="76878" y="1731262"/>
                  <a:pt x="60212" y="1585434"/>
                </a:cubicBezTo>
                <a:cubicBezTo>
                  <a:pt x="42504" y="1439607"/>
                  <a:pt x="50837" y="1288571"/>
                  <a:pt x="82086" y="1139619"/>
                </a:cubicBezTo>
                <a:cubicBezTo>
                  <a:pt x="94585" y="1080247"/>
                  <a:pt x="111251" y="1016708"/>
                  <a:pt x="132084" y="954210"/>
                </a:cubicBezTo>
                <a:cubicBezTo>
                  <a:pt x="141459" y="922962"/>
                  <a:pt x="155000" y="892754"/>
                  <a:pt x="166457" y="862547"/>
                </a:cubicBezTo>
                <a:cubicBezTo>
                  <a:pt x="178957" y="832340"/>
                  <a:pt x="189373" y="802133"/>
                  <a:pt x="202914" y="774009"/>
                </a:cubicBezTo>
                <a:cubicBezTo>
                  <a:pt x="221664" y="737553"/>
                  <a:pt x="242496" y="702137"/>
                  <a:pt x="264370" y="667764"/>
                </a:cubicBezTo>
                <a:cubicBezTo>
                  <a:pt x="266454" y="666722"/>
                  <a:pt x="268537" y="665680"/>
                  <a:pt x="269578" y="664639"/>
                </a:cubicBezTo>
                <a:cubicBezTo>
                  <a:pt x="244579" y="707345"/>
                  <a:pt x="218538" y="750052"/>
                  <a:pt x="196665" y="794842"/>
                </a:cubicBezTo>
                <a:cubicBezTo>
                  <a:pt x="182082" y="833381"/>
                  <a:pt x="175832" y="875046"/>
                  <a:pt x="167499" y="893796"/>
                </a:cubicBezTo>
                <a:cubicBezTo>
                  <a:pt x="139375" y="969835"/>
                  <a:pt x="108126" y="1063581"/>
                  <a:pt x="89377" y="1163577"/>
                </a:cubicBezTo>
                <a:cubicBezTo>
                  <a:pt x="77919" y="1243782"/>
                  <a:pt x="56045" y="1342736"/>
                  <a:pt x="57087" y="1445857"/>
                </a:cubicBezTo>
                <a:cubicBezTo>
                  <a:pt x="56045" y="1466690"/>
                  <a:pt x="63337" y="1487522"/>
                  <a:pt x="67503" y="1487522"/>
                </a:cubicBezTo>
                <a:cubicBezTo>
                  <a:pt x="64378" y="1558352"/>
                  <a:pt x="72711" y="1614600"/>
                  <a:pt x="83127" y="1669806"/>
                </a:cubicBezTo>
                <a:cubicBezTo>
                  <a:pt x="94585" y="1725012"/>
                  <a:pt x="108126" y="1779177"/>
                  <a:pt x="124792" y="1848965"/>
                </a:cubicBezTo>
                <a:cubicBezTo>
                  <a:pt x="124792" y="1848965"/>
                  <a:pt x="122709" y="1833341"/>
                  <a:pt x="120626" y="1818759"/>
                </a:cubicBezTo>
                <a:cubicBezTo>
                  <a:pt x="119584" y="1803134"/>
                  <a:pt x="117501" y="1788551"/>
                  <a:pt x="117501" y="1788551"/>
                </a:cubicBezTo>
                <a:cubicBezTo>
                  <a:pt x="139375" y="1867715"/>
                  <a:pt x="160208" y="1923962"/>
                  <a:pt x="200831" y="2017709"/>
                </a:cubicBezTo>
                <a:cubicBezTo>
                  <a:pt x="229997" y="2093747"/>
                  <a:pt x="271662" y="2142704"/>
                  <a:pt x="301868" y="2195827"/>
                </a:cubicBezTo>
                <a:cubicBezTo>
                  <a:pt x="322701" y="2228117"/>
                  <a:pt x="344575" y="2259366"/>
                  <a:pt x="367491" y="2289573"/>
                </a:cubicBezTo>
                <a:cubicBezTo>
                  <a:pt x="364366" y="2286448"/>
                  <a:pt x="360200" y="2283323"/>
                  <a:pt x="357075" y="2279157"/>
                </a:cubicBezTo>
                <a:cubicBezTo>
                  <a:pt x="366449" y="2291656"/>
                  <a:pt x="375824" y="2303114"/>
                  <a:pt x="386240" y="2313530"/>
                </a:cubicBezTo>
                <a:cubicBezTo>
                  <a:pt x="419572" y="2355195"/>
                  <a:pt x="453946" y="2393735"/>
                  <a:pt x="490403" y="2429150"/>
                </a:cubicBezTo>
                <a:cubicBezTo>
                  <a:pt x="560192" y="2495815"/>
                  <a:pt x="636230" y="2548937"/>
                  <a:pt x="707061" y="2585394"/>
                </a:cubicBezTo>
                <a:cubicBezTo>
                  <a:pt x="685187" y="2580186"/>
                  <a:pt x="652896" y="2556229"/>
                  <a:pt x="634147" y="2546854"/>
                </a:cubicBezTo>
                <a:close/>
                <a:moveTo>
                  <a:pt x="2841350" y="1712513"/>
                </a:moveTo>
                <a:cubicBezTo>
                  <a:pt x="2843432" y="1686472"/>
                  <a:pt x="2844474" y="1660432"/>
                  <a:pt x="2844474" y="1633350"/>
                </a:cubicBezTo>
                <a:cubicBezTo>
                  <a:pt x="2854890" y="1578143"/>
                  <a:pt x="2863223" y="1518771"/>
                  <a:pt x="2865306" y="1458356"/>
                </a:cubicBezTo>
                <a:cubicBezTo>
                  <a:pt x="2866349" y="1437524"/>
                  <a:pt x="2860098" y="1416691"/>
                  <a:pt x="2855933" y="1416691"/>
                </a:cubicBezTo>
                <a:cubicBezTo>
                  <a:pt x="2861141" y="1345861"/>
                  <a:pt x="2854890" y="1289614"/>
                  <a:pt x="2845516" y="1234407"/>
                </a:cubicBezTo>
                <a:cubicBezTo>
                  <a:pt x="2835100" y="1179201"/>
                  <a:pt x="2823641" y="1125036"/>
                  <a:pt x="2809059" y="1056289"/>
                </a:cubicBezTo>
                <a:cubicBezTo>
                  <a:pt x="2809059" y="1056289"/>
                  <a:pt x="2811142" y="1070872"/>
                  <a:pt x="2812184" y="1086497"/>
                </a:cubicBezTo>
                <a:cubicBezTo>
                  <a:pt x="2813225" y="1102121"/>
                  <a:pt x="2814268" y="1116703"/>
                  <a:pt x="2814268" y="1116703"/>
                </a:cubicBezTo>
                <a:cubicBezTo>
                  <a:pt x="2795518" y="1038582"/>
                  <a:pt x="2775727" y="983376"/>
                  <a:pt x="2737187" y="890671"/>
                </a:cubicBezTo>
                <a:cubicBezTo>
                  <a:pt x="2710105" y="814632"/>
                  <a:pt x="2669481" y="767759"/>
                  <a:pt x="2641357" y="715678"/>
                </a:cubicBezTo>
                <a:cubicBezTo>
                  <a:pt x="2589276" y="631307"/>
                  <a:pt x="2527821" y="552143"/>
                  <a:pt x="2459073" y="486521"/>
                </a:cubicBezTo>
                <a:cubicBezTo>
                  <a:pt x="2391368" y="420898"/>
                  <a:pt x="2316371" y="370901"/>
                  <a:pt x="2246582" y="336527"/>
                </a:cubicBezTo>
                <a:cubicBezTo>
                  <a:pt x="2267414" y="339652"/>
                  <a:pt x="2298663" y="363609"/>
                  <a:pt x="2317412" y="371942"/>
                </a:cubicBezTo>
                <a:cubicBezTo>
                  <a:pt x="2345536" y="383400"/>
                  <a:pt x="2375743" y="404233"/>
                  <a:pt x="2409075" y="426107"/>
                </a:cubicBezTo>
                <a:cubicBezTo>
                  <a:pt x="2440324" y="451106"/>
                  <a:pt x="2475740" y="479229"/>
                  <a:pt x="2506988" y="513603"/>
                </a:cubicBezTo>
                <a:cubicBezTo>
                  <a:pt x="2571569" y="580267"/>
                  <a:pt x="2633025" y="661513"/>
                  <a:pt x="2679898" y="739635"/>
                </a:cubicBezTo>
                <a:cubicBezTo>
                  <a:pt x="2711146" y="791716"/>
                  <a:pt x="2742395" y="844840"/>
                  <a:pt x="2765310" y="901087"/>
                </a:cubicBezTo>
                <a:cubicBezTo>
                  <a:pt x="2818433" y="1031290"/>
                  <a:pt x="2852807" y="1170868"/>
                  <a:pt x="2866349" y="1315654"/>
                </a:cubicBezTo>
                <a:cubicBezTo>
                  <a:pt x="2876765" y="1445857"/>
                  <a:pt x="2868431" y="1580226"/>
                  <a:pt x="2841350" y="1712513"/>
                </a:cubicBezTo>
                <a:close/>
              </a:path>
            </a:pathLst>
          </a:custGeom>
          <a:solidFill>
            <a:srgbClr val="BF8782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9F9588D7-693B-4E5C-B606-25141AA194D2}"/>
              </a:ext>
            </a:extLst>
          </p:cNvPr>
          <p:cNvSpPr/>
          <p:nvPr/>
        </p:nvSpPr>
        <p:spPr>
          <a:xfrm>
            <a:off x="705589" y="8822917"/>
            <a:ext cx="60208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koncone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sam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memet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ndue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kantor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dewe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sugih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nemen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ditakoki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opo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rahasiane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yoo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dikei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uapik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enakan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</a:t>
            </a:r>
          </a:p>
        </p:txBody>
      </p:sp>
      <p:sp>
        <p:nvSpPr>
          <p:cNvPr id="20" name="Brand New">
            <a:extLst>
              <a:ext uri="{FF2B5EF4-FFF2-40B4-BE49-F238E27FC236}">
                <a16:creationId xmlns:a16="http://schemas.microsoft.com/office/drawing/2014/main" id="{FC714080-59BC-46D5-B4CA-E343EB94FA04}"/>
              </a:ext>
            </a:extLst>
          </p:cNvPr>
          <p:cNvSpPr txBox="1"/>
          <p:nvPr/>
        </p:nvSpPr>
        <p:spPr>
          <a:xfrm>
            <a:off x="591725" y="6847322"/>
            <a:ext cx="7822402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600" b="1" dirty="0">
                <a:solidFill>
                  <a:srgbClr val="58312E"/>
                </a:solidFill>
                <a:latin typeface="Georgia" panose="02040502050405020303" pitchFamily="18" charset="0"/>
              </a:rPr>
              <a:t>Brand New</a:t>
            </a:r>
          </a:p>
        </p:txBody>
      </p:sp>
      <p:sp>
        <p:nvSpPr>
          <p:cNvPr id="21" name="www.yourdomain.com">
            <a:extLst>
              <a:ext uri="{FF2B5EF4-FFF2-40B4-BE49-F238E27FC236}">
                <a16:creationId xmlns:a16="http://schemas.microsoft.com/office/drawing/2014/main" id="{713F3919-6E84-4E9A-ADE0-2A56EF530FA9}"/>
              </a:ext>
            </a:extLst>
          </p:cNvPr>
          <p:cNvSpPr/>
          <p:nvPr/>
        </p:nvSpPr>
        <p:spPr>
          <a:xfrm>
            <a:off x="7206340" y="10407114"/>
            <a:ext cx="35118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300" dirty="0">
                <a:solidFill>
                  <a:srgbClr val="666666"/>
                </a:solidFill>
                <a:latin typeface="Arial Rounded MT Bold" panose="020F0704030504030204" pitchFamily="34" charset="0"/>
              </a:rPr>
              <a:t>www.yourdomain.com</a:t>
            </a:r>
          </a:p>
        </p:txBody>
      </p:sp>
      <p:sp>
        <p:nvSpPr>
          <p:cNvPr id="22" name="template">
            <a:extLst>
              <a:ext uri="{FF2B5EF4-FFF2-40B4-BE49-F238E27FC236}">
                <a16:creationId xmlns:a16="http://schemas.microsoft.com/office/drawing/2014/main" id="{CAA6314B-5764-403A-BD22-8E8F634CDD38}"/>
              </a:ext>
            </a:extLst>
          </p:cNvPr>
          <p:cNvSpPr txBox="1"/>
          <p:nvPr/>
        </p:nvSpPr>
        <p:spPr>
          <a:xfrm>
            <a:off x="480277" y="7799198"/>
            <a:ext cx="4274756" cy="12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8800" dirty="0">
                <a:solidFill>
                  <a:srgbClr val="894C47"/>
                </a:solidFill>
                <a:latin typeface="Adlery Pro" panose="02000000000000000000" pitchFamily="2" charset="0"/>
              </a:rPr>
              <a:t>template</a:t>
            </a:r>
          </a:p>
        </p:txBody>
      </p:sp>
      <p:grpSp>
        <p:nvGrpSpPr>
          <p:cNvPr id="23" name="Graphic 28">
            <a:extLst>
              <a:ext uri="{FF2B5EF4-FFF2-40B4-BE49-F238E27FC236}">
                <a16:creationId xmlns:a16="http://schemas.microsoft.com/office/drawing/2014/main" id="{8E5C5C95-EEAE-41FE-B9AA-E1B23323F7E4}"/>
              </a:ext>
            </a:extLst>
          </p:cNvPr>
          <p:cNvGrpSpPr/>
          <p:nvPr/>
        </p:nvGrpSpPr>
        <p:grpSpPr>
          <a:xfrm>
            <a:off x="8128474" y="9743394"/>
            <a:ext cx="548640" cy="548640"/>
            <a:chOff x="651541" y="12124338"/>
            <a:chExt cx="497244" cy="497244"/>
          </a:xfrm>
          <a:noFill/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C8CAAC6-D98A-435B-80CE-2E78B68FFA02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5A02203-EFED-4CB8-996C-7B9233C33494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6" name="Graphic 27">
            <a:extLst>
              <a:ext uri="{FF2B5EF4-FFF2-40B4-BE49-F238E27FC236}">
                <a16:creationId xmlns:a16="http://schemas.microsoft.com/office/drawing/2014/main" id="{EE69237E-077B-465A-8261-7F541005953E}"/>
              </a:ext>
            </a:extLst>
          </p:cNvPr>
          <p:cNvGrpSpPr/>
          <p:nvPr/>
        </p:nvGrpSpPr>
        <p:grpSpPr>
          <a:xfrm>
            <a:off x="9850720" y="9743394"/>
            <a:ext cx="548640" cy="548640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A61FB44-9E06-4408-940D-CAEF4A04CF4D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6D91690-731F-40CA-92EE-39B75C892318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C899EC-A245-48BB-9C53-A133F9CAB230}"/>
              </a:ext>
            </a:extLst>
          </p:cNvPr>
          <p:cNvGrpSpPr/>
          <p:nvPr/>
        </p:nvGrpSpPr>
        <p:grpSpPr>
          <a:xfrm>
            <a:off x="8989597" y="9743394"/>
            <a:ext cx="548640" cy="548640"/>
            <a:chOff x="5237778" y="9157148"/>
            <a:chExt cx="497244" cy="497244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B4E3293-8B7D-48FA-B16F-C9522A67C79F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Graphic 35">
              <a:extLst>
                <a:ext uri="{FF2B5EF4-FFF2-40B4-BE49-F238E27FC236}">
                  <a16:creationId xmlns:a16="http://schemas.microsoft.com/office/drawing/2014/main" id="{F790F3D5-8481-4564-B305-B308D1CC6DED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2" name="30%">
            <a:extLst>
              <a:ext uri="{FF2B5EF4-FFF2-40B4-BE49-F238E27FC236}">
                <a16:creationId xmlns:a16="http://schemas.microsoft.com/office/drawing/2014/main" id="{CC4927C1-1B07-4BD8-BD1D-271295C0CA13}"/>
              </a:ext>
            </a:extLst>
          </p:cNvPr>
          <p:cNvSpPr txBox="1"/>
          <p:nvPr/>
        </p:nvSpPr>
        <p:spPr>
          <a:xfrm>
            <a:off x="7613508" y="4802824"/>
            <a:ext cx="22797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30%</a:t>
            </a:r>
          </a:p>
        </p:txBody>
      </p:sp>
      <p:sp>
        <p:nvSpPr>
          <p:cNvPr id="33" name="OFF">
            <a:extLst>
              <a:ext uri="{FF2B5EF4-FFF2-40B4-BE49-F238E27FC236}">
                <a16:creationId xmlns:a16="http://schemas.microsoft.com/office/drawing/2014/main" id="{D64A6DC7-F0ED-4510-8921-4F46FE51551C}"/>
              </a:ext>
            </a:extLst>
          </p:cNvPr>
          <p:cNvSpPr txBox="1"/>
          <p:nvPr/>
        </p:nvSpPr>
        <p:spPr>
          <a:xfrm>
            <a:off x="7912127" y="5736121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OFF</a:t>
            </a:r>
          </a:p>
        </p:txBody>
      </p:sp>
      <p:sp>
        <p:nvSpPr>
          <p:cNvPr id="34" name="Enjoy Now">
            <a:extLst>
              <a:ext uri="{FF2B5EF4-FFF2-40B4-BE49-F238E27FC236}">
                <a16:creationId xmlns:a16="http://schemas.microsoft.com/office/drawing/2014/main" id="{AF00C40A-737C-487D-9130-DB08788E6042}"/>
              </a:ext>
            </a:extLst>
          </p:cNvPr>
          <p:cNvSpPr/>
          <p:nvPr/>
        </p:nvSpPr>
        <p:spPr>
          <a:xfrm>
            <a:off x="772393" y="9966628"/>
            <a:ext cx="2485596" cy="570222"/>
          </a:xfrm>
          <a:prstGeom prst="roundRect">
            <a:avLst>
              <a:gd name="adj" fmla="val 50000"/>
            </a:avLst>
          </a:prstGeom>
          <a:solidFill>
            <a:srgbClr val="894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Georgia" panose="02040502050405020303" pitchFamily="18" charset="0"/>
              </a:rPr>
              <a:t>Enjoy Now</a:t>
            </a:r>
          </a:p>
        </p:txBody>
      </p:sp>
      <p:pic>
        <p:nvPicPr>
          <p:cNvPr id="36" name="YOUR LOGO">
            <a:extLst>
              <a:ext uri="{FF2B5EF4-FFF2-40B4-BE49-F238E27FC236}">
                <a16:creationId xmlns:a16="http://schemas.microsoft.com/office/drawing/2014/main" id="{DACA27E2-636E-4DBE-AFFB-063959EC16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27832" y="543606"/>
            <a:ext cx="2346960" cy="274320"/>
          </a:xfrm>
          <a:prstGeom prst="rect">
            <a:avLst/>
          </a:prstGeom>
        </p:spPr>
      </p:pic>
      <p:sp>
        <p:nvSpPr>
          <p:cNvPr id="38" name="Transition">
            <a:extLst>
              <a:ext uri="{FF2B5EF4-FFF2-40B4-BE49-F238E27FC236}">
                <a16:creationId xmlns:a16="http://schemas.microsoft.com/office/drawing/2014/main" id="{76F1D6C6-2419-4B67-8729-9A607195F7B1}"/>
              </a:ext>
            </a:extLst>
          </p:cNvPr>
          <p:cNvSpPr/>
          <p:nvPr/>
        </p:nvSpPr>
        <p:spPr>
          <a:xfrm>
            <a:off x="-3597728" y="-765438"/>
            <a:ext cx="17515892" cy="14177256"/>
          </a:xfrm>
          <a:custGeom>
            <a:avLst/>
            <a:gdLst>
              <a:gd name="connsiteX0" fmla="*/ 10960602 w 10976285"/>
              <a:gd name="connsiteY0" fmla="*/ 3828751 h 8884138"/>
              <a:gd name="connsiteX1" fmla="*/ 10956535 w 10976285"/>
              <a:gd name="connsiteY1" fmla="*/ 3853729 h 8884138"/>
              <a:gd name="connsiteX2" fmla="*/ 10946661 w 10976285"/>
              <a:gd name="connsiteY2" fmla="*/ 3908331 h 8884138"/>
              <a:gd name="connsiteX3" fmla="*/ 10932139 w 10976285"/>
              <a:gd name="connsiteY3" fmla="*/ 3987911 h 8884138"/>
              <a:gd name="connsiteX4" fmla="*/ 10951307 w 10976285"/>
              <a:gd name="connsiteY4" fmla="*/ 4222587 h 8884138"/>
              <a:gd name="connsiteX5" fmla="*/ 10933881 w 10976285"/>
              <a:gd name="connsiteY5" fmla="*/ 4361417 h 8884138"/>
              <a:gd name="connsiteX6" fmla="*/ 10917036 w 10976285"/>
              <a:gd name="connsiteY6" fmla="*/ 4422409 h 8884138"/>
              <a:gd name="connsiteX7" fmla="*/ 10892639 w 10976285"/>
              <a:gd name="connsiteY7" fmla="*/ 4382909 h 8884138"/>
              <a:gd name="connsiteX8" fmla="*/ 10857205 w 10976285"/>
              <a:gd name="connsiteY8" fmla="*/ 4159271 h 8884138"/>
              <a:gd name="connsiteX9" fmla="*/ 10863595 w 10976285"/>
              <a:gd name="connsiteY9" fmla="*/ 3940280 h 8884138"/>
              <a:gd name="connsiteX10" fmla="*/ 10869984 w 10976285"/>
              <a:gd name="connsiteY10" fmla="*/ 3847339 h 8884138"/>
              <a:gd name="connsiteX11" fmla="*/ 10874051 w 10976285"/>
              <a:gd name="connsiteY11" fmla="*/ 3763112 h 8884138"/>
              <a:gd name="connsiteX12" fmla="*/ 10900771 w 10976285"/>
              <a:gd name="connsiteY12" fmla="*/ 3471510 h 8884138"/>
              <a:gd name="connsiteX13" fmla="*/ 10913550 w 10976285"/>
              <a:gd name="connsiteY13" fmla="*/ 3157255 h 8884138"/>
              <a:gd name="connsiteX14" fmla="*/ 10896705 w 10976285"/>
              <a:gd name="connsiteY14" fmla="*/ 2955690 h 8884138"/>
              <a:gd name="connsiteX15" fmla="*/ 10855462 w 10976285"/>
              <a:gd name="connsiteY15" fmla="*/ 2706493 h 8884138"/>
              <a:gd name="connsiteX16" fmla="*/ 10815382 w 10976285"/>
              <a:gd name="connsiteY16" fmla="*/ 2759934 h 8884138"/>
              <a:gd name="connsiteX17" fmla="*/ 10755551 w 10976285"/>
              <a:gd name="connsiteY17" fmla="*/ 2564178 h 8884138"/>
              <a:gd name="connsiteX18" fmla="*/ 10725927 w 10976285"/>
              <a:gd name="connsiteY18" fmla="*/ 2460200 h 8884138"/>
              <a:gd name="connsiteX19" fmla="*/ 10686427 w 10976285"/>
              <a:gd name="connsiteY19" fmla="*/ 2275481 h 8884138"/>
              <a:gd name="connsiteX20" fmla="*/ 10411671 w 10976285"/>
              <a:gd name="connsiteY20" fmla="*/ 1305413 h 8884138"/>
              <a:gd name="connsiteX21" fmla="*/ 10584192 w 10976285"/>
              <a:gd name="connsiteY21" fmla="*/ 1634772 h 8884138"/>
              <a:gd name="connsiteX22" fmla="*/ 10569670 w 10976285"/>
              <a:gd name="connsiteY22" fmla="*/ 1542412 h 8884138"/>
              <a:gd name="connsiteX23" fmla="*/ 10553987 w 10976285"/>
              <a:gd name="connsiteY23" fmla="*/ 1450052 h 8884138"/>
              <a:gd name="connsiteX24" fmla="*/ 10362297 w 10976285"/>
              <a:gd name="connsiteY24" fmla="*/ 820380 h 8884138"/>
              <a:gd name="connsiteX25" fmla="*/ 10381465 w 10976285"/>
              <a:gd name="connsiteY25" fmla="*/ 807019 h 8884138"/>
              <a:gd name="connsiteX26" fmla="*/ 10263547 w 10976285"/>
              <a:gd name="connsiteY26" fmla="*/ 503801 h 8884138"/>
              <a:gd name="connsiteX27" fmla="*/ 10200231 w 10976285"/>
              <a:gd name="connsiteY27" fmla="*/ 337669 h 8884138"/>
              <a:gd name="connsiteX28" fmla="*/ 10091026 w 10976285"/>
              <a:gd name="connsiteY28" fmla="*/ 56524 h 8884138"/>
              <a:gd name="connsiteX29" fmla="*/ 9804653 w 10976285"/>
              <a:gd name="connsiteY29" fmla="*/ 36193 h 8884138"/>
              <a:gd name="connsiteX30" fmla="*/ 9762249 w 10976285"/>
              <a:gd name="connsiteY30" fmla="*/ 35612 h 8884138"/>
              <a:gd name="connsiteX31" fmla="*/ 9731462 w 10976285"/>
              <a:gd name="connsiteY31" fmla="*/ 36774 h 8884138"/>
              <a:gd name="connsiteX32" fmla="*/ 9679764 w 10976285"/>
              <a:gd name="connsiteY32" fmla="*/ 41421 h 8884138"/>
              <a:gd name="connsiteX33" fmla="*/ 9449736 w 10976285"/>
              <a:gd name="connsiteY33" fmla="*/ 15862 h 8884138"/>
              <a:gd name="connsiteX34" fmla="*/ 1777489 w 10976285"/>
              <a:gd name="connsiteY34" fmla="*/ 35031 h 8884138"/>
              <a:gd name="connsiteX35" fmla="*/ 1199515 w 10976285"/>
              <a:gd name="connsiteY35" fmla="*/ 75693 h 8884138"/>
              <a:gd name="connsiteX36" fmla="*/ 1022347 w 10976285"/>
              <a:gd name="connsiteY36" fmla="*/ 101252 h 8884138"/>
              <a:gd name="connsiteX37" fmla="*/ 972391 w 10976285"/>
              <a:gd name="connsiteY37" fmla="*/ 110546 h 8884138"/>
              <a:gd name="connsiteX38" fmla="*/ 628511 w 10976285"/>
              <a:gd name="connsiteY38" fmla="*/ 208133 h 8884138"/>
              <a:gd name="connsiteX39" fmla="*/ 576232 w 10976285"/>
              <a:gd name="connsiteY39" fmla="*/ 232530 h 8884138"/>
              <a:gd name="connsiteX40" fmla="*/ 515239 w 10976285"/>
              <a:gd name="connsiteY40" fmla="*/ 267964 h 8884138"/>
              <a:gd name="connsiteX41" fmla="*/ 447858 w 10976285"/>
              <a:gd name="connsiteY41" fmla="*/ 320243 h 8884138"/>
              <a:gd name="connsiteX42" fmla="*/ 447858 w 10976285"/>
              <a:gd name="connsiteY42" fmla="*/ 2339378 h 8884138"/>
              <a:gd name="connsiteX43" fmla="*/ 473416 w 10976285"/>
              <a:gd name="connsiteY43" fmla="*/ 2270253 h 8884138"/>
              <a:gd name="connsiteX44" fmla="*/ 453085 w 10976285"/>
              <a:gd name="connsiteY44" fmla="*/ 2727405 h 8884138"/>
              <a:gd name="connsiteX45" fmla="*/ 447277 w 10976285"/>
              <a:gd name="connsiteY45" fmla="*/ 2749478 h 8884138"/>
              <a:gd name="connsiteX46" fmla="*/ 388608 w 10976285"/>
              <a:gd name="connsiteY46" fmla="*/ 2808147 h 8884138"/>
              <a:gd name="connsiteX47" fmla="*/ 224219 w 10976285"/>
              <a:gd name="connsiteY47" fmla="*/ 3694568 h 8884138"/>
              <a:gd name="connsiteX48" fmla="*/ 304380 w 10976285"/>
              <a:gd name="connsiteY48" fmla="*/ 4081433 h 8884138"/>
              <a:gd name="connsiteX49" fmla="*/ 221315 w 10976285"/>
              <a:gd name="connsiteY49" fmla="*/ 5148508 h 8884138"/>
              <a:gd name="connsiteX50" fmla="*/ 90036 w 10976285"/>
              <a:gd name="connsiteY50" fmla="*/ 6139487 h 8884138"/>
              <a:gd name="connsiteX51" fmla="*/ 124308 w 10976285"/>
              <a:gd name="connsiteY51" fmla="*/ 6885335 h 8884138"/>
              <a:gd name="connsiteX52" fmla="*/ 22073 w 10976285"/>
              <a:gd name="connsiteY52" fmla="*/ 6677961 h 8884138"/>
              <a:gd name="connsiteX53" fmla="*/ 26720 w 10976285"/>
              <a:gd name="connsiteY53" fmla="*/ 6938195 h 8884138"/>
              <a:gd name="connsiteX54" fmla="*/ 112110 w 10976285"/>
              <a:gd name="connsiteY54" fmla="*/ 7439494 h 8884138"/>
              <a:gd name="connsiteX55" fmla="*/ 80161 w 10976285"/>
              <a:gd name="connsiteY55" fmla="*/ 7737484 h 8884138"/>
              <a:gd name="connsiteX56" fmla="*/ 0 w 10976285"/>
              <a:gd name="connsiteY56" fmla="*/ 7815322 h 8884138"/>
              <a:gd name="connsiteX57" fmla="*/ 23235 w 10976285"/>
              <a:gd name="connsiteY57" fmla="*/ 8012821 h 8884138"/>
              <a:gd name="connsiteX58" fmla="*/ 69705 w 10976285"/>
              <a:gd name="connsiteY58" fmla="*/ 8097629 h 8884138"/>
              <a:gd name="connsiteX59" fmla="*/ 42985 w 10976285"/>
              <a:gd name="connsiteY59" fmla="*/ 8454288 h 8884138"/>
              <a:gd name="connsiteX60" fmla="*/ 36595 w 10976285"/>
              <a:gd name="connsiteY60" fmla="*/ 8571045 h 8884138"/>
              <a:gd name="connsiteX61" fmla="*/ 31948 w 10976285"/>
              <a:gd name="connsiteY61" fmla="*/ 8688963 h 8884138"/>
              <a:gd name="connsiteX62" fmla="*/ 31367 w 10976285"/>
              <a:gd name="connsiteY62" fmla="*/ 8884138 h 8884138"/>
              <a:gd name="connsiteX63" fmla="*/ 103977 w 10976285"/>
              <a:gd name="connsiteY63" fmla="*/ 8866712 h 8884138"/>
              <a:gd name="connsiteX64" fmla="*/ 312513 w 10976285"/>
              <a:gd name="connsiteY64" fmla="*/ 8826051 h 8884138"/>
              <a:gd name="connsiteX65" fmla="*/ 397902 w 10976285"/>
              <a:gd name="connsiteY65" fmla="*/ 8810367 h 8884138"/>
              <a:gd name="connsiteX66" fmla="*/ 467607 w 10976285"/>
              <a:gd name="connsiteY66" fmla="*/ 8798750 h 8884138"/>
              <a:gd name="connsiteX67" fmla="*/ 668591 w 10976285"/>
              <a:gd name="connsiteY67" fmla="*/ 8773771 h 8884138"/>
              <a:gd name="connsiteX68" fmla="*/ 907333 w 10976285"/>
              <a:gd name="connsiteY68" fmla="*/ 8784808 h 8884138"/>
              <a:gd name="connsiteX69" fmla="*/ 1637497 w 10976285"/>
              <a:gd name="connsiteY69" fmla="*/ 8744147 h 8884138"/>
              <a:gd name="connsiteX70" fmla="*/ 9024533 w 10976285"/>
              <a:gd name="connsiteY70" fmla="*/ 8475200 h 8884138"/>
              <a:gd name="connsiteX71" fmla="*/ 9576367 w 10976285"/>
              <a:gd name="connsiteY71" fmla="*/ 8460678 h 8884138"/>
              <a:gd name="connsiteX72" fmla="*/ 9879586 w 10976285"/>
              <a:gd name="connsiteY72" fmla="*/ 8386907 h 8884138"/>
              <a:gd name="connsiteX73" fmla="*/ 9700095 w 10976285"/>
              <a:gd name="connsiteY73" fmla="*/ 8326495 h 8884138"/>
              <a:gd name="connsiteX74" fmla="*/ 9868550 w 10976285"/>
              <a:gd name="connsiteY74" fmla="*/ 8304421 h 8884138"/>
              <a:gd name="connsiteX75" fmla="*/ 9910953 w 10976285"/>
              <a:gd name="connsiteY75" fmla="*/ 8192893 h 8884138"/>
              <a:gd name="connsiteX76" fmla="*/ 10199651 w 10976285"/>
              <a:gd name="connsiteY76" fmla="*/ 7311700 h 8884138"/>
              <a:gd name="connsiteX77" fmla="*/ 10669581 w 10976285"/>
              <a:gd name="connsiteY77" fmla="*/ 5075317 h 8884138"/>
              <a:gd name="connsiteX78" fmla="*/ 10539465 w 10976285"/>
              <a:gd name="connsiteY78" fmla="*/ 5979745 h 8884138"/>
              <a:gd name="connsiteX79" fmla="*/ 10236826 w 10976285"/>
              <a:gd name="connsiteY79" fmla="*/ 7311700 h 8884138"/>
              <a:gd name="connsiteX80" fmla="*/ 10387274 w 10976285"/>
              <a:gd name="connsiteY80" fmla="*/ 7311700 h 8884138"/>
              <a:gd name="connsiteX81" fmla="*/ 10560957 w 10976285"/>
              <a:gd name="connsiteY81" fmla="*/ 6743600 h 8884138"/>
              <a:gd name="connsiteX82" fmla="*/ 10484281 w 10976285"/>
              <a:gd name="connsiteY82" fmla="*/ 6815630 h 8884138"/>
              <a:gd name="connsiteX83" fmla="*/ 10400054 w 10976285"/>
              <a:gd name="connsiteY83" fmla="*/ 7092128 h 8884138"/>
              <a:gd name="connsiteX84" fmla="*/ 10353584 w 10976285"/>
              <a:gd name="connsiteY84" fmla="*/ 7208303 h 8884138"/>
              <a:gd name="connsiteX85" fmla="*/ 10391341 w 10976285"/>
              <a:gd name="connsiteY85" fmla="*/ 6980018 h 8884138"/>
              <a:gd name="connsiteX86" fmla="*/ 10452333 w 10976285"/>
              <a:gd name="connsiteY86" fmla="*/ 6789490 h 8884138"/>
              <a:gd name="connsiteX87" fmla="*/ 10509259 w 10976285"/>
              <a:gd name="connsiteY87" fmla="*/ 6621616 h 8884138"/>
              <a:gd name="connsiteX88" fmla="*/ 10596971 w 10976285"/>
              <a:gd name="connsiteY88" fmla="*/ 6454904 h 8884138"/>
              <a:gd name="connsiteX89" fmla="*/ 10596390 w 10976285"/>
              <a:gd name="connsiteY89" fmla="*/ 6369514 h 8884138"/>
              <a:gd name="connsiteX90" fmla="*/ 10594648 w 10976285"/>
              <a:gd name="connsiteY90" fmla="*/ 6284126 h 8884138"/>
              <a:gd name="connsiteX91" fmla="*/ 10899610 w 10976285"/>
              <a:gd name="connsiteY91" fmla="*/ 4443321 h 8884138"/>
              <a:gd name="connsiteX92" fmla="*/ 10912389 w 10976285"/>
              <a:gd name="connsiteY92" fmla="*/ 4702392 h 8884138"/>
              <a:gd name="connsiteX93" fmla="*/ 10865338 w 10976285"/>
              <a:gd name="connsiteY93" fmla="*/ 5037559 h 8884138"/>
              <a:gd name="connsiteX94" fmla="*/ 10916454 w 10976285"/>
              <a:gd name="connsiteY94" fmla="*/ 4950428 h 8884138"/>
              <a:gd name="connsiteX95" fmla="*/ 10924587 w 10976285"/>
              <a:gd name="connsiteY95" fmla="*/ 4774421 h 8884138"/>
              <a:gd name="connsiteX96" fmla="*/ 10931558 w 10976285"/>
              <a:gd name="connsiteY96" fmla="*/ 4590283 h 8884138"/>
              <a:gd name="connsiteX97" fmla="*/ 10976285 w 10976285"/>
              <a:gd name="connsiteY97" fmla="*/ 4305652 h 8884138"/>
              <a:gd name="connsiteX98" fmla="*/ 10960602 w 10976285"/>
              <a:gd name="connsiteY98" fmla="*/ 3828751 h 8884138"/>
              <a:gd name="connsiteX99" fmla="*/ 9186598 w 10976285"/>
              <a:gd name="connsiteY99" fmla="*/ 200001 h 8884138"/>
              <a:gd name="connsiteX100" fmla="*/ 1876819 w 10976285"/>
              <a:gd name="connsiteY100" fmla="*/ 231949 h 8884138"/>
              <a:gd name="connsiteX101" fmla="*/ 1862878 w 10976285"/>
              <a:gd name="connsiteY101" fmla="*/ 229626 h 8884138"/>
              <a:gd name="connsiteX102" fmla="*/ 1692681 w 10976285"/>
              <a:gd name="connsiteY102" fmla="*/ 207552 h 8884138"/>
              <a:gd name="connsiteX103" fmla="*/ 2362434 w 10976285"/>
              <a:gd name="connsiteY103" fmla="*/ 217427 h 8884138"/>
              <a:gd name="connsiteX104" fmla="*/ 9186598 w 10976285"/>
              <a:gd name="connsiteY104" fmla="*/ 200001 h 8884138"/>
              <a:gd name="connsiteX105" fmla="*/ 9930123 w 10976285"/>
              <a:gd name="connsiteY105" fmla="*/ 260993 h 8884138"/>
              <a:gd name="connsiteX106" fmla="*/ 9736109 w 10976285"/>
              <a:gd name="connsiteY106" fmla="*/ 241824 h 8884138"/>
              <a:gd name="connsiteX107" fmla="*/ 9749470 w 10976285"/>
              <a:gd name="connsiteY107" fmla="*/ 239501 h 8884138"/>
              <a:gd name="connsiteX108" fmla="*/ 9934189 w 10976285"/>
              <a:gd name="connsiteY108" fmla="*/ 255765 h 8884138"/>
              <a:gd name="connsiteX109" fmla="*/ 10081151 w 10976285"/>
              <a:gd name="connsiteY109" fmla="*/ 686777 h 8884138"/>
              <a:gd name="connsiteX110" fmla="*/ 9930123 w 10976285"/>
              <a:gd name="connsiteY110" fmla="*/ 260993 h 8884138"/>
              <a:gd name="connsiteX111" fmla="*/ 10797956 w 10976285"/>
              <a:gd name="connsiteY111" fmla="*/ 3839207 h 8884138"/>
              <a:gd name="connsiteX112" fmla="*/ 10789243 w 10976285"/>
              <a:gd name="connsiteY112" fmla="*/ 3960610 h 8884138"/>
              <a:gd name="connsiteX113" fmla="*/ 10774139 w 10976285"/>
              <a:gd name="connsiteY113" fmla="*/ 4182506 h 8884138"/>
              <a:gd name="connsiteX114" fmla="*/ 10741029 w 10976285"/>
              <a:gd name="connsiteY114" fmla="*/ 4249888 h 8884138"/>
              <a:gd name="connsiteX115" fmla="*/ 10735801 w 10976285"/>
              <a:gd name="connsiteY115" fmla="*/ 4278932 h 8884138"/>
              <a:gd name="connsiteX116" fmla="*/ 10729993 w 10976285"/>
              <a:gd name="connsiteY116" fmla="*/ 3390768 h 8884138"/>
              <a:gd name="connsiteX117" fmla="*/ 10168283 w 10976285"/>
              <a:gd name="connsiteY117" fmla="*/ 947011 h 8884138"/>
              <a:gd name="connsiteX118" fmla="*/ 10267032 w 10976285"/>
              <a:gd name="connsiteY118" fmla="*/ 1227576 h 8884138"/>
              <a:gd name="connsiteX119" fmla="*/ 10364039 w 10976285"/>
              <a:gd name="connsiteY119" fmla="*/ 1371053 h 8884138"/>
              <a:gd name="connsiteX120" fmla="*/ 10651574 w 10976285"/>
              <a:gd name="connsiteY120" fmla="*/ 2520031 h 8884138"/>
              <a:gd name="connsiteX121" fmla="*/ 10760779 w 10976285"/>
              <a:gd name="connsiteY121" fmla="*/ 3142733 h 8884138"/>
              <a:gd name="connsiteX122" fmla="*/ 10778206 w 10976285"/>
              <a:gd name="connsiteY122" fmla="*/ 3298989 h 8884138"/>
              <a:gd name="connsiteX123" fmla="*/ 10786919 w 10976285"/>
              <a:gd name="connsiteY123" fmla="*/ 3376827 h 8884138"/>
              <a:gd name="connsiteX124" fmla="*/ 10792147 w 10976285"/>
              <a:gd name="connsiteY124" fmla="*/ 3454084 h 8884138"/>
              <a:gd name="connsiteX125" fmla="*/ 10813639 w 10976285"/>
              <a:gd name="connsiteY125" fmla="*/ 3756141 h 8884138"/>
              <a:gd name="connsiteX126" fmla="*/ 10797956 w 10976285"/>
              <a:gd name="connsiteY126" fmla="*/ 3839207 h 88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0976285" h="8884138">
                <a:moveTo>
                  <a:pt x="10960602" y="3828751"/>
                </a:moveTo>
                <a:cubicBezTo>
                  <a:pt x="10960602" y="3828751"/>
                  <a:pt x="10959440" y="3838626"/>
                  <a:pt x="10956535" y="3853729"/>
                </a:cubicBezTo>
                <a:cubicBezTo>
                  <a:pt x="10953631" y="3868831"/>
                  <a:pt x="10950146" y="3888581"/>
                  <a:pt x="10946661" y="3908331"/>
                </a:cubicBezTo>
                <a:cubicBezTo>
                  <a:pt x="10939690" y="3947831"/>
                  <a:pt x="10932139" y="3987911"/>
                  <a:pt x="10932139" y="3987911"/>
                </a:cubicBezTo>
                <a:lnTo>
                  <a:pt x="10951307" y="4222587"/>
                </a:lnTo>
                <a:cubicBezTo>
                  <a:pt x="10947241" y="4284160"/>
                  <a:pt x="10940271" y="4328887"/>
                  <a:pt x="10933881" y="4361417"/>
                </a:cubicBezTo>
                <a:cubicBezTo>
                  <a:pt x="10927491" y="4393946"/>
                  <a:pt x="10922263" y="4413115"/>
                  <a:pt x="10917036" y="4422409"/>
                </a:cubicBezTo>
                <a:cubicBezTo>
                  <a:pt x="10907161" y="4440997"/>
                  <a:pt x="10899028" y="4420085"/>
                  <a:pt x="10892639" y="4382909"/>
                </a:cubicBezTo>
                <a:cubicBezTo>
                  <a:pt x="10882183" y="4309138"/>
                  <a:pt x="10866499" y="4171469"/>
                  <a:pt x="10857205" y="4159271"/>
                </a:cubicBezTo>
                <a:cubicBezTo>
                  <a:pt x="10857786" y="4077367"/>
                  <a:pt x="10859529" y="4005338"/>
                  <a:pt x="10863595" y="3940280"/>
                </a:cubicBezTo>
                <a:cubicBezTo>
                  <a:pt x="10865338" y="3907750"/>
                  <a:pt x="10867661" y="3876964"/>
                  <a:pt x="10869984" y="3847339"/>
                </a:cubicBezTo>
                <a:cubicBezTo>
                  <a:pt x="10871727" y="3817714"/>
                  <a:pt x="10872889" y="3789832"/>
                  <a:pt x="10874051" y="3763112"/>
                </a:cubicBezTo>
                <a:cubicBezTo>
                  <a:pt x="10879860" y="3655649"/>
                  <a:pt x="10890896" y="3565032"/>
                  <a:pt x="10900771" y="3471510"/>
                </a:cubicBezTo>
                <a:cubicBezTo>
                  <a:pt x="10913550" y="3378570"/>
                  <a:pt x="10914712" y="3279820"/>
                  <a:pt x="10913550" y="3157255"/>
                </a:cubicBezTo>
                <a:cubicBezTo>
                  <a:pt x="10911808" y="3096262"/>
                  <a:pt x="10904256" y="3030623"/>
                  <a:pt x="10896705" y="2955690"/>
                </a:cubicBezTo>
                <a:cubicBezTo>
                  <a:pt x="10889153" y="2880757"/>
                  <a:pt x="10874051" y="2798853"/>
                  <a:pt x="10855462" y="2706493"/>
                </a:cubicBezTo>
                <a:cubicBezTo>
                  <a:pt x="10825257" y="2689648"/>
                  <a:pt x="10847330" y="2808728"/>
                  <a:pt x="10815382" y="2759934"/>
                </a:cubicBezTo>
                <a:cubicBezTo>
                  <a:pt x="10790985" y="2658861"/>
                  <a:pt x="10774721" y="2619361"/>
                  <a:pt x="10755551" y="2564178"/>
                </a:cubicBezTo>
                <a:cubicBezTo>
                  <a:pt x="10746257" y="2536296"/>
                  <a:pt x="10736964" y="2504928"/>
                  <a:pt x="10725927" y="2460200"/>
                </a:cubicBezTo>
                <a:cubicBezTo>
                  <a:pt x="10714890" y="2414892"/>
                  <a:pt x="10703272" y="2356223"/>
                  <a:pt x="10686427" y="2275481"/>
                </a:cubicBezTo>
                <a:cubicBezTo>
                  <a:pt x="10646927" y="1933343"/>
                  <a:pt x="10495317" y="1692859"/>
                  <a:pt x="10411671" y="1305413"/>
                </a:cubicBezTo>
                <a:cubicBezTo>
                  <a:pt x="10418061" y="1129407"/>
                  <a:pt x="10570251" y="1712028"/>
                  <a:pt x="10584192" y="1634772"/>
                </a:cubicBezTo>
                <a:cubicBezTo>
                  <a:pt x="10584192" y="1634772"/>
                  <a:pt x="10576640" y="1588301"/>
                  <a:pt x="10569670" y="1542412"/>
                </a:cubicBezTo>
                <a:cubicBezTo>
                  <a:pt x="10561538" y="1496523"/>
                  <a:pt x="10553987" y="1450052"/>
                  <a:pt x="10553987" y="1450052"/>
                </a:cubicBezTo>
                <a:cubicBezTo>
                  <a:pt x="10492413" y="1251973"/>
                  <a:pt x="10451171" y="967342"/>
                  <a:pt x="10362297" y="820380"/>
                </a:cubicBezTo>
                <a:lnTo>
                  <a:pt x="10381465" y="807019"/>
                </a:lnTo>
                <a:cubicBezTo>
                  <a:pt x="10344870" y="719888"/>
                  <a:pt x="10304209" y="613587"/>
                  <a:pt x="10263547" y="503801"/>
                </a:cubicBezTo>
                <a:cubicBezTo>
                  <a:pt x="10242635" y="448617"/>
                  <a:pt x="10221143" y="392272"/>
                  <a:pt x="10200231" y="337669"/>
                </a:cubicBezTo>
                <a:cubicBezTo>
                  <a:pt x="10163055" y="237758"/>
                  <a:pt x="10125879" y="143656"/>
                  <a:pt x="10091026" y="56524"/>
                </a:cubicBezTo>
                <a:cubicBezTo>
                  <a:pt x="9984725" y="47230"/>
                  <a:pt x="9887718" y="39678"/>
                  <a:pt x="9804653" y="36193"/>
                </a:cubicBezTo>
                <a:cubicBezTo>
                  <a:pt x="9780256" y="35031"/>
                  <a:pt x="9773866" y="35612"/>
                  <a:pt x="9762249" y="35612"/>
                </a:cubicBezTo>
                <a:cubicBezTo>
                  <a:pt x="9751793" y="36193"/>
                  <a:pt x="9741337" y="36193"/>
                  <a:pt x="9731462" y="36774"/>
                </a:cubicBezTo>
                <a:cubicBezTo>
                  <a:pt x="9711712" y="37355"/>
                  <a:pt x="9694867" y="39098"/>
                  <a:pt x="9679764" y="41421"/>
                </a:cubicBezTo>
                <a:cubicBezTo>
                  <a:pt x="9603668" y="32127"/>
                  <a:pt x="9526993" y="23414"/>
                  <a:pt x="9449736" y="15862"/>
                </a:cubicBezTo>
                <a:cubicBezTo>
                  <a:pt x="9056481" y="-24218"/>
                  <a:pt x="2191656" y="22833"/>
                  <a:pt x="1777489" y="35031"/>
                </a:cubicBezTo>
                <a:cubicBezTo>
                  <a:pt x="1586380" y="40840"/>
                  <a:pt x="1394109" y="51877"/>
                  <a:pt x="1199515" y="75693"/>
                </a:cubicBezTo>
                <a:cubicBezTo>
                  <a:pt x="1140846" y="83244"/>
                  <a:pt x="1081596" y="91377"/>
                  <a:pt x="1022347" y="101252"/>
                </a:cubicBezTo>
                <a:cubicBezTo>
                  <a:pt x="1005501" y="104156"/>
                  <a:pt x="988656" y="107060"/>
                  <a:pt x="972391" y="110546"/>
                </a:cubicBezTo>
                <a:cubicBezTo>
                  <a:pt x="860281" y="131457"/>
                  <a:pt x="747591" y="157597"/>
                  <a:pt x="628511" y="208133"/>
                </a:cubicBezTo>
                <a:cubicBezTo>
                  <a:pt x="611084" y="216266"/>
                  <a:pt x="594239" y="222655"/>
                  <a:pt x="576232" y="232530"/>
                </a:cubicBezTo>
                <a:cubicBezTo>
                  <a:pt x="559386" y="240663"/>
                  <a:pt x="534989" y="254604"/>
                  <a:pt x="515239" y="267964"/>
                </a:cubicBezTo>
                <a:cubicBezTo>
                  <a:pt x="491423" y="283648"/>
                  <a:pt x="468188" y="301074"/>
                  <a:pt x="447858" y="320243"/>
                </a:cubicBezTo>
                <a:lnTo>
                  <a:pt x="447858" y="2339378"/>
                </a:lnTo>
                <a:cubicBezTo>
                  <a:pt x="456571" y="2313819"/>
                  <a:pt x="465284" y="2290584"/>
                  <a:pt x="473416" y="2270253"/>
                </a:cubicBezTo>
                <a:cubicBezTo>
                  <a:pt x="467027" y="2416635"/>
                  <a:pt x="460637" y="2569406"/>
                  <a:pt x="453085" y="2727405"/>
                </a:cubicBezTo>
                <a:cubicBezTo>
                  <a:pt x="451343" y="2734375"/>
                  <a:pt x="449019" y="2741927"/>
                  <a:pt x="447277" y="2749478"/>
                </a:cubicBezTo>
                <a:cubicBezTo>
                  <a:pt x="425203" y="2837191"/>
                  <a:pt x="400806" y="2944072"/>
                  <a:pt x="388608" y="2808147"/>
                </a:cubicBezTo>
                <a:cubicBezTo>
                  <a:pt x="320064" y="3437819"/>
                  <a:pt x="321807" y="3379151"/>
                  <a:pt x="224219" y="3694568"/>
                </a:cubicBezTo>
                <a:cubicBezTo>
                  <a:pt x="217830" y="4073882"/>
                  <a:pt x="279403" y="3971647"/>
                  <a:pt x="304380" y="4081433"/>
                </a:cubicBezTo>
                <a:cubicBezTo>
                  <a:pt x="315417" y="4485725"/>
                  <a:pt x="223638" y="4798818"/>
                  <a:pt x="221315" y="5148508"/>
                </a:cubicBezTo>
                <a:cubicBezTo>
                  <a:pt x="137087" y="4878980"/>
                  <a:pt x="112690" y="5727643"/>
                  <a:pt x="90036" y="6139487"/>
                </a:cubicBezTo>
                <a:cubicBezTo>
                  <a:pt x="52860" y="6670991"/>
                  <a:pt x="166712" y="6323625"/>
                  <a:pt x="124308" y="6885335"/>
                </a:cubicBezTo>
                <a:cubicBezTo>
                  <a:pt x="59831" y="7162414"/>
                  <a:pt x="95845" y="6312007"/>
                  <a:pt x="22073" y="6677961"/>
                </a:cubicBezTo>
                <a:lnTo>
                  <a:pt x="26720" y="6938195"/>
                </a:lnTo>
                <a:cubicBezTo>
                  <a:pt x="55183" y="7105488"/>
                  <a:pt x="97007" y="7240252"/>
                  <a:pt x="112110" y="7439494"/>
                </a:cubicBezTo>
                <a:cubicBezTo>
                  <a:pt x="105720" y="7557411"/>
                  <a:pt x="95845" y="7733999"/>
                  <a:pt x="80161" y="7737484"/>
                </a:cubicBezTo>
                <a:cubicBezTo>
                  <a:pt x="77838" y="7505713"/>
                  <a:pt x="36595" y="7573676"/>
                  <a:pt x="0" y="7815322"/>
                </a:cubicBezTo>
                <a:cubicBezTo>
                  <a:pt x="8713" y="7929174"/>
                  <a:pt x="11037" y="7957637"/>
                  <a:pt x="23235" y="8012821"/>
                </a:cubicBezTo>
                <a:cubicBezTo>
                  <a:pt x="87713" y="7789763"/>
                  <a:pt x="85389" y="7892579"/>
                  <a:pt x="69705" y="8097629"/>
                </a:cubicBezTo>
                <a:cubicBezTo>
                  <a:pt x="61573" y="8200445"/>
                  <a:pt x="50536" y="8328238"/>
                  <a:pt x="42985" y="8454288"/>
                </a:cubicBezTo>
                <a:cubicBezTo>
                  <a:pt x="40662" y="8493788"/>
                  <a:pt x="38338" y="8532707"/>
                  <a:pt x="36595" y="8571045"/>
                </a:cubicBezTo>
                <a:cubicBezTo>
                  <a:pt x="34853" y="8611125"/>
                  <a:pt x="33110" y="8650625"/>
                  <a:pt x="31948" y="8688963"/>
                </a:cubicBezTo>
                <a:cubicBezTo>
                  <a:pt x="29625" y="8764478"/>
                  <a:pt x="29044" y="8831859"/>
                  <a:pt x="31367" y="8884138"/>
                </a:cubicBezTo>
                <a:cubicBezTo>
                  <a:pt x="57507" y="8878330"/>
                  <a:pt x="81904" y="8872521"/>
                  <a:pt x="103977" y="8866712"/>
                </a:cubicBezTo>
                <a:cubicBezTo>
                  <a:pt x="180653" y="8851609"/>
                  <a:pt x="249778" y="8838249"/>
                  <a:pt x="312513" y="8826051"/>
                </a:cubicBezTo>
                <a:cubicBezTo>
                  <a:pt x="342138" y="8820823"/>
                  <a:pt x="370601" y="8815594"/>
                  <a:pt x="397902" y="8810367"/>
                </a:cubicBezTo>
                <a:cubicBezTo>
                  <a:pt x="422299" y="8806301"/>
                  <a:pt x="445534" y="8802235"/>
                  <a:pt x="467607" y="8798750"/>
                </a:cubicBezTo>
                <a:cubicBezTo>
                  <a:pt x="548930" y="8785389"/>
                  <a:pt x="614570" y="8777837"/>
                  <a:pt x="668591" y="8773771"/>
                </a:cubicBezTo>
                <a:cubicBezTo>
                  <a:pt x="777216" y="8766220"/>
                  <a:pt x="842274" y="8774933"/>
                  <a:pt x="907333" y="8784808"/>
                </a:cubicBezTo>
                <a:cubicBezTo>
                  <a:pt x="1036869" y="8804558"/>
                  <a:pt x="1164662" y="8830116"/>
                  <a:pt x="1637497" y="8744147"/>
                </a:cubicBezTo>
                <a:cubicBezTo>
                  <a:pt x="1333698" y="8690706"/>
                  <a:pt x="8717828" y="8551876"/>
                  <a:pt x="9024533" y="8475200"/>
                </a:cubicBezTo>
                <a:cubicBezTo>
                  <a:pt x="9288832" y="8442671"/>
                  <a:pt x="9388163" y="8456031"/>
                  <a:pt x="9576367" y="8460678"/>
                </a:cubicBezTo>
                <a:cubicBezTo>
                  <a:pt x="9647816" y="8440928"/>
                  <a:pt x="9851123" y="8408979"/>
                  <a:pt x="9879586" y="8386907"/>
                </a:cubicBezTo>
                <a:cubicBezTo>
                  <a:pt x="9842410" y="8363671"/>
                  <a:pt x="9781418" y="8343341"/>
                  <a:pt x="9700095" y="8326495"/>
                </a:cubicBezTo>
                <a:lnTo>
                  <a:pt x="9868550" y="8304421"/>
                </a:lnTo>
                <a:cubicBezTo>
                  <a:pt x="9868550" y="8304421"/>
                  <a:pt x="9884233" y="8265503"/>
                  <a:pt x="9910953" y="8192893"/>
                </a:cubicBezTo>
                <a:cubicBezTo>
                  <a:pt x="9968461" y="8037217"/>
                  <a:pt x="10078247" y="7727028"/>
                  <a:pt x="10199651" y="7311700"/>
                </a:cubicBezTo>
                <a:cubicBezTo>
                  <a:pt x="10371010" y="6726755"/>
                  <a:pt x="10565023" y="5935017"/>
                  <a:pt x="10669581" y="5075317"/>
                </a:cubicBezTo>
                <a:cubicBezTo>
                  <a:pt x="10641699" y="5373888"/>
                  <a:pt x="10596390" y="5677688"/>
                  <a:pt x="10539465" y="5979745"/>
                </a:cubicBezTo>
                <a:cubicBezTo>
                  <a:pt x="10455818" y="6429345"/>
                  <a:pt x="10347193" y="6876622"/>
                  <a:pt x="10236826" y="7311700"/>
                </a:cubicBezTo>
                <a:lnTo>
                  <a:pt x="10387274" y="7311700"/>
                </a:lnTo>
                <a:cubicBezTo>
                  <a:pt x="10449429" y="7126400"/>
                  <a:pt x="10507516" y="6933548"/>
                  <a:pt x="10560957" y="6743600"/>
                </a:cubicBezTo>
                <a:cubicBezTo>
                  <a:pt x="10584773" y="6498470"/>
                  <a:pt x="10539465" y="6630910"/>
                  <a:pt x="10484281" y="6815630"/>
                </a:cubicBezTo>
                <a:cubicBezTo>
                  <a:pt x="10456399" y="6907989"/>
                  <a:pt x="10424450" y="7013128"/>
                  <a:pt x="10400054" y="7092128"/>
                </a:cubicBezTo>
                <a:cubicBezTo>
                  <a:pt x="10375076" y="7170546"/>
                  <a:pt x="10355326" y="7222245"/>
                  <a:pt x="10353584" y="7208303"/>
                </a:cubicBezTo>
                <a:cubicBezTo>
                  <a:pt x="10325701" y="7237347"/>
                  <a:pt x="10371010" y="7095032"/>
                  <a:pt x="10391341" y="6980018"/>
                </a:cubicBezTo>
                <a:cubicBezTo>
                  <a:pt x="10411090" y="6915540"/>
                  <a:pt x="10431421" y="6850482"/>
                  <a:pt x="10452333" y="6789490"/>
                </a:cubicBezTo>
                <a:cubicBezTo>
                  <a:pt x="10472664" y="6728498"/>
                  <a:pt x="10490671" y="6670991"/>
                  <a:pt x="10509259" y="6621616"/>
                </a:cubicBezTo>
                <a:cubicBezTo>
                  <a:pt x="10545274" y="6522867"/>
                  <a:pt x="10577222" y="6456646"/>
                  <a:pt x="10596971" y="6454904"/>
                </a:cubicBezTo>
                <a:cubicBezTo>
                  <a:pt x="10596971" y="6454904"/>
                  <a:pt x="10597553" y="6412500"/>
                  <a:pt x="10596390" y="6369514"/>
                </a:cubicBezTo>
                <a:cubicBezTo>
                  <a:pt x="10595810" y="6326529"/>
                  <a:pt x="10594648" y="6284126"/>
                  <a:pt x="10594648" y="6284126"/>
                </a:cubicBezTo>
                <a:cubicBezTo>
                  <a:pt x="10713728" y="5731129"/>
                  <a:pt x="10848492" y="5135728"/>
                  <a:pt x="10899610" y="4443321"/>
                </a:cubicBezTo>
                <a:cubicBezTo>
                  <a:pt x="10910065" y="4543813"/>
                  <a:pt x="10915293" y="4616422"/>
                  <a:pt x="10912389" y="4702392"/>
                </a:cubicBezTo>
                <a:cubicBezTo>
                  <a:pt x="10909484" y="4788363"/>
                  <a:pt x="10892058" y="4885950"/>
                  <a:pt x="10865338" y="5037559"/>
                </a:cubicBezTo>
                <a:cubicBezTo>
                  <a:pt x="10903095" y="5294308"/>
                  <a:pt x="10907741" y="5168838"/>
                  <a:pt x="10916454" y="4950428"/>
                </a:cubicBezTo>
                <a:cubicBezTo>
                  <a:pt x="10918778" y="4895825"/>
                  <a:pt x="10921683" y="4835994"/>
                  <a:pt x="10924587" y="4774421"/>
                </a:cubicBezTo>
                <a:cubicBezTo>
                  <a:pt x="10927491" y="4712848"/>
                  <a:pt x="10928072" y="4649533"/>
                  <a:pt x="10931558" y="4590283"/>
                </a:cubicBezTo>
                <a:cubicBezTo>
                  <a:pt x="10937947" y="4470622"/>
                  <a:pt x="10950726" y="4364321"/>
                  <a:pt x="10976285" y="4305652"/>
                </a:cubicBezTo>
                <a:cubicBezTo>
                  <a:pt x="10949565" y="4342829"/>
                  <a:pt x="10958278" y="4009985"/>
                  <a:pt x="10960602" y="3828751"/>
                </a:cubicBezTo>
                <a:close/>
                <a:moveTo>
                  <a:pt x="9186598" y="200001"/>
                </a:moveTo>
                <a:cubicBezTo>
                  <a:pt x="8927526" y="183736"/>
                  <a:pt x="2170744" y="231949"/>
                  <a:pt x="1876819" y="231949"/>
                </a:cubicBezTo>
                <a:cubicBezTo>
                  <a:pt x="1872172" y="231368"/>
                  <a:pt x="1867525" y="230788"/>
                  <a:pt x="1862878" y="229626"/>
                </a:cubicBezTo>
                <a:cubicBezTo>
                  <a:pt x="1778070" y="217427"/>
                  <a:pt x="1692681" y="207552"/>
                  <a:pt x="1692681" y="207552"/>
                </a:cubicBezTo>
                <a:cubicBezTo>
                  <a:pt x="1892503" y="180251"/>
                  <a:pt x="2125435" y="192450"/>
                  <a:pt x="2362434" y="217427"/>
                </a:cubicBezTo>
                <a:cubicBezTo>
                  <a:pt x="2484419" y="230207"/>
                  <a:pt x="9065775" y="184898"/>
                  <a:pt x="9186598" y="200001"/>
                </a:cubicBezTo>
                <a:close/>
                <a:moveTo>
                  <a:pt x="9930123" y="260993"/>
                </a:moveTo>
                <a:cubicBezTo>
                  <a:pt x="9930123" y="260993"/>
                  <a:pt x="9858094" y="252861"/>
                  <a:pt x="9736109" y="241824"/>
                </a:cubicBezTo>
                <a:cubicBezTo>
                  <a:pt x="9741918" y="241243"/>
                  <a:pt x="9746565" y="240663"/>
                  <a:pt x="9749470" y="239501"/>
                </a:cubicBezTo>
                <a:cubicBezTo>
                  <a:pt x="9806976" y="244729"/>
                  <a:pt x="9869711" y="249957"/>
                  <a:pt x="9934189" y="255765"/>
                </a:cubicBezTo>
                <a:cubicBezTo>
                  <a:pt x="9991696" y="403889"/>
                  <a:pt x="10047460" y="558403"/>
                  <a:pt x="10081151" y="686777"/>
                </a:cubicBezTo>
                <a:cubicBezTo>
                  <a:pt x="9992276" y="424801"/>
                  <a:pt x="9930123" y="260993"/>
                  <a:pt x="9930123" y="260993"/>
                </a:cubicBezTo>
                <a:close/>
                <a:moveTo>
                  <a:pt x="10797956" y="3839207"/>
                </a:moveTo>
                <a:cubicBezTo>
                  <a:pt x="10793308" y="3875221"/>
                  <a:pt x="10790985" y="3917625"/>
                  <a:pt x="10789243" y="3960610"/>
                </a:cubicBezTo>
                <a:cubicBezTo>
                  <a:pt x="10785757" y="4046580"/>
                  <a:pt x="10784015" y="4135455"/>
                  <a:pt x="10774139" y="4182506"/>
                </a:cubicBezTo>
                <a:cubicBezTo>
                  <a:pt x="10761360" y="4141844"/>
                  <a:pt x="10751485" y="4188896"/>
                  <a:pt x="10741029" y="4249888"/>
                </a:cubicBezTo>
                <a:cubicBezTo>
                  <a:pt x="10739286" y="4259182"/>
                  <a:pt x="10737544" y="4269057"/>
                  <a:pt x="10735801" y="4278932"/>
                </a:cubicBezTo>
                <a:cubicBezTo>
                  <a:pt x="10749162" y="3983846"/>
                  <a:pt x="10748581" y="3686436"/>
                  <a:pt x="10729993" y="3390768"/>
                </a:cubicBezTo>
                <a:cubicBezTo>
                  <a:pt x="10682941" y="2636207"/>
                  <a:pt x="10386693" y="1614441"/>
                  <a:pt x="10168283" y="947011"/>
                </a:cubicBezTo>
                <a:cubicBezTo>
                  <a:pt x="10201393" y="1035886"/>
                  <a:pt x="10236826" y="1139863"/>
                  <a:pt x="10267032" y="1227576"/>
                </a:cubicBezTo>
                <a:cubicBezTo>
                  <a:pt x="10319892" y="1375700"/>
                  <a:pt x="10359392" y="1475611"/>
                  <a:pt x="10364039" y="1371053"/>
                </a:cubicBezTo>
                <a:cubicBezTo>
                  <a:pt x="10464531" y="1712609"/>
                  <a:pt x="10566766" y="2109350"/>
                  <a:pt x="10651574" y="2520031"/>
                </a:cubicBezTo>
                <a:cubicBezTo>
                  <a:pt x="10695721" y="2725081"/>
                  <a:pt x="10729993" y="2934778"/>
                  <a:pt x="10760779" y="3142733"/>
                </a:cubicBezTo>
                <a:cubicBezTo>
                  <a:pt x="10766588" y="3195012"/>
                  <a:pt x="10772397" y="3247291"/>
                  <a:pt x="10778206" y="3298989"/>
                </a:cubicBezTo>
                <a:cubicBezTo>
                  <a:pt x="10781110" y="3325129"/>
                  <a:pt x="10784015" y="3350688"/>
                  <a:pt x="10786919" y="3376827"/>
                </a:cubicBezTo>
                <a:cubicBezTo>
                  <a:pt x="10789823" y="3402386"/>
                  <a:pt x="10790404" y="3427944"/>
                  <a:pt x="10792147" y="3454084"/>
                </a:cubicBezTo>
                <a:cubicBezTo>
                  <a:pt x="10798537" y="3556319"/>
                  <a:pt x="10805507" y="3657392"/>
                  <a:pt x="10813639" y="3756141"/>
                </a:cubicBezTo>
                <a:cubicBezTo>
                  <a:pt x="10805507" y="3773567"/>
                  <a:pt x="10800860" y="3803192"/>
                  <a:pt x="10797956" y="3839207"/>
                </a:cubicBezTo>
                <a:close/>
              </a:path>
            </a:pathLst>
          </a:custGeom>
          <a:solidFill>
            <a:srgbClr val="F9F3EF"/>
          </a:solidFill>
          <a:ln w="58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39" name="Music">
            <a:hlinkClick r:id="" action="ppaction://media"/>
            <a:extLst>
              <a:ext uri="{FF2B5EF4-FFF2-40B4-BE49-F238E27FC236}">
                <a16:creationId xmlns:a16="http://schemas.microsoft.com/office/drawing/2014/main" id="{F12D0B6D-3DC9-4CB9-82B6-B24655C3B7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 out="5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70275" y="-12160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07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12000" decel="1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accel="40000" decel="40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28" dur="900" fill="hold"/>
                                        <p:tgtEl>
                                          <p:spTgt spid="1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accel="47000" decel="53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180000">
                                      <p:cBhvr>
                                        <p:cTn id="40" dur="1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80000">
                                      <p:cBhvr>
                                        <p:cTn id="4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60000">
                                      <p:cBhvr>
                                        <p:cTn id="5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4" accel="20000" decel="8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8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8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8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18" grpId="0" animBg="1"/>
      <p:bldP spid="18" grpId="1" animBg="1"/>
      <p:bldP spid="17" grpId="0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4" grpId="0" animBg="1"/>
      <p:bldP spid="14" grpId="1" animBg="1"/>
      <p:bldP spid="19" grpId="0"/>
      <p:bldP spid="20" grpId="0"/>
      <p:bldP spid="20" grpId="1"/>
      <p:bldP spid="21" grpId="0"/>
      <p:bldP spid="22" grpId="0"/>
      <p:bldP spid="22" grpId="1"/>
      <p:bldP spid="32" grpId="0"/>
      <p:bldP spid="33" grpId="0"/>
      <p:bldP spid="34" grpId="0" animBg="1"/>
      <p:bldP spid="3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3">
            <a:extLst>
              <a:ext uri="{FF2B5EF4-FFF2-40B4-BE49-F238E27FC236}">
                <a16:creationId xmlns:a16="http://schemas.microsoft.com/office/drawing/2014/main" id="{BE777348-1470-4ABA-862A-465DB9205386}"/>
              </a:ext>
            </a:extLst>
          </p:cNvPr>
          <p:cNvSpPr/>
          <p:nvPr/>
        </p:nvSpPr>
        <p:spPr>
          <a:xfrm rot="5400000">
            <a:off x="-623248" y="-1772728"/>
            <a:ext cx="11137554" cy="14353506"/>
          </a:xfrm>
          <a:custGeom>
            <a:avLst/>
            <a:gdLst>
              <a:gd name="connsiteX0" fmla="*/ 10422401 w 10422401"/>
              <a:gd name="connsiteY0" fmla="*/ 0 h 14353506"/>
              <a:gd name="connsiteX1" fmla="*/ 10422401 w 10422401"/>
              <a:gd name="connsiteY1" fmla="*/ 14353506 h 14353506"/>
              <a:gd name="connsiteX2" fmla="*/ 986942 w 10422401"/>
              <a:gd name="connsiteY2" fmla="*/ 14353506 h 14353506"/>
              <a:gd name="connsiteX3" fmla="*/ 1603160 w 10422401"/>
              <a:gd name="connsiteY3" fmla="*/ 12807039 h 14353506"/>
              <a:gd name="connsiteX4" fmla="*/ 2606220 w 10422401"/>
              <a:gd name="connsiteY4" fmla="*/ 8882251 h 14353506"/>
              <a:gd name="connsiteX5" fmla="*/ 2328488 w 10422401"/>
              <a:gd name="connsiteY5" fmla="*/ 10469496 h 14353506"/>
              <a:gd name="connsiteX6" fmla="*/ 1682512 w 10422401"/>
              <a:gd name="connsiteY6" fmla="*/ 12807039 h 14353506"/>
              <a:gd name="connsiteX7" fmla="*/ 2003640 w 10422401"/>
              <a:gd name="connsiteY7" fmla="*/ 12807039 h 14353506"/>
              <a:gd name="connsiteX8" fmla="*/ 2374364 w 10422401"/>
              <a:gd name="connsiteY8" fmla="*/ 11810040 h 14353506"/>
              <a:gd name="connsiteX9" fmla="*/ 2210700 w 10422401"/>
              <a:gd name="connsiteY9" fmla="*/ 11936449 h 14353506"/>
              <a:gd name="connsiteX10" fmla="*/ 2030918 w 10422401"/>
              <a:gd name="connsiteY10" fmla="*/ 12421695 h 14353506"/>
              <a:gd name="connsiteX11" fmla="*/ 1931728 w 10422401"/>
              <a:gd name="connsiteY11" fmla="*/ 12625580 h 14353506"/>
              <a:gd name="connsiteX12" fmla="*/ 2012320 w 10422401"/>
              <a:gd name="connsiteY12" fmla="*/ 12224946 h 14353506"/>
              <a:gd name="connsiteX13" fmla="*/ 2142507 w 10422401"/>
              <a:gd name="connsiteY13" fmla="*/ 11890575 h 14353506"/>
              <a:gd name="connsiteX14" fmla="*/ 2264015 w 10422401"/>
              <a:gd name="connsiteY14" fmla="*/ 11595961 h 14353506"/>
              <a:gd name="connsiteX15" fmla="*/ 2451236 w 10422401"/>
              <a:gd name="connsiteY15" fmla="*/ 11303386 h 14353506"/>
              <a:gd name="connsiteX16" fmla="*/ 2449996 w 10422401"/>
              <a:gd name="connsiteY16" fmla="*/ 11153530 h 14353506"/>
              <a:gd name="connsiteX17" fmla="*/ 2446276 w 10422401"/>
              <a:gd name="connsiteY17" fmla="*/ 11003675 h 14353506"/>
              <a:gd name="connsiteX18" fmla="*/ 3097212 w 10422401"/>
              <a:gd name="connsiteY18" fmla="*/ 7773117 h 14353506"/>
              <a:gd name="connsiteX19" fmla="*/ 3124489 w 10422401"/>
              <a:gd name="connsiteY19" fmla="*/ 8227780 h 14353506"/>
              <a:gd name="connsiteX20" fmla="*/ 3024059 w 10422401"/>
              <a:gd name="connsiteY20" fmla="*/ 8815989 h 14353506"/>
              <a:gd name="connsiteX21" fmla="*/ 3133168 w 10422401"/>
              <a:gd name="connsiteY21" fmla="*/ 8663075 h 14353506"/>
              <a:gd name="connsiteX22" fmla="*/ 3150526 w 10422401"/>
              <a:gd name="connsiteY22" fmla="*/ 8354189 h 14353506"/>
              <a:gd name="connsiteX23" fmla="*/ 3165405 w 10422401"/>
              <a:gd name="connsiteY23" fmla="*/ 8031031 h 14353506"/>
              <a:gd name="connsiteX24" fmla="*/ 3260875 w 10422401"/>
              <a:gd name="connsiteY24" fmla="*/ 7531513 h 14353506"/>
              <a:gd name="connsiteX25" fmla="*/ 3228638 w 10422401"/>
              <a:gd name="connsiteY25" fmla="*/ 6694565 h 14353506"/>
              <a:gd name="connsiteX26" fmla="*/ 3219959 w 10422401"/>
              <a:gd name="connsiteY26" fmla="*/ 6738400 h 14353506"/>
              <a:gd name="connsiteX27" fmla="*/ 3198881 w 10422401"/>
              <a:gd name="connsiteY27" fmla="*/ 6834227 h 14353506"/>
              <a:gd name="connsiteX28" fmla="*/ 3167884 w 10422401"/>
              <a:gd name="connsiteY28" fmla="*/ 6973887 h 14353506"/>
              <a:gd name="connsiteX29" fmla="*/ 3208800 w 10422401"/>
              <a:gd name="connsiteY29" fmla="*/ 7385735 h 14353506"/>
              <a:gd name="connsiteX30" fmla="*/ 3171604 w 10422401"/>
              <a:gd name="connsiteY30" fmla="*/ 7629378 h 14353506"/>
              <a:gd name="connsiteX31" fmla="*/ 3135648 w 10422401"/>
              <a:gd name="connsiteY31" fmla="*/ 7736418 h 14353506"/>
              <a:gd name="connsiteX32" fmla="*/ 3083573 w 10422401"/>
              <a:gd name="connsiteY32" fmla="*/ 7667096 h 14353506"/>
              <a:gd name="connsiteX33" fmla="*/ 3007940 w 10422401"/>
              <a:gd name="connsiteY33" fmla="*/ 7274618 h 14353506"/>
              <a:gd name="connsiteX34" fmla="*/ 3020339 w 10422401"/>
              <a:gd name="connsiteY34" fmla="*/ 6890295 h 14353506"/>
              <a:gd name="connsiteX35" fmla="*/ 3033978 w 10422401"/>
              <a:gd name="connsiteY35" fmla="*/ 6727187 h 14353506"/>
              <a:gd name="connsiteX36" fmla="*/ 3042657 w 10422401"/>
              <a:gd name="connsiteY36" fmla="*/ 6579370 h 14353506"/>
              <a:gd name="connsiteX37" fmla="*/ 3099691 w 10422401"/>
              <a:gd name="connsiteY37" fmla="*/ 6067619 h 14353506"/>
              <a:gd name="connsiteX38" fmla="*/ 3126969 w 10422401"/>
              <a:gd name="connsiteY38" fmla="*/ 5516109 h 14353506"/>
              <a:gd name="connsiteX39" fmla="*/ 3091012 w 10422401"/>
              <a:gd name="connsiteY39" fmla="*/ 5162369 h 14353506"/>
              <a:gd name="connsiteX40" fmla="*/ 3002981 w 10422401"/>
              <a:gd name="connsiteY40" fmla="*/ 4725036 h 14353506"/>
              <a:gd name="connsiteX41" fmla="*/ 2917429 w 10422401"/>
              <a:gd name="connsiteY41" fmla="*/ 4818823 h 14353506"/>
              <a:gd name="connsiteX42" fmla="*/ 2789722 w 10422401"/>
              <a:gd name="connsiteY42" fmla="*/ 4475277 h 14353506"/>
              <a:gd name="connsiteX43" fmla="*/ 2726488 w 10422401"/>
              <a:gd name="connsiteY43" fmla="*/ 4292800 h 14353506"/>
              <a:gd name="connsiteX44" fmla="*/ 2642177 w 10422401"/>
              <a:gd name="connsiteY44" fmla="*/ 3968622 h 14353506"/>
              <a:gd name="connsiteX45" fmla="*/ 2055715 w 10422401"/>
              <a:gd name="connsiteY45" fmla="*/ 2266182 h 14353506"/>
              <a:gd name="connsiteX46" fmla="*/ 2423959 w 10422401"/>
              <a:gd name="connsiteY46" fmla="*/ 2844196 h 14353506"/>
              <a:gd name="connsiteX47" fmla="*/ 2392962 w 10422401"/>
              <a:gd name="connsiteY47" fmla="*/ 2682108 h 14353506"/>
              <a:gd name="connsiteX48" fmla="*/ 2359485 w 10422401"/>
              <a:gd name="connsiteY48" fmla="*/ 2520019 h 14353506"/>
              <a:gd name="connsiteX49" fmla="*/ 1950326 w 10422401"/>
              <a:gd name="connsiteY49" fmla="*/ 1414962 h 14353506"/>
              <a:gd name="connsiteX50" fmla="*/ 1991242 w 10422401"/>
              <a:gd name="connsiteY50" fmla="*/ 1391515 h 14353506"/>
              <a:gd name="connsiteX51" fmla="*/ 1738307 w 10422401"/>
              <a:gd name="connsiteY51" fmla="*/ 859375 h 14353506"/>
              <a:gd name="connsiteX52" fmla="*/ 1603160 w 10422401"/>
              <a:gd name="connsiteY52" fmla="*/ 567820 h 14353506"/>
              <a:gd name="connsiteX53" fmla="*/ 1370064 w 10422401"/>
              <a:gd name="connsiteY53" fmla="*/ 74418 h 14353506"/>
              <a:gd name="connsiteX54" fmla="*/ 758804 w 10422401"/>
              <a:gd name="connsiteY54" fmla="*/ 38738 h 14353506"/>
              <a:gd name="connsiteX55" fmla="*/ 668293 w 10422401"/>
              <a:gd name="connsiteY55" fmla="*/ 37719 h 14353506"/>
              <a:gd name="connsiteX56" fmla="*/ 602580 w 10422401"/>
              <a:gd name="connsiteY56" fmla="*/ 39758 h 14353506"/>
              <a:gd name="connsiteX57" fmla="*/ 492231 w 10422401"/>
              <a:gd name="connsiteY57" fmla="*/ 47913 h 14353506"/>
              <a:gd name="connsiteX58" fmla="*/ 0 w 10422401"/>
              <a:gd name="connsiteY58" fmla="*/ 0 h 14353506"/>
              <a:gd name="connsiteX59" fmla="*/ 10422401 w 10422401"/>
              <a:gd name="connsiteY59" fmla="*/ 0 h 1435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0422401" h="14353506">
                <a:moveTo>
                  <a:pt x="10422401" y="0"/>
                </a:moveTo>
                <a:lnTo>
                  <a:pt x="10422401" y="14353506"/>
                </a:lnTo>
                <a:lnTo>
                  <a:pt x="986942" y="14353506"/>
                </a:lnTo>
                <a:cubicBezTo>
                  <a:pt x="1109689" y="14080300"/>
                  <a:pt x="1344026" y="13535928"/>
                  <a:pt x="1603160" y="12807039"/>
                </a:cubicBezTo>
                <a:cubicBezTo>
                  <a:pt x="1968924" y="11780477"/>
                  <a:pt x="2383043" y="10391000"/>
                  <a:pt x="2606220" y="8882251"/>
                </a:cubicBezTo>
                <a:cubicBezTo>
                  <a:pt x="2546706" y="9406236"/>
                  <a:pt x="2449996" y="9939395"/>
                  <a:pt x="2328488" y="10469496"/>
                </a:cubicBezTo>
                <a:cubicBezTo>
                  <a:pt x="2149946" y="11258532"/>
                  <a:pt x="1918089" y="12043489"/>
                  <a:pt x="1682512" y="12807039"/>
                </a:cubicBezTo>
                <a:lnTo>
                  <a:pt x="2003640" y="12807039"/>
                </a:lnTo>
                <a:cubicBezTo>
                  <a:pt x="2136307" y="12481842"/>
                  <a:pt x="2260295" y="12143392"/>
                  <a:pt x="2374364" y="11810040"/>
                </a:cubicBezTo>
                <a:cubicBezTo>
                  <a:pt x="2425199" y="11379843"/>
                  <a:pt x="2328488" y="11612272"/>
                  <a:pt x="2210700" y="11936449"/>
                </a:cubicBezTo>
                <a:cubicBezTo>
                  <a:pt x="2151186" y="12098538"/>
                  <a:pt x="2082993" y="12283054"/>
                  <a:pt x="2030918" y="12421695"/>
                </a:cubicBezTo>
                <a:cubicBezTo>
                  <a:pt x="1977603" y="12559318"/>
                  <a:pt x="1935447" y="12650047"/>
                  <a:pt x="1931728" y="12625580"/>
                </a:cubicBezTo>
                <a:cubicBezTo>
                  <a:pt x="1872214" y="12676552"/>
                  <a:pt x="1968924" y="12426792"/>
                  <a:pt x="2012320" y="12224946"/>
                </a:cubicBezTo>
                <a:cubicBezTo>
                  <a:pt x="2054475" y="12111790"/>
                  <a:pt x="2097871" y="11997615"/>
                  <a:pt x="2142507" y="11890575"/>
                </a:cubicBezTo>
                <a:cubicBezTo>
                  <a:pt x="2185902" y="11783535"/>
                  <a:pt x="2224338" y="11682612"/>
                  <a:pt x="2264015" y="11595961"/>
                </a:cubicBezTo>
                <a:cubicBezTo>
                  <a:pt x="2340887" y="11422659"/>
                  <a:pt x="2409080" y="11306444"/>
                  <a:pt x="2451236" y="11303386"/>
                </a:cubicBezTo>
                <a:cubicBezTo>
                  <a:pt x="2451236" y="11303386"/>
                  <a:pt x="2452476" y="11228968"/>
                  <a:pt x="2449996" y="11153530"/>
                </a:cubicBezTo>
                <a:cubicBezTo>
                  <a:pt x="2448756" y="11078093"/>
                  <a:pt x="2446276" y="11003675"/>
                  <a:pt x="2446276" y="11003675"/>
                </a:cubicBezTo>
                <a:cubicBezTo>
                  <a:pt x="2700451" y="10033182"/>
                  <a:pt x="2988102" y="8988272"/>
                  <a:pt x="3097212" y="7773117"/>
                </a:cubicBezTo>
                <a:cubicBezTo>
                  <a:pt x="3119529" y="7949477"/>
                  <a:pt x="3130688" y="8076906"/>
                  <a:pt x="3124489" y="8227780"/>
                </a:cubicBezTo>
                <a:cubicBezTo>
                  <a:pt x="3118289" y="8378656"/>
                  <a:pt x="3081093" y="8549919"/>
                  <a:pt x="3024059" y="8815989"/>
                </a:cubicBezTo>
                <a:cubicBezTo>
                  <a:pt x="3104651" y="9266575"/>
                  <a:pt x="3114570" y="9046379"/>
                  <a:pt x="3133168" y="8663075"/>
                </a:cubicBezTo>
                <a:cubicBezTo>
                  <a:pt x="3138128" y="8567249"/>
                  <a:pt x="3144327" y="8462248"/>
                  <a:pt x="3150526" y="8354189"/>
                </a:cubicBezTo>
                <a:cubicBezTo>
                  <a:pt x="3156726" y="8246130"/>
                  <a:pt x="3156726" y="8135013"/>
                  <a:pt x="3165405" y="8031031"/>
                </a:cubicBezTo>
                <a:cubicBezTo>
                  <a:pt x="3179043" y="7821030"/>
                  <a:pt x="3206321" y="7634475"/>
                  <a:pt x="3260875" y="7531513"/>
                </a:cubicBezTo>
                <a:cubicBezTo>
                  <a:pt x="3205081" y="7596757"/>
                  <a:pt x="3223679" y="7012626"/>
                  <a:pt x="3228638" y="6694565"/>
                </a:cubicBezTo>
                <a:cubicBezTo>
                  <a:pt x="3228638" y="6694565"/>
                  <a:pt x="3226159" y="6711896"/>
                  <a:pt x="3219959" y="6738400"/>
                </a:cubicBezTo>
                <a:cubicBezTo>
                  <a:pt x="3213760" y="6764905"/>
                  <a:pt x="3206321" y="6799566"/>
                  <a:pt x="3198881" y="6834227"/>
                </a:cubicBezTo>
                <a:cubicBezTo>
                  <a:pt x="3184003" y="6903547"/>
                  <a:pt x="3167884" y="6973887"/>
                  <a:pt x="3167884" y="6973887"/>
                </a:cubicBezTo>
                <a:lnTo>
                  <a:pt x="3208800" y="7385735"/>
                </a:lnTo>
                <a:cubicBezTo>
                  <a:pt x="3200121" y="7493794"/>
                  <a:pt x="3185243" y="7572290"/>
                  <a:pt x="3171604" y="7629378"/>
                </a:cubicBezTo>
                <a:cubicBezTo>
                  <a:pt x="3157965" y="7686466"/>
                  <a:pt x="3146807" y="7720107"/>
                  <a:pt x="3135648" y="7736418"/>
                </a:cubicBezTo>
                <a:cubicBezTo>
                  <a:pt x="3114570" y="7769039"/>
                  <a:pt x="3097212" y="7732340"/>
                  <a:pt x="3083573" y="7667096"/>
                </a:cubicBezTo>
                <a:cubicBezTo>
                  <a:pt x="3061255" y="7537630"/>
                  <a:pt x="3027778" y="7296026"/>
                  <a:pt x="3007940" y="7274618"/>
                </a:cubicBezTo>
                <a:cubicBezTo>
                  <a:pt x="3009180" y="7130879"/>
                  <a:pt x="3012900" y="7004470"/>
                  <a:pt x="3020339" y="6890295"/>
                </a:cubicBezTo>
                <a:cubicBezTo>
                  <a:pt x="3024059" y="6833207"/>
                  <a:pt x="3029018" y="6779177"/>
                  <a:pt x="3033978" y="6727187"/>
                </a:cubicBezTo>
                <a:cubicBezTo>
                  <a:pt x="3037697" y="6675196"/>
                  <a:pt x="3040177" y="6626264"/>
                  <a:pt x="3042657" y="6579370"/>
                </a:cubicBezTo>
                <a:cubicBezTo>
                  <a:pt x="3055056" y="6390777"/>
                  <a:pt x="3078613" y="6231746"/>
                  <a:pt x="3099691" y="6067619"/>
                </a:cubicBezTo>
                <a:cubicBezTo>
                  <a:pt x="3126969" y="5904511"/>
                  <a:pt x="3129448" y="5731209"/>
                  <a:pt x="3126969" y="5516109"/>
                </a:cubicBezTo>
                <a:cubicBezTo>
                  <a:pt x="3123249" y="5409070"/>
                  <a:pt x="3107131" y="5293875"/>
                  <a:pt x="3091012" y="5162369"/>
                </a:cubicBezTo>
                <a:cubicBezTo>
                  <a:pt x="3074894" y="5030863"/>
                  <a:pt x="3042657" y="4887124"/>
                  <a:pt x="3002981" y="4725036"/>
                </a:cubicBezTo>
                <a:cubicBezTo>
                  <a:pt x="2938507" y="4695473"/>
                  <a:pt x="2985623" y="4904455"/>
                  <a:pt x="2917429" y="4818823"/>
                </a:cubicBezTo>
                <a:cubicBezTo>
                  <a:pt x="2865355" y="4641443"/>
                  <a:pt x="2830638" y="4572122"/>
                  <a:pt x="2789722" y="4475277"/>
                </a:cubicBezTo>
                <a:cubicBezTo>
                  <a:pt x="2769884" y="4426344"/>
                  <a:pt x="2750046" y="4371295"/>
                  <a:pt x="2726488" y="4292800"/>
                </a:cubicBezTo>
                <a:cubicBezTo>
                  <a:pt x="2702931" y="4213284"/>
                  <a:pt x="2678133" y="4110322"/>
                  <a:pt x="2642177" y="3968622"/>
                </a:cubicBezTo>
                <a:cubicBezTo>
                  <a:pt x="2557865" y="3368181"/>
                  <a:pt x="2234257" y="2946139"/>
                  <a:pt x="2055715" y="2266182"/>
                </a:cubicBezTo>
                <a:cubicBezTo>
                  <a:pt x="2069354" y="1957296"/>
                  <a:pt x="2394202" y="2979780"/>
                  <a:pt x="2423959" y="2844196"/>
                </a:cubicBezTo>
                <a:cubicBezTo>
                  <a:pt x="2423959" y="2844196"/>
                  <a:pt x="2407840" y="2762642"/>
                  <a:pt x="2392962" y="2682108"/>
                </a:cubicBezTo>
                <a:cubicBezTo>
                  <a:pt x="2375603" y="2601573"/>
                  <a:pt x="2359485" y="2520019"/>
                  <a:pt x="2359485" y="2520019"/>
                </a:cubicBezTo>
                <a:cubicBezTo>
                  <a:pt x="2228058" y="2172395"/>
                  <a:pt x="2140027" y="1672877"/>
                  <a:pt x="1950326" y="1414962"/>
                </a:cubicBezTo>
                <a:lnTo>
                  <a:pt x="1991242" y="1391515"/>
                </a:lnTo>
                <a:cubicBezTo>
                  <a:pt x="1913129" y="1238602"/>
                  <a:pt x="1826338" y="1052047"/>
                  <a:pt x="1738307" y="859375"/>
                </a:cubicBezTo>
                <a:cubicBezTo>
                  <a:pt x="1693671" y="762530"/>
                  <a:pt x="1647796" y="663646"/>
                  <a:pt x="1603160" y="567820"/>
                </a:cubicBezTo>
                <a:cubicBezTo>
                  <a:pt x="1523808" y="392479"/>
                  <a:pt x="1444456" y="227332"/>
                  <a:pt x="1370064" y="74418"/>
                </a:cubicBezTo>
                <a:cubicBezTo>
                  <a:pt x="1143166" y="58107"/>
                  <a:pt x="936107" y="44855"/>
                  <a:pt x="758804" y="38738"/>
                </a:cubicBezTo>
                <a:cubicBezTo>
                  <a:pt x="706730" y="36699"/>
                  <a:pt x="693091" y="37719"/>
                  <a:pt x="668293" y="37719"/>
                </a:cubicBezTo>
                <a:cubicBezTo>
                  <a:pt x="645976" y="38738"/>
                  <a:pt x="623658" y="38738"/>
                  <a:pt x="602580" y="39758"/>
                </a:cubicBezTo>
                <a:cubicBezTo>
                  <a:pt x="560424" y="40777"/>
                  <a:pt x="523228" y="43835"/>
                  <a:pt x="492231" y="47913"/>
                </a:cubicBezTo>
                <a:cubicBezTo>
                  <a:pt x="328567" y="28544"/>
                  <a:pt x="164904" y="13253"/>
                  <a:pt x="0" y="0"/>
                </a:cubicBezTo>
                <a:lnTo>
                  <a:pt x="10422401" y="0"/>
                </a:lnTo>
                <a:close/>
              </a:path>
            </a:pathLst>
          </a:custGeom>
          <a:solidFill>
            <a:srgbClr val="F9F3EF"/>
          </a:solidFill>
          <a:ln w="1239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5B1EA8D-CE74-4CD3-9DAB-F425375DC503}"/>
              </a:ext>
            </a:extLst>
          </p:cNvPr>
          <p:cNvSpPr/>
          <p:nvPr/>
        </p:nvSpPr>
        <p:spPr>
          <a:xfrm>
            <a:off x="9651016" y="3383587"/>
            <a:ext cx="2471264" cy="3325727"/>
          </a:xfrm>
          <a:custGeom>
            <a:avLst/>
            <a:gdLst>
              <a:gd name="connsiteX0" fmla="*/ 531650 w 2471264"/>
              <a:gd name="connsiteY0" fmla="*/ 659862 h 3325727"/>
              <a:gd name="connsiteX1" fmla="*/ 531650 w 2471264"/>
              <a:gd name="connsiteY1" fmla="*/ 659862 h 3325727"/>
              <a:gd name="connsiteX2" fmla="*/ 1224 w 2471264"/>
              <a:gd name="connsiteY2" fmla="*/ 361894 h 3325727"/>
              <a:gd name="connsiteX3" fmla="*/ 8620 w 2471264"/>
              <a:gd name="connsiteY3" fmla="*/ 341818 h 3325727"/>
              <a:gd name="connsiteX4" fmla="*/ 154435 w 2471264"/>
              <a:gd name="connsiteY4" fmla="*/ 309063 h 3325727"/>
              <a:gd name="connsiteX5" fmla="*/ 308702 w 2471264"/>
              <a:gd name="connsiteY5" fmla="*/ 340762 h 3325727"/>
              <a:gd name="connsiteX6" fmla="*/ 581311 w 2471264"/>
              <a:gd name="connsiteY6" fmla="*/ 636617 h 3325727"/>
              <a:gd name="connsiteX7" fmla="*/ 580255 w 2471264"/>
              <a:gd name="connsiteY7" fmla="*/ 652466 h 3325727"/>
              <a:gd name="connsiteX8" fmla="*/ 566519 w 2471264"/>
              <a:gd name="connsiteY8" fmla="*/ 659862 h 3325727"/>
              <a:gd name="connsiteX9" fmla="*/ 531650 w 2471264"/>
              <a:gd name="connsiteY9" fmla="*/ 659862 h 3325727"/>
              <a:gd name="connsiteX10" fmla="*/ 38206 w 2471264"/>
              <a:gd name="connsiteY10" fmla="*/ 362951 h 3325727"/>
              <a:gd name="connsiteX11" fmla="*/ 531650 w 2471264"/>
              <a:gd name="connsiteY11" fmla="*/ 626051 h 3325727"/>
              <a:gd name="connsiteX12" fmla="*/ 531650 w 2471264"/>
              <a:gd name="connsiteY12" fmla="*/ 626051 h 3325727"/>
              <a:gd name="connsiteX13" fmla="*/ 539046 w 2471264"/>
              <a:gd name="connsiteY13" fmla="*/ 626051 h 3325727"/>
              <a:gd name="connsiteX14" fmla="*/ 294966 w 2471264"/>
              <a:gd name="connsiteY14" fmla="*/ 370347 h 3325727"/>
              <a:gd name="connsiteX15" fmla="*/ 153378 w 2471264"/>
              <a:gd name="connsiteY15" fmla="*/ 341818 h 3325727"/>
              <a:gd name="connsiteX16" fmla="*/ 38206 w 2471264"/>
              <a:gd name="connsiteY16" fmla="*/ 362951 h 3325727"/>
              <a:gd name="connsiteX17" fmla="*/ 578141 w 2471264"/>
              <a:gd name="connsiteY17" fmla="*/ 652466 h 3325727"/>
              <a:gd name="connsiteX18" fmla="*/ 576028 w 2471264"/>
              <a:gd name="connsiteY18" fmla="*/ 629220 h 3325727"/>
              <a:gd name="connsiteX19" fmla="*/ 273833 w 2471264"/>
              <a:gd name="connsiteY19" fmla="*/ 445368 h 3325727"/>
              <a:gd name="connsiteX20" fmla="*/ 251644 w 2471264"/>
              <a:gd name="connsiteY20" fmla="*/ 453820 h 3325727"/>
              <a:gd name="connsiteX21" fmla="*/ 260097 w 2471264"/>
              <a:gd name="connsiteY21" fmla="*/ 476010 h 3325727"/>
              <a:gd name="connsiteX22" fmla="*/ 554895 w 2471264"/>
              <a:gd name="connsiteY22" fmla="*/ 655636 h 3325727"/>
              <a:gd name="connsiteX23" fmla="*/ 565462 w 2471264"/>
              <a:gd name="connsiteY23" fmla="*/ 658806 h 3325727"/>
              <a:gd name="connsiteX24" fmla="*/ 578141 w 2471264"/>
              <a:gd name="connsiteY24" fmla="*/ 652466 h 3325727"/>
              <a:gd name="connsiteX25" fmla="*/ 682747 w 2471264"/>
              <a:gd name="connsiteY25" fmla="*/ 645070 h 3325727"/>
              <a:gd name="connsiteX26" fmla="*/ 674294 w 2471264"/>
              <a:gd name="connsiteY26" fmla="*/ 642957 h 3325727"/>
              <a:gd name="connsiteX27" fmla="*/ 337231 w 2471264"/>
              <a:gd name="connsiteY27" fmla="*/ 14265 h 3325727"/>
              <a:gd name="connsiteX28" fmla="*/ 345684 w 2471264"/>
              <a:gd name="connsiteY28" fmla="*/ 1585 h 3325727"/>
              <a:gd name="connsiteX29" fmla="*/ 361533 w 2471264"/>
              <a:gd name="connsiteY29" fmla="*/ 1585 h 3325727"/>
              <a:gd name="connsiteX30" fmla="*/ 599274 w 2471264"/>
              <a:gd name="connsiteY30" fmla="*/ 266798 h 3325727"/>
              <a:gd name="connsiteX31" fmla="*/ 699653 w 2471264"/>
              <a:gd name="connsiteY31" fmla="*/ 626051 h 3325727"/>
              <a:gd name="connsiteX32" fmla="*/ 692257 w 2471264"/>
              <a:gd name="connsiteY32" fmla="*/ 642957 h 3325727"/>
              <a:gd name="connsiteX33" fmla="*/ 682747 w 2471264"/>
              <a:gd name="connsiteY33" fmla="*/ 645070 h 3325727"/>
              <a:gd name="connsiteX34" fmla="*/ 368930 w 2471264"/>
              <a:gd name="connsiteY34" fmla="*/ 43850 h 3325727"/>
              <a:gd name="connsiteX35" fmla="*/ 658445 w 2471264"/>
              <a:gd name="connsiteY35" fmla="*/ 592238 h 3325727"/>
              <a:gd name="connsiteX36" fmla="*/ 567575 w 2471264"/>
              <a:gd name="connsiteY36" fmla="*/ 277364 h 3325727"/>
              <a:gd name="connsiteX37" fmla="*/ 368930 w 2471264"/>
              <a:gd name="connsiteY37" fmla="*/ 43850 h 3325727"/>
              <a:gd name="connsiteX38" fmla="*/ 832788 w 2471264"/>
              <a:gd name="connsiteY38" fmla="*/ 956774 h 3325727"/>
              <a:gd name="connsiteX39" fmla="*/ 845467 w 2471264"/>
              <a:gd name="connsiteY39" fmla="*/ 936698 h 3325727"/>
              <a:gd name="connsiteX40" fmla="*/ 696483 w 2471264"/>
              <a:gd name="connsiteY40" fmla="*/ 616541 h 3325727"/>
              <a:gd name="connsiteX41" fmla="*/ 489384 w 2471264"/>
              <a:gd name="connsiteY41" fmla="*/ 237212 h 3325727"/>
              <a:gd name="connsiteX42" fmla="*/ 467196 w 2471264"/>
              <a:gd name="connsiteY42" fmla="*/ 228759 h 3325727"/>
              <a:gd name="connsiteX43" fmla="*/ 458743 w 2471264"/>
              <a:gd name="connsiteY43" fmla="*/ 250949 h 3325727"/>
              <a:gd name="connsiteX44" fmla="*/ 670068 w 2471264"/>
              <a:gd name="connsiteY44" fmla="*/ 637674 h 3325727"/>
              <a:gd name="connsiteX45" fmla="*/ 813769 w 2471264"/>
              <a:gd name="connsiteY45" fmla="*/ 945151 h 3325727"/>
              <a:gd name="connsiteX46" fmla="*/ 829618 w 2471264"/>
              <a:gd name="connsiteY46" fmla="*/ 957831 h 3325727"/>
              <a:gd name="connsiteX47" fmla="*/ 832788 w 2471264"/>
              <a:gd name="connsiteY47" fmla="*/ 956774 h 3325727"/>
              <a:gd name="connsiteX48" fmla="*/ 573915 w 2471264"/>
              <a:gd name="connsiteY48" fmla="*/ 1022285 h 3325727"/>
              <a:gd name="connsiteX49" fmla="*/ 573915 w 2471264"/>
              <a:gd name="connsiteY49" fmla="*/ 1022285 h 3325727"/>
              <a:gd name="connsiteX50" fmla="*/ 334061 w 2471264"/>
              <a:gd name="connsiteY50" fmla="*/ 951491 h 3325727"/>
              <a:gd name="connsiteX51" fmla="*/ 22357 w 2471264"/>
              <a:gd name="connsiteY51" fmla="*/ 779261 h 3325727"/>
              <a:gd name="connsiteX52" fmla="*/ 12847 w 2471264"/>
              <a:gd name="connsiteY52" fmla="*/ 766582 h 3325727"/>
              <a:gd name="connsiteX53" fmla="*/ 19186 w 2471264"/>
              <a:gd name="connsiteY53" fmla="*/ 751789 h 3325727"/>
              <a:gd name="connsiteX54" fmla="*/ 237908 w 2471264"/>
              <a:gd name="connsiteY54" fmla="*/ 698958 h 3325727"/>
              <a:gd name="connsiteX55" fmla="*/ 364703 w 2471264"/>
              <a:gd name="connsiteY55" fmla="*/ 709524 h 3325727"/>
              <a:gd name="connsiteX56" fmla="*/ 769390 w 2471264"/>
              <a:gd name="connsiteY56" fmla="*/ 953604 h 3325727"/>
              <a:gd name="connsiteX57" fmla="*/ 772561 w 2471264"/>
              <a:gd name="connsiteY57" fmla="*/ 967340 h 3325727"/>
              <a:gd name="connsiteX58" fmla="*/ 764107 w 2471264"/>
              <a:gd name="connsiteY58" fmla="*/ 978963 h 3325727"/>
              <a:gd name="connsiteX59" fmla="*/ 573915 w 2471264"/>
              <a:gd name="connsiteY59" fmla="*/ 1022285 h 3325727"/>
              <a:gd name="connsiteX60" fmla="*/ 63565 w 2471264"/>
              <a:gd name="connsiteY60" fmla="*/ 764469 h 3325727"/>
              <a:gd name="connsiteX61" fmla="*/ 350967 w 2471264"/>
              <a:gd name="connsiteY61" fmla="*/ 924019 h 3325727"/>
              <a:gd name="connsiteX62" fmla="*/ 572858 w 2471264"/>
              <a:gd name="connsiteY62" fmla="*/ 989530 h 3325727"/>
              <a:gd name="connsiteX63" fmla="*/ 572858 w 2471264"/>
              <a:gd name="connsiteY63" fmla="*/ 989530 h 3325727"/>
              <a:gd name="connsiteX64" fmla="*/ 727125 w 2471264"/>
              <a:gd name="connsiteY64" fmla="*/ 957831 h 3325727"/>
              <a:gd name="connsiteX65" fmla="*/ 357306 w 2471264"/>
              <a:gd name="connsiteY65" fmla="*/ 742279 h 3325727"/>
              <a:gd name="connsiteX66" fmla="*/ 235794 w 2471264"/>
              <a:gd name="connsiteY66" fmla="*/ 731713 h 3325727"/>
              <a:gd name="connsiteX67" fmla="*/ 63565 w 2471264"/>
              <a:gd name="connsiteY67" fmla="*/ 764469 h 3325727"/>
              <a:gd name="connsiteX68" fmla="*/ 921544 w 2471264"/>
              <a:gd name="connsiteY68" fmla="*/ 1050814 h 3325727"/>
              <a:gd name="connsiteX69" fmla="*/ 918375 w 2471264"/>
              <a:gd name="connsiteY69" fmla="*/ 1027568 h 3325727"/>
              <a:gd name="connsiteX70" fmla="*/ 760937 w 2471264"/>
              <a:gd name="connsiteY70" fmla="*/ 948321 h 3325727"/>
              <a:gd name="connsiteX71" fmla="*/ 459799 w 2471264"/>
              <a:gd name="connsiteY71" fmla="*/ 839489 h 3325727"/>
              <a:gd name="connsiteX72" fmla="*/ 437610 w 2471264"/>
              <a:gd name="connsiteY72" fmla="*/ 847942 h 3325727"/>
              <a:gd name="connsiteX73" fmla="*/ 446063 w 2471264"/>
              <a:gd name="connsiteY73" fmla="*/ 869074 h 3325727"/>
              <a:gd name="connsiteX74" fmla="*/ 750371 w 2471264"/>
              <a:gd name="connsiteY74" fmla="*/ 978963 h 3325727"/>
              <a:gd name="connsiteX75" fmla="*/ 898299 w 2471264"/>
              <a:gd name="connsiteY75" fmla="*/ 1052927 h 3325727"/>
              <a:gd name="connsiteX76" fmla="*/ 907808 w 2471264"/>
              <a:gd name="connsiteY76" fmla="*/ 1056097 h 3325727"/>
              <a:gd name="connsiteX77" fmla="*/ 921544 w 2471264"/>
              <a:gd name="connsiteY77" fmla="*/ 1050814 h 3325727"/>
              <a:gd name="connsiteX78" fmla="*/ 1078982 w 2471264"/>
              <a:gd name="connsiteY78" fmla="*/ 1037078 h 3325727"/>
              <a:gd name="connsiteX79" fmla="*/ 1067359 w 2471264"/>
              <a:gd name="connsiteY79" fmla="*/ 1031795 h 3325727"/>
              <a:gd name="connsiteX80" fmla="*/ 833845 w 2471264"/>
              <a:gd name="connsiteY80" fmla="*/ 612314 h 3325727"/>
              <a:gd name="connsiteX81" fmla="*/ 850750 w 2471264"/>
              <a:gd name="connsiteY81" fmla="*/ 212910 h 3325727"/>
              <a:gd name="connsiteX82" fmla="*/ 860260 w 2471264"/>
              <a:gd name="connsiteY82" fmla="*/ 203401 h 3325727"/>
              <a:gd name="connsiteX83" fmla="*/ 873996 w 2471264"/>
              <a:gd name="connsiteY83" fmla="*/ 204457 h 3325727"/>
              <a:gd name="connsiteX84" fmla="*/ 1072642 w 2471264"/>
              <a:gd name="connsiteY84" fmla="*/ 504539 h 3325727"/>
              <a:gd name="connsiteX85" fmla="*/ 1095888 w 2471264"/>
              <a:gd name="connsiteY85" fmla="*/ 1022285 h 3325727"/>
              <a:gd name="connsiteX86" fmla="*/ 1084265 w 2471264"/>
              <a:gd name="connsiteY86" fmla="*/ 1036021 h 3325727"/>
              <a:gd name="connsiteX87" fmla="*/ 1078982 w 2471264"/>
              <a:gd name="connsiteY87" fmla="*/ 1037078 h 3325727"/>
              <a:gd name="connsiteX88" fmla="*/ 873996 w 2471264"/>
              <a:gd name="connsiteY88" fmla="*/ 244609 h 3325727"/>
              <a:gd name="connsiteX89" fmla="*/ 865543 w 2471264"/>
              <a:gd name="connsiteY89" fmla="*/ 604918 h 3325727"/>
              <a:gd name="connsiteX90" fmla="*/ 1065245 w 2471264"/>
              <a:gd name="connsiteY90" fmla="*/ 981077 h 3325727"/>
              <a:gd name="connsiteX91" fmla="*/ 1038830 w 2471264"/>
              <a:gd name="connsiteY91" fmla="*/ 512992 h 3325727"/>
              <a:gd name="connsiteX92" fmla="*/ 873996 w 2471264"/>
              <a:gd name="connsiteY92" fmla="*/ 244609 h 3325727"/>
              <a:gd name="connsiteX93" fmla="*/ 1113850 w 2471264"/>
              <a:gd name="connsiteY93" fmla="*/ 1294894 h 3325727"/>
              <a:gd name="connsiteX94" fmla="*/ 1094831 w 2471264"/>
              <a:gd name="connsiteY94" fmla="*/ 1018059 h 3325727"/>
              <a:gd name="connsiteX95" fmla="*/ 972262 w 2471264"/>
              <a:gd name="connsiteY95" fmla="*/ 566880 h 3325727"/>
              <a:gd name="connsiteX96" fmla="*/ 951130 w 2471264"/>
              <a:gd name="connsiteY96" fmla="*/ 557370 h 3325727"/>
              <a:gd name="connsiteX97" fmla="*/ 941621 w 2471264"/>
              <a:gd name="connsiteY97" fmla="*/ 578502 h 3325727"/>
              <a:gd name="connsiteX98" fmla="*/ 1062075 w 2471264"/>
              <a:gd name="connsiteY98" fmla="*/ 1022285 h 3325727"/>
              <a:gd name="connsiteX99" fmla="*/ 1081095 w 2471264"/>
              <a:gd name="connsiteY99" fmla="*/ 1284328 h 3325727"/>
              <a:gd name="connsiteX100" fmla="*/ 1092718 w 2471264"/>
              <a:gd name="connsiteY100" fmla="*/ 1304404 h 3325727"/>
              <a:gd name="connsiteX101" fmla="*/ 1096944 w 2471264"/>
              <a:gd name="connsiteY101" fmla="*/ 1304404 h 3325727"/>
              <a:gd name="connsiteX102" fmla="*/ 1113850 w 2471264"/>
              <a:gd name="connsiteY102" fmla="*/ 1294894 h 3325727"/>
              <a:gd name="connsiteX103" fmla="*/ 792636 w 2471264"/>
              <a:gd name="connsiteY103" fmla="*/ 1553767 h 3325727"/>
              <a:gd name="connsiteX104" fmla="*/ 792636 w 2471264"/>
              <a:gd name="connsiteY104" fmla="*/ 1553767 h 3325727"/>
              <a:gd name="connsiteX105" fmla="*/ 703880 w 2471264"/>
              <a:gd name="connsiteY105" fmla="*/ 1545314 h 3325727"/>
              <a:gd name="connsiteX106" fmla="*/ 337231 w 2471264"/>
              <a:gd name="connsiteY106" fmla="*/ 1364632 h 3325727"/>
              <a:gd name="connsiteX107" fmla="*/ 333004 w 2471264"/>
              <a:gd name="connsiteY107" fmla="*/ 1350896 h 3325727"/>
              <a:gd name="connsiteX108" fmla="*/ 340401 w 2471264"/>
              <a:gd name="connsiteY108" fmla="*/ 1339273 h 3325727"/>
              <a:gd name="connsiteX109" fmla="*/ 679577 w 2471264"/>
              <a:gd name="connsiteY109" fmla="*/ 1269535 h 3325727"/>
              <a:gd name="connsiteX110" fmla="*/ 1069472 w 2471264"/>
              <a:gd name="connsiteY110" fmla="*/ 1418519 h 3325727"/>
              <a:gd name="connsiteX111" fmla="*/ 1071585 w 2471264"/>
              <a:gd name="connsiteY111" fmla="*/ 1441765 h 3325727"/>
              <a:gd name="connsiteX112" fmla="*/ 792636 w 2471264"/>
              <a:gd name="connsiteY112" fmla="*/ 1553767 h 3325727"/>
              <a:gd name="connsiteX113" fmla="*/ 376326 w 2471264"/>
              <a:gd name="connsiteY113" fmla="*/ 1356179 h 3325727"/>
              <a:gd name="connsiteX114" fmla="*/ 709163 w 2471264"/>
              <a:gd name="connsiteY114" fmla="*/ 1512559 h 3325727"/>
              <a:gd name="connsiteX115" fmla="*/ 792636 w 2471264"/>
              <a:gd name="connsiteY115" fmla="*/ 1519956 h 3325727"/>
              <a:gd name="connsiteX116" fmla="*/ 792636 w 2471264"/>
              <a:gd name="connsiteY116" fmla="*/ 1519956 h 3325727"/>
              <a:gd name="connsiteX117" fmla="*/ 1032490 w 2471264"/>
              <a:gd name="connsiteY117" fmla="*/ 1431199 h 3325727"/>
              <a:gd name="connsiteX118" fmla="*/ 677464 w 2471264"/>
              <a:gd name="connsiteY118" fmla="*/ 1301234 h 3325727"/>
              <a:gd name="connsiteX119" fmla="*/ 376326 w 2471264"/>
              <a:gd name="connsiteY119" fmla="*/ 1356179 h 3325727"/>
              <a:gd name="connsiteX120" fmla="*/ 1510085 w 2471264"/>
              <a:gd name="connsiteY120" fmla="*/ 1698525 h 3325727"/>
              <a:gd name="connsiteX121" fmla="*/ 1505858 w 2471264"/>
              <a:gd name="connsiteY121" fmla="*/ 1697468 h 3325727"/>
              <a:gd name="connsiteX122" fmla="*/ 1494235 w 2471264"/>
              <a:gd name="connsiteY122" fmla="*/ 1684789 h 3325727"/>
              <a:gd name="connsiteX123" fmla="*/ 1460423 w 2471264"/>
              <a:gd name="connsiteY123" fmla="*/ 1622448 h 3325727"/>
              <a:gd name="connsiteX124" fmla="*/ 1294533 w 2471264"/>
              <a:gd name="connsiteY124" fmla="*/ 1248403 h 3325727"/>
              <a:gd name="connsiteX125" fmla="*/ 1380120 w 2471264"/>
              <a:gd name="connsiteY125" fmla="*/ 691561 h 3325727"/>
              <a:gd name="connsiteX126" fmla="*/ 1391743 w 2471264"/>
              <a:gd name="connsiteY126" fmla="*/ 683108 h 3325727"/>
              <a:gd name="connsiteX127" fmla="*/ 1405479 w 2471264"/>
              <a:gd name="connsiteY127" fmla="*/ 686278 h 3325727"/>
              <a:gd name="connsiteX128" fmla="*/ 1623144 w 2471264"/>
              <a:gd name="connsiteY128" fmla="*/ 1204024 h 3325727"/>
              <a:gd name="connsiteX129" fmla="*/ 1522764 w 2471264"/>
              <a:gd name="connsiteY129" fmla="*/ 1692185 h 3325727"/>
              <a:gd name="connsiteX130" fmla="*/ 1510085 w 2471264"/>
              <a:gd name="connsiteY130" fmla="*/ 1698525 h 3325727"/>
              <a:gd name="connsiteX131" fmla="*/ 1399139 w 2471264"/>
              <a:gd name="connsiteY131" fmla="*/ 726430 h 3325727"/>
              <a:gd name="connsiteX132" fmla="*/ 1326232 w 2471264"/>
              <a:gd name="connsiteY132" fmla="*/ 1239950 h 3325727"/>
              <a:gd name="connsiteX133" fmla="*/ 1487895 w 2471264"/>
              <a:gd name="connsiteY133" fmla="*/ 1605542 h 3325727"/>
              <a:gd name="connsiteX134" fmla="*/ 1513254 w 2471264"/>
              <a:gd name="connsiteY134" fmla="*/ 1647807 h 3325727"/>
              <a:gd name="connsiteX135" fmla="*/ 1589332 w 2471264"/>
              <a:gd name="connsiteY135" fmla="*/ 1207194 h 3325727"/>
              <a:gd name="connsiteX136" fmla="*/ 1399139 w 2471264"/>
              <a:gd name="connsiteY136" fmla="*/ 726430 h 3325727"/>
              <a:gd name="connsiteX137" fmla="*/ 1179361 w 2471264"/>
              <a:gd name="connsiteY137" fmla="*/ 2127515 h 3325727"/>
              <a:gd name="connsiteX138" fmla="*/ 1179361 w 2471264"/>
              <a:gd name="connsiteY138" fmla="*/ 2127515 h 3325727"/>
              <a:gd name="connsiteX139" fmla="*/ 1035660 w 2471264"/>
              <a:gd name="connsiteY139" fmla="*/ 2114835 h 3325727"/>
              <a:gd name="connsiteX140" fmla="*/ 598217 w 2471264"/>
              <a:gd name="connsiteY140" fmla="*/ 1957398 h 3325727"/>
              <a:gd name="connsiteX141" fmla="*/ 589764 w 2471264"/>
              <a:gd name="connsiteY141" fmla="*/ 1943662 h 3325727"/>
              <a:gd name="connsiteX142" fmla="*/ 596104 w 2471264"/>
              <a:gd name="connsiteY142" fmla="*/ 1929926 h 3325727"/>
              <a:gd name="connsiteX143" fmla="*/ 989169 w 2471264"/>
              <a:gd name="connsiteY143" fmla="*/ 1824263 h 3325727"/>
              <a:gd name="connsiteX144" fmla="*/ 1454084 w 2471264"/>
              <a:gd name="connsiteY144" fmla="*/ 2014456 h 3325727"/>
              <a:gd name="connsiteX145" fmla="*/ 1459367 w 2471264"/>
              <a:gd name="connsiteY145" fmla="*/ 2027136 h 3325727"/>
              <a:gd name="connsiteX146" fmla="*/ 1454084 w 2471264"/>
              <a:gd name="connsiteY146" fmla="*/ 2038758 h 3325727"/>
              <a:gd name="connsiteX147" fmla="*/ 1179361 w 2471264"/>
              <a:gd name="connsiteY147" fmla="*/ 2127515 h 3325727"/>
              <a:gd name="connsiteX148" fmla="*/ 639425 w 2471264"/>
              <a:gd name="connsiteY148" fmla="*/ 1942606 h 3325727"/>
              <a:gd name="connsiteX149" fmla="*/ 1040943 w 2471264"/>
              <a:gd name="connsiteY149" fmla="*/ 2082080 h 3325727"/>
              <a:gd name="connsiteX150" fmla="*/ 1179361 w 2471264"/>
              <a:gd name="connsiteY150" fmla="*/ 2093703 h 3325727"/>
              <a:gd name="connsiteX151" fmla="*/ 1179361 w 2471264"/>
              <a:gd name="connsiteY151" fmla="*/ 2093703 h 3325727"/>
              <a:gd name="connsiteX152" fmla="*/ 1418158 w 2471264"/>
              <a:gd name="connsiteY152" fmla="*/ 2025022 h 3325727"/>
              <a:gd name="connsiteX153" fmla="*/ 991281 w 2471264"/>
              <a:gd name="connsiteY153" fmla="*/ 1857019 h 3325727"/>
              <a:gd name="connsiteX154" fmla="*/ 639425 w 2471264"/>
              <a:gd name="connsiteY154" fmla="*/ 1942606 h 3325727"/>
              <a:gd name="connsiteX155" fmla="*/ 1920055 w 2471264"/>
              <a:gd name="connsiteY155" fmla="*/ 2353632 h 3325727"/>
              <a:gd name="connsiteX156" fmla="*/ 1915828 w 2471264"/>
              <a:gd name="connsiteY156" fmla="*/ 2352576 h 3325727"/>
              <a:gd name="connsiteX157" fmla="*/ 1904206 w 2471264"/>
              <a:gd name="connsiteY157" fmla="*/ 2338840 h 3325727"/>
              <a:gd name="connsiteX158" fmla="*/ 1884130 w 2471264"/>
              <a:gd name="connsiteY158" fmla="*/ 2276499 h 3325727"/>
              <a:gd name="connsiteX159" fmla="*/ 1790090 w 2471264"/>
              <a:gd name="connsiteY159" fmla="*/ 1852792 h 3325727"/>
              <a:gd name="connsiteX160" fmla="*/ 1930621 w 2471264"/>
              <a:gd name="connsiteY160" fmla="*/ 1255799 h 3325727"/>
              <a:gd name="connsiteX161" fmla="*/ 1943301 w 2471264"/>
              <a:gd name="connsiteY161" fmla="*/ 1249459 h 3325727"/>
              <a:gd name="connsiteX162" fmla="*/ 1943301 w 2471264"/>
              <a:gd name="connsiteY162" fmla="*/ 1249459 h 3325727"/>
              <a:gd name="connsiteX163" fmla="*/ 1955981 w 2471264"/>
              <a:gd name="connsiteY163" fmla="*/ 1255799 h 3325727"/>
              <a:gd name="connsiteX164" fmla="*/ 2145116 w 2471264"/>
              <a:gd name="connsiteY164" fmla="*/ 1725997 h 3325727"/>
              <a:gd name="connsiteX165" fmla="*/ 1932735 w 2471264"/>
              <a:gd name="connsiteY165" fmla="*/ 2347293 h 3325727"/>
              <a:gd name="connsiteX166" fmla="*/ 1920055 w 2471264"/>
              <a:gd name="connsiteY166" fmla="*/ 2353632 h 3325727"/>
              <a:gd name="connsiteX167" fmla="*/ 1942244 w 2471264"/>
              <a:gd name="connsiteY167" fmla="*/ 1293838 h 3325727"/>
              <a:gd name="connsiteX168" fmla="*/ 1821789 w 2471264"/>
              <a:gd name="connsiteY168" fmla="*/ 1852792 h 3325727"/>
              <a:gd name="connsiteX169" fmla="*/ 1914772 w 2471264"/>
              <a:gd name="connsiteY169" fmla="*/ 2266990 h 3325727"/>
              <a:gd name="connsiteX170" fmla="*/ 1927452 w 2471264"/>
              <a:gd name="connsiteY170" fmla="*/ 2301858 h 3325727"/>
              <a:gd name="connsiteX171" fmla="*/ 2112361 w 2471264"/>
              <a:gd name="connsiteY171" fmla="*/ 1732337 h 3325727"/>
              <a:gd name="connsiteX172" fmla="*/ 1942244 w 2471264"/>
              <a:gd name="connsiteY172" fmla="*/ 1293838 h 3325727"/>
              <a:gd name="connsiteX173" fmla="*/ 1520651 w 2471264"/>
              <a:gd name="connsiteY173" fmla="*/ 2750924 h 3325727"/>
              <a:gd name="connsiteX174" fmla="*/ 1520651 w 2471264"/>
              <a:gd name="connsiteY174" fmla="*/ 2750924 h 3325727"/>
              <a:gd name="connsiteX175" fmla="*/ 1350534 w 2471264"/>
              <a:gd name="connsiteY175" fmla="*/ 2718168 h 3325727"/>
              <a:gd name="connsiteX176" fmla="*/ 990225 w 2471264"/>
              <a:gd name="connsiteY176" fmla="*/ 2456125 h 3325727"/>
              <a:gd name="connsiteX177" fmla="*/ 984942 w 2471264"/>
              <a:gd name="connsiteY177" fmla="*/ 2444503 h 3325727"/>
              <a:gd name="connsiteX178" fmla="*/ 990225 w 2471264"/>
              <a:gd name="connsiteY178" fmla="*/ 2432879 h 3325727"/>
              <a:gd name="connsiteX179" fmla="*/ 1224796 w 2471264"/>
              <a:gd name="connsiteY179" fmla="*/ 2357859 h 3325727"/>
              <a:gd name="connsiteX180" fmla="*/ 1407592 w 2471264"/>
              <a:gd name="connsiteY180" fmla="*/ 2382161 h 3325727"/>
              <a:gd name="connsiteX181" fmla="*/ 1819676 w 2471264"/>
              <a:gd name="connsiteY181" fmla="*/ 2647375 h 3325727"/>
              <a:gd name="connsiteX182" fmla="*/ 1833412 w 2471264"/>
              <a:gd name="connsiteY182" fmla="*/ 2661111 h 3325727"/>
              <a:gd name="connsiteX183" fmla="*/ 1839752 w 2471264"/>
              <a:gd name="connsiteY183" fmla="*/ 2676960 h 3325727"/>
              <a:gd name="connsiteX184" fmla="*/ 1829186 w 2471264"/>
              <a:gd name="connsiteY184" fmla="*/ 2689640 h 3325727"/>
              <a:gd name="connsiteX185" fmla="*/ 1520651 w 2471264"/>
              <a:gd name="connsiteY185" fmla="*/ 2750924 h 3325727"/>
              <a:gd name="connsiteX186" fmla="*/ 1027207 w 2471264"/>
              <a:gd name="connsiteY186" fmla="*/ 2444503 h 3325727"/>
              <a:gd name="connsiteX187" fmla="*/ 1365327 w 2471264"/>
              <a:gd name="connsiteY187" fmla="*/ 2687526 h 3325727"/>
              <a:gd name="connsiteX188" fmla="*/ 1520651 w 2471264"/>
              <a:gd name="connsiteY188" fmla="*/ 2717112 h 3325727"/>
              <a:gd name="connsiteX189" fmla="*/ 1794317 w 2471264"/>
              <a:gd name="connsiteY189" fmla="*/ 2665337 h 3325727"/>
              <a:gd name="connsiteX190" fmla="*/ 1401252 w 2471264"/>
              <a:gd name="connsiteY190" fmla="*/ 2412804 h 3325727"/>
              <a:gd name="connsiteX191" fmla="*/ 1225852 w 2471264"/>
              <a:gd name="connsiteY191" fmla="*/ 2389558 h 3325727"/>
              <a:gd name="connsiteX192" fmla="*/ 1027207 w 2471264"/>
              <a:gd name="connsiteY192" fmla="*/ 2444503 h 3325727"/>
              <a:gd name="connsiteX193" fmla="*/ 2181042 w 2471264"/>
              <a:gd name="connsiteY193" fmla="*/ 2791076 h 3325727"/>
              <a:gd name="connsiteX194" fmla="*/ 2174702 w 2471264"/>
              <a:gd name="connsiteY194" fmla="*/ 2790019 h 3325727"/>
              <a:gd name="connsiteX195" fmla="*/ 2165192 w 2471264"/>
              <a:gd name="connsiteY195" fmla="*/ 2779453 h 3325727"/>
              <a:gd name="connsiteX196" fmla="*/ 2187381 w 2471264"/>
              <a:gd name="connsiteY196" fmla="*/ 2355746 h 3325727"/>
              <a:gd name="connsiteX197" fmla="*/ 2418782 w 2471264"/>
              <a:gd name="connsiteY197" fmla="*/ 1996493 h 3325727"/>
              <a:gd name="connsiteX198" fmla="*/ 2434632 w 2471264"/>
              <a:gd name="connsiteY198" fmla="*/ 1994380 h 3325727"/>
              <a:gd name="connsiteX199" fmla="*/ 2445198 w 2471264"/>
              <a:gd name="connsiteY199" fmla="*/ 2006003 h 3325727"/>
              <a:gd name="connsiteX200" fmla="*/ 2440971 w 2471264"/>
              <a:gd name="connsiteY200" fmla="*/ 2476201 h 3325727"/>
              <a:gd name="connsiteX201" fmla="*/ 2189495 w 2471264"/>
              <a:gd name="connsiteY201" fmla="*/ 2788962 h 3325727"/>
              <a:gd name="connsiteX202" fmla="*/ 2181042 w 2471264"/>
              <a:gd name="connsiteY202" fmla="*/ 2791076 h 3325727"/>
              <a:gd name="connsiteX203" fmla="*/ 2417725 w 2471264"/>
              <a:gd name="connsiteY203" fmla="*/ 2040872 h 3325727"/>
              <a:gd name="connsiteX204" fmla="*/ 2218024 w 2471264"/>
              <a:gd name="connsiteY204" fmla="*/ 2365256 h 3325727"/>
              <a:gd name="connsiteX205" fmla="*/ 2191608 w 2471264"/>
              <a:gd name="connsiteY205" fmla="*/ 2746697 h 3325727"/>
              <a:gd name="connsiteX206" fmla="*/ 2409272 w 2471264"/>
              <a:gd name="connsiteY206" fmla="*/ 2464578 h 3325727"/>
              <a:gd name="connsiteX207" fmla="*/ 2417725 w 2471264"/>
              <a:gd name="connsiteY207" fmla="*/ 2040872 h 3325727"/>
              <a:gd name="connsiteX208" fmla="*/ 1285024 w 2471264"/>
              <a:gd name="connsiteY208" fmla="*/ 1559050 h 3325727"/>
              <a:gd name="connsiteX209" fmla="*/ 1292420 w 2471264"/>
              <a:gd name="connsiteY209" fmla="*/ 1543201 h 3325727"/>
              <a:gd name="connsiteX210" fmla="*/ 971206 w 2471264"/>
              <a:gd name="connsiteY210" fmla="*/ 1401613 h 3325727"/>
              <a:gd name="connsiteX211" fmla="*/ 773617 w 2471264"/>
              <a:gd name="connsiteY211" fmla="*/ 1385764 h 3325727"/>
              <a:gd name="connsiteX212" fmla="*/ 755654 w 2471264"/>
              <a:gd name="connsiteY212" fmla="*/ 1401613 h 3325727"/>
              <a:gd name="connsiteX213" fmla="*/ 771504 w 2471264"/>
              <a:gd name="connsiteY213" fmla="*/ 1419576 h 3325727"/>
              <a:gd name="connsiteX214" fmla="*/ 966979 w 2471264"/>
              <a:gd name="connsiteY214" fmla="*/ 1435426 h 3325727"/>
              <a:gd name="connsiteX215" fmla="*/ 1269174 w 2471264"/>
              <a:gd name="connsiteY215" fmla="*/ 1568560 h 3325727"/>
              <a:gd name="connsiteX216" fmla="*/ 1280797 w 2471264"/>
              <a:gd name="connsiteY216" fmla="*/ 1555881 h 3325727"/>
              <a:gd name="connsiteX217" fmla="*/ 1273400 w 2471264"/>
              <a:gd name="connsiteY217" fmla="*/ 1571730 h 3325727"/>
              <a:gd name="connsiteX218" fmla="*/ 1285024 w 2471264"/>
              <a:gd name="connsiteY218" fmla="*/ 1559050 h 3325727"/>
              <a:gd name="connsiteX219" fmla="*/ 1514311 w 2471264"/>
              <a:gd name="connsiteY219" fmla="*/ 1942606 h 3325727"/>
              <a:gd name="connsiteX220" fmla="*/ 1530160 w 2471264"/>
              <a:gd name="connsiteY220" fmla="*/ 1924643 h 3325727"/>
              <a:gd name="connsiteX221" fmla="*/ 1525934 w 2471264"/>
              <a:gd name="connsiteY221" fmla="*/ 1683732 h 3325727"/>
              <a:gd name="connsiteX222" fmla="*/ 1525934 w 2471264"/>
              <a:gd name="connsiteY222" fmla="*/ 1683732 h 3325727"/>
              <a:gd name="connsiteX223" fmla="*/ 1488952 w 2471264"/>
              <a:gd name="connsiteY223" fmla="*/ 1185005 h 3325727"/>
              <a:gd name="connsiteX224" fmla="*/ 1469933 w 2471264"/>
              <a:gd name="connsiteY224" fmla="*/ 1172326 h 3325727"/>
              <a:gd name="connsiteX225" fmla="*/ 1457253 w 2471264"/>
              <a:gd name="connsiteY225" fmla="*/ 1191345 h 3325727"/>
              <a:gd name="connsiteX226" fmla="*/ 1494235 w 2471264"/>
              <a:gd name="connsiteY226" fmla="*/ 1680562 h 3325727"/>
              <a:gd name="connsiteX227" fmla="*/ 1497405 w 2471264"/>
              <a:gd name="connsiteY227" fmla="*/ 1926756 h 3325727"/>
              <a:gd name="connsiteX228" fmla="*/ 1514311 w 2471264"/>
              <a:gd name="connsiteY228" fmla="*/ 1942606 h 3325727"/>
              <a:gd name="connsiteX229" fmla="*/ 1514311 w 2471264"/>
              <a:gd name="connsiteY229" fmla="*/ 1942606 h 3325727"/>
              <a:gd name="connsiteX230" fmla="*/ 1686541 w 2471264"/>
              <a:gd name="connsiteY230" fmla="*/ 2226837 h 3325727"/>
              <a:gd name="connsiteX231" fmla="*/ 1690767 w 2471264"/>
              <a:gd name="connsiteY231" fmla="*/ 2203592 h 3325727"/>
              <a:gd name="connsiteX232" fmla="*/ 1446687 w 2471264"/>
              <a:gd name="connsiteY232" fmla="*/ 2010229 h 3325727"/>
              <a:gd name="connsiteX233" fmla="*/ 1157172 w 2471264"/>
              <a:gd name="connsiteY233" fmla="*/ 1969021 h 3325727"/>
              <a:gd name="connsiteX234" fmla="*/ 1139209 w 2471264"/>
              <a:gd name="connsiteY234" fmla="*/ 1984871 h 3325727"/>
              <a:gd name="connsiteX235" fmla="*/ 1155058 w 2471264"/>
              <a:gd name="connsiteY235" fmla="*/ 2002833 h 3325727"/>
              <a:gd name="connsiteX236" fmla="*/ 1438234 w 2471264"/>
              <a:gd name="connsiteY236" fmla="*/ 2042985 h 3325727"/>
              <a:gd name="connsiteX237" fmla="*/ 1663295 w 2471264"/>
              <a:gd name="connsiteY237" fmla="*/ 2222611 h 3325727"/>
              <a:gd name="connsiteX238" fmla="*/ 1677031 w 2471264"/>
              <a:gd name="connsiteY238" fmla="*/ 2230008 h 3325727"/>
              <a:gd name="connsiteX239" fmla="*/ 1686541 w 2471264"/>
              <a:gd name="connsiteY239" fmla="*/ 2226837 h 3325727"/>
              <a:gd name="connsiteX240" fmla="*/ 1879904 w 2471264"/>
              <a:gd name="connsiteY240" fmla="*/ 2564958 h 3325727"/>
              <a:gd name="connsiteX241" fmla="*/ 1935905 w 2471264"/>
              <a:gd name="connsiteY241" fmla="*/ 2340953 h 3325727"/>
              <a:gd name="connsiteX242" fmla="*/ 1980283 w 2471264"/>
              <a:gd name="connsiteY242" fmla="*/ 1776715 h 3325727"/>
              <a:gd name="connsiteX243" fmla="*/ 1963377 w 2471264"/>
              <a:gd name="connsiteY243" fmla="*/ 1760866 h 3325727"/>
              <a:gd name="connsiteX244" fmla="*/ 1963377 w 2471264"/>
              <a:gd name="connsiteY244" fmla="*/ 1760866 h 3325727"/>
              <a:gd name="connsiteX245" fmla="*/ 1946471 w 2471264"/>
              <a:gd name="connsiteY245" fmla="*/ 1777772 h 3325727"/>
              <a:gd name="connsiteX246" fmla="*/ 1903149 w 2471264"/>
              <a:gd name="connsiteY246" fmla="*/ 2334613 h 3325727"/>
              <a:gd name="connsiteX247" fmla="*/ 1848205 w 2471264"/>
              <a:gd name="connsiteY247" fmla="*/ 2557562 h 3325727"/>
              <a:gd name="connsiteX248" fmla="*/ 1859827 w 2471264"/>
              <a:gd name="connsiteY248" fmla="*/ 2577637 h 3325727"/>
              <a:gd name="connsiteX249" fmla="*/ 1864054 w 2471264"/>
              <a:gd name="connsiteY249" fmla="*/ 2578694 h 3325727"/>
              <a:gd name="connsiteX250" fmla="*/ 1879904 w 2471264"/>
              <a:gd name="connsiteY250" fmla="*/ 2564958 h 3325727"/>
              <a:gd name="connsiteX251" fmla="*/ 2023604 w 2471264"/>
              <a:gd name="connsiteY251" fmla="*/ 2879832 h 3325727"/>
              <a:gd name="connsiteX252" fmla="*/ 2028887 w 2471264"/>
              <a:gd name="connsiteY252" fmla="*/ 2857643 h 3325727"/>
              <a:gd name="connsiteX253" fmla="*/ 1827072 w 2471264"/>
              <a:gd name="connsiteY253" fmla="*/ 2656884 h 3325727"/>
              <a:gd name="connsiteX254" fmla="*/ 1572425 w 2471264"/>
              <a:gd name="connsiteY254" fmla="*/ 2576581 h 3325727"/>
              <a:gd name="connsiteX255" fmla="*/ 1512198 w 2471264"/>
              <a:gd name="connsiteY255" fmla="*/ 2554391 h 3325727"/>
              <a:gd name="connsiteX256" fmla="*/ 1491066 w 2471264"/>
              <a:gd name="connsiteY256" fmla="*/ 2564958 h 3325727"/>
              <a:gd name="connsiteX257" fmla="*/ 1501632 w 2471264"/>
              <a:gd name="connsiteY257" fmla="*/ 2586090 h 3325727"/>
              <a:gd name="connsiteX258" fmla="*/ 1560803 w 2471264"/>
              <a:gd name="connsiteY258" fmla="*/ 2607223 h 3325727"/>
              <a:gd name="connsiteX259" fmla="*/ 1816506 w 2471264"/>
              <a:gd name="connsiteY259" fmla="*/ 2687526 h 3325727"/>
              <a:gd name="connsiteX260" fmla="*/ 2000358 w 2471264"/>
              <a:gd name="connsiteY260" fmla="*/ 2873492 h 3325727"/>
              <a:gd name="connsiteX261" fmla="*/ 2014095 w 2471264"/>
              <a:gd name="connsiteY261" fmla="*/ 2881945 h 3325727"/>
              <a:gd name="connsiteX262" fmla="*/ 2023604 w 2471264"/>
              <a:gd name="connsiteY262" fmla="*/ 2879832 h 3325727"/>
              <a:gd name="connsiteX263" fmla="*/ 2100738 w 2471264"/>
              <a:gd name="connsiteY263" fmla="*/ 2984438 h 3325727"/>
              <a:gd name="connsiteX264" fmla="*/ 2194778 w 2471264"/>
              <a:gd name="connsiteY264" fmla="*/ 2784736 h 3325727"/>
              <a:gd name="connsiteX265" fmla="*/ 2290930 w 2471264"/>
              <a:gd name="connsiteY265" fmla="*/ 2482541 h 3325727"/>
              <a:gd name="connsiteX266" fmla="*/ 2276138 w 2471264"/>
              <a:gd name="connsiteY266" fmla="*/ 2464578 h 3325727"/>
              <a:gd name="connsiteX267" fmla="*/ 2258175 w 2471264"/>
              <a:gd name="connsiteY267" fmla="*/ 2479371 h 3325727"/>
              <a:gd name="connsiteX268" fmla="*/ 2169418 w 2471264"/>
              <a:gd name="connsiteY268" fmla="*/ 2764660 h 3325727"/>
              <a:gd name="connsiteX269" fmla="*/ 2069039 w 2471264"/>
              <a:gd name="connsiteY269" fmla="*/ 2981268 h 3325727"/>
              <a:gd name="connsiteX270" fmla="*/ 2083832 w 2471264"/>
              <a:gd name="connsiteY270" fmla="*/ 2999231 h 3325727"/>
              <a:gd name="connsiteX271" fmla="*/ 2085945 w 2471264"/>
              <a:gd name="connsiteY271" fmla="*/ 2999231 h 3325727"/>
              <a:gd name="connsiteX272" fmla="*/ 2100738 w 2471264"/>
              <a:gd name="connsiteY272" fmla="*/ 2984438 h 3325727"/>
              <a:gd name="connsiteX273" fmla="*/ 2188438 w 2471264"/>
              <a:gd name="connsiteY273" fmla="*/ 3325728 h 3325727"/>
              <a:gd name="connsiteX274" fmla="*/ 2202174 w 2471264"/>
              <a:gd name="connsiteY274" fmla="*/ 3306708 h 3325727"/>
              <a:gd name="connsiteX275" fmla="*/ 1180418 w 2471264"/>
              <a:gd name="connsiteY275" fmla="*/ 1377311 h 3325727"/>
              <a:gd name="connsiteX276" fmla="*/ 577085 w 2471264"/>
              <a:gd name="connsiteY276" fmla="*/ 630277 h 3325727"/>
              <a:gd name="connsiteX277" fmla="*/ 553839 w 2471264"/>
              <a:gd name="connsiteY277" fmla="*/ 630277 h 3325727"/>
              <a:gd name="connsiteX278" fmla="*/ 553839 w 2471264"/>
              <a:gd name="connsiteY278" fmla="*/ 653523 h 3325727"/>
              <a:gd name="connsiteX279" fmla="*/ 1154002 w 2471264"/>
              <a:gd name="connsiteY279" fmla="*/ 1396330 h 3325727"/>
              <a:gd name="connsiteX280" fmla="*/ 2169418 w 2471264"/>
              <a:gd name="connsiteY280" fmla="*/ 3310935 h 3325727"/>
              <a:gd name="connsiteX281" fmla="*/ 2185268 w 2471264"/>
              <a:gd name="connsiteY281" fmla="*/ 3324671 h 3325727"/>
              <a:gd name="connsiteX282" fmla="*/ 2188438 w 2471264"/>
              <a:gd name="connsiteY282" fmla="*/ 3325728 h 3325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</a:cxnLst>
            <a:rect l="l" t="t" r="r" b="b"/>
            <a:pathLst>
              <a:path w="2471264" h="3325727">
                <a:moveTo>
                  <a:pt x="531650" y="659862"/>
                </a:moveTo>
                <a:lnTo>
                  <a:pt x="531650" y="659862"/>
                </a:lnTo>
                <a:cubicBezTo>
                  <a:pt x="126962" y="659862"/>
                  <a:pt x="2281" y="365064"/>
                  <a:pt x="1224" y="361894"/>
                </a:cubicBezTo>
                <a:cubicBezTo>
                  <a:pt x="-1946" y="354498"/>
                  <a:pt x="1224" y="344988"/>
                  <a:pt x="8620" y="341818"/>
                </a:cubicBezTo>
                <a:cubicBezTo>
                  <a:pt x="10733" y="340762"/>
                  <a:pt x="66734" y="309063"/>
                  <a:pt x="154435" y="309063"/>
                </a:cubicBezTo>
                <a:cubicBezTo>
                  <a:pt x="205153" y="309063"/>
                  <a:pt x="256927" y="319629"/>
                  <a:pt x="308702" y="340762"/>
                </a:cubicBezTo>
                <a:cubicBezTo>
                  <a:pt x="479875" y="410499"/>
                  <a:pt x="577085" y="627107"/>
                  <a:pt x="581311" y="636617"/>
                </a:cubicBezTo>
                <a:cubicBezTo>
                  <a:pt x="583424" y="641900"/>
                  <a:pt x="583424" y="647183"/>
                  <a:pt x="580255" y="652466"/>
                </a:cubicBezTo>
                <a:cubicBezTo>
                  <a:pt x="577085" y="656693"/>
                  <a:pt x="571802" y="659862"/>
                  <a:pt x="566519" y="659862"/>
                </a:cubicBezTo>
                <a:cubicBezTo>
                  <a:pt x="554895" y="658806"/>
                  <a:pt x="543273" y="659862"/>
                  <a:pt x="531650" y="659862"/>
                </a:cubicBezTo>
                <a:close/>
                <a:moveTo>
                  <a:pt x="38206" y="362951"/>
                </a:moveTo>
                <a:cubicBezTo>
                  <a:pt x="66734" y="420009"/>
                  <a:pt x="195643" y="626051"/>
                  <a:pt x="531650" y="626051"/>
                </a:cubicBezTo>
                <a:lnTo>
                  <a:pt x="531650" y="626051"/>
                </a:lnTo>
                <a:cubicBezTo>
                  <a:pt x="533763" y="626051"/>
                  <a:pt x="536933" y="626051"/>
                  <a:pt x="539046" y="626051"/>
                </a:cubicBezTo>
                <a:cubicBezTo>
                  <a:pt x="509461" y="568993"/>
                  <a:pt x="422817" y="422122"/>
                  <a:pt x="294966" y="370347"/>
                </a:cubicBezTo>
                <a:cubicBezTo>
                  <a:pt x="247418" y="351328"/>
                  <a:pt x="200926" y="341818"/>
                  <a:pt x="153378" y="341818"/>
                </a:cubicBezTo>
                <a:cubicBezTo>
                  <a:pt x="99490" y="341818"/>
                  <a:pt x="58282" y="354498"/>
                  <a:pt x="38206" y="362951"/>
                </a:cubicBezTo>
                <a:close/>
                <a:moveTo>
                  <a:pt x="578141" y="652466"/>
                </a:moveTo>
                <a:cubicBezTo>
                  <a:pt x="583424" y="645070"/>
                  <a:pt x="582368" y="634503"/>
                  <a:pt x="576028" y="629220"/>
                </a:cubicBezTo>
                <a:cubicBezTo>
                  <a:pt x="446063" y="523558"/>
                  <a:pt x="281230" y="448537"/>
                  <a:pt x="273833" y="445368"/>
                </a:cubicBezTo>
                <a:cubicBezTo>
                  <a:pt x="265380" y="441141"/>
                  <a:pt x="255871" y="445368"/>
                  <a:pt x="251644" y="453820"/>
                </a:cubicBezTo>
                <a:cubicBezTo>
                  <a:pt x="247418" y="462274"/>
                  <a:pt x="251644" y="471783"/>
                  <a:pt x="260097" y="476010"/>
                </a:cubicBezTo>
                <a:cubicBezTo>
                  <a:pt x="262210" y="477066"/>
                  <a:pt x="428100" y="553144"/>
                  <a:pt x="554895" y="655636"/>
                </a:cubicBezTo>
                <a:cubicBezTo>
                  <a:pt x="558065" y="657749"/>
                  <a:pt x="561236" y="658806"/>
                  <a:pt x="565462" y="658806"/>
                </a:cubicBezTo>
                <a:cubicBezTo>
                  <a:pt x="570745" y="658806"/>
                  <a:pt x="574972" y="656693"/>
                  <a:pt x="578141" y="652466"/>
                </a:cubicBezTo>
                <a:close/>
                <a:moveTo>
                  <a:pt x="682747" y="645070"/>
                </a:moveTo>
                <a:cubicBezTo>
                  <a:pt x="679577" y="645070"/>
                  <a:pt x="676407" y="644013"/>
                  <a:pt x="674294" y="642957"/>
                </a:cubicBezTo>
                <a:cubicBezTo>
                  <a:pt x="297079" y="409442"/>
                  <a:pt x="337231" y="18491"/>
                  <a:pt x="337231" y="14265"/>
                </a:cubicBezTo>
                <a:cubicBezTo>
                  <a:pt x="338287" y="8982"/>
                  <a:pt x="341457" y="3698"/>
                  <a:pt x="345684" y="1585"/>
                </a:cubicBezTo>
                <a:cubicBezTo>
                  <a:pt x="350967" y="-528"/>
                  <a:pt x="356250" y="-528"/>
                  <a:pt x="361533" y="1585"/>
                </a:cubicBezTo>
                <a:cubicBezTo>
                  <a:pt x="368930" y="4755"/>
                  <a:pt x="532707" y="94568"/>
                  <a:pt x="599274" y="266798"/>
                </a:cubicBezTo>
                <a:cubicBezTo>
                  <a:pt x="663728" y="434801"/>
                  <a:pt x="698597" y="623937"/>
                  <a:pt x="699653" y="626051"/>
                </a:cubicBezTo>
                <a:cubicBezTo>
                  <a:pt x="700710" y="632390"/>
                  <a:pt x="698597" y="638730"/>
                  <a:pt x="692257" y="642957"/>
                </a:cubicBezTo>
                <a:cubicBezTo>
                  <a:pt x="689087" y="644013"/>
                  <a:pt x="685917" y="645070"/>
                  <a:pt x="682747" y="645070"/>
                </a:cubicBezTo>
                <a:close/>
                <a:moveTo>
                  <a:pt x="368930" y="43850"/>
                </a:moveTo>
                <a:cubicBezTo>
                  <a:pt x="367873" y="130493"/>
                  <a:pt x="387949" y="405216"/>
                  <a:pt x="658445" y="592238"/>
                </a:cubicBezTo>
                <a:cubicBezTo>
                  <a:pt x="644709" y="528841"/>
                  <a:pt x="614067" y="397819"/>
                  <a:pt x="567575" y="277364"/>
                </a:cubicBezTo>
                <a:cubicBezTo>
                  <a:pt x="520027" y="153739"/>
                  <a:pt x="415421" y="74492"/>
                  <a:pt x="368930" y="43850"/>
                </a:cubicBezTo>
                <a:close/>
                <a:moveTo>
                  <a:pt x="832788" y="956774"/>
                </a:moveTo>
                <a:cubicBezTo>
                  <a:pt x="841241" y="954661"/>
                  <a:pt x="847581" y="946208"/>
                  <a:pt x="845467" y="936698"/>
                </a:cubicBezTo>
                <a:cubicBezTo>
                  <a:pt x="810599" y="788771"/>
                  <a:pt x="701767" y="624994"/>
                  <a:pt x="696483" y="616541"/>
                </a:cubicBezTo>
                <a:cubicBezTo>
                  <a:pt x="614067" y="524615"/>
                  <a:pt x="491498" y="239326"/>
                  <a:pt x="489384" y="237212"/>
                </a:cubicBezTo>
                <a:cubicBezTo>
                  <a:pt x="486215" y="228759"/>
                  <a:pt x="475648" y="224533"/>
                  <a:pt x="467196" y="228759"/>
                </a:cubicBezTo>
                <a:cubicBezTo>
                  <a:pt x="458743" y="231929"/>
                  <a:pt x="454516" y="242495"/>
                  <a:pt x="458743" y="250949"/>
                </a:cubicBezTo>
                <a:cubicBezTo>
                  <a:pt x="464026" y="262572"/>
                  <a:pt x="585538" y="543634"/>
                  <a:pt x="670068" y="637674"/>
                </a:cubicBezTo>
                <a:cubicBezTo>
                  <a:pt x="671124" y="639787"/>
                  <a:pt x="779956" y="802507"/>
                  <a:pt x="813769" y="945151"/>
                </a:cubicBezTo>
                <a:cubicBezTo>
                  <a:pt x="815882" y="952548"/>
                  <a:pt x="822221" y="957831"/>
                  <a:pt x="829618" y="957831"/>
                </a:cubicBezTo>
                <a:cubicBezTo>
                  <a:pt x="829618" y="957831"/>
                  <a:pt x="830675" y="957831"/>
                  <a:pt x="832788" y="956774"/>
                </a:cubicBezTo>
                <a:close/>
                <a:moveTo>
                  <a:pt x="573915" y="1022285"/>
                </a:moveTo>
                <a:cubicBezTo>
                  <a:pt x="573915" y="1022285"/>
                  <a:pt x="573915" y="1022285"/>
                  <a:pt x="573915" y="1022285"/>
                </a:cubicBezTo>
                <a:cubicBezTo>
                  <a:pt x="490442" y="1022285"/>
                  <a:pt x="406968" y="997982"/>
                  <a:pt x="334061" y="951491"/>
                </a:cubicBezTo>
                <a:cubicBezTo>
                  <a:pt x="187190" y="859565"/>
                  <a:pt x="23413" y="780318"/>
                  <a:pt x="22357" y="779261"/>
                </a:cubicBezTo>
                <a:cubicBezTo>
                  <a:pt x="17074" y="777148"/>
                  <a:pt x="13903" y="771865"/>
                  <a:pt x="12847" y="766582"/>
                </a:cubicBezTo>
                <a:cubicBezTo>
                  <a:pt x="11790" y="761298"/>
                  <a:pt x="14960" y="754959"/>
                  <a:pt x="19186" y="751789"/>
                </a:cubicBezTo>
                <a:cubicBezTo>
                  <a:pt x="22357" y="749676"/>
                  <a:pt x="87867" y="698958"/>
                  <a:pt x="237908" y="698958"/>
                </a:cubicBezTo>
                <a:cubicBezTo>
                  <a:pt x="278059" y="698958"/>
                  <a:pt x="320324" y="702127"/>
                  <a:pt x="364703" y="709524"/>
                </a:cubicBezTo>
                <a:cubicBezTo>
                  <a:pt x="603501" y="748619"/>
                  <a:pt x="761994" y="945151"/>
                  <a:pt x="769390" y="953604"/>
                </a:cubicBezTo>
                <a:cubicBezTo>
                  <a:pt x="772561" y="957831"/>
                  <a:pt x="773617" y="962057"/>
                  <a:pt x="772561" y="967340"/>
                </a:cubicBezTo>
                <a:cubicBezTo>
                  <a:pt x="771504" y="972624"/>
                  <a:pt x="768334" y="976850"/>
                  <a:pt x="764107" y="978963"/>
                </a:cubicBezTo>
                <a:cubicBezTo>
                  <a:pt x="705993" y="1007492"/>
                  <a:pt x="640482" y="1022285"/>
                  <a:pt x="573915" y="1022285"/>
                </a:cubicBezTo>
                <a:close/>
                <a:moveTo>
                  <a:pt x="63565" y="764469"/>
                </a:moveTo>
                <a:cubicBezTo>
                  <a:pt x="117453" y="791941"/>
                  <a:pt x="238965" y="854282"/>
                  <a:pt x="350967" y="924019"/>
                </a:cubicBezTo>
                <a:cubicBezTo>
                  <a:pt x="419647" y="967340"/>
                  <a:pt x="495725" y="989530"/>
                  <a:pt x="572858" y="989530"/>
                </a:cubicBezTo>
                <a:lnTo>
                  <a:pt x="572858" y="989530"/>
                </a:lnTo>
                <a:cubicBezTo>
                  <a:pt x="626746" y="989530"/>
                  <a:pt x="679577" y="978963"/>
                  <a:pt x="727125" y="957831"/>
                </a:cubicBezTo>
                <a:cubicBezTo>
                  <a:pt x="683804" y="910283"/>
                  <a:pt x="544329" y="772921"/>
                  <a:pt x="357306" y="742279"/>
                </a:cubicBezTo>
                <a:cubicBezTo>
                  <a:pt x="315041" y="734883"/>
                  <a:pt x="273833" y="731713"/>
                  <a:pt x="235794" y="731713"/>
                </a:cubicBezTo>
                <a:cubicBezTo>
                  <a:pt x="150208" y="731713"/>
                  <a:pt x="93150" y="750732"/>
                  <a:pt x="63565" y="764469"/>
                </a:cubicBezTo>
                <a:close/>
                <a:moveTo>
                  <a:pt x="921544" y="1050814"/>
                </a:moveTo>
                <a:cubicBezTo>
                  <a:pt x="926828" y="1043418"/>
                  <a:pt x="925771" y="1032851"/>
                  <a:pt x="918375" y="1027568"/>
                </a:cubicBezTo>
                <a:cubicBezTo>
                  <a:pt x="847581" y="975794"/>
                  <a:pt x="764107" y="949378"/>
                  <a:pt x="760937" y="948321"/>
                </a:cubicBezTo>
                <a:cubicBezTo>
                  <a:pt x="622520" y="908169"/>
                  <a:pt x="460856" y="840545"/>
                  <a:pt x="459799" y="839489"/>
                </a:cubicBezTo>
                <a:cubicBezTo>
                  <a:pt x="451346" y="836319"/>
                  <a:pt x="441836" y="839489"/>
                  <a:pt x="437610" y="847942"/>
                </a:cubicBezTo>
                <a:cubicBezTo>
                  <a:pt x="434441" y="856395"/>
                  <a:pt x="437610" y="865904"/>
                  <a:pt x="446063" y="869074"/>
                </a:cubicBezTo>
                <a:cubicBezTo>
                  <a:pt x="448177" y="870131"/>
                  <a:pt x="610896" y="937755"/>
                  <a:pt x="750371" y="978963"/>
                </a:cubicBezTo>
                <a:cubicBezTo>
                  <a:pt x="751428" y="978963"/>
                  <a:pt x="831731" y="1004322"/>
                  <a:pt x="898299" y="1052927"/>
                </a:cubicBezTo>
                <a:cubicBezTo>
                  <a:pt x="901468" y="1055040"/>
                  <a:pt x="904639" y="1056097"/>
                  <a:pt x="907808" y="1056097"/>
                </a:cubicBezTo>
                <a:cubicBezTo>
                  <a:pt x="913092" y="1057154"/>
                  <a:pt x="918375" y="1055040"/>
                  <a:pt x="921544" y="1050814"/>
                </a:cubicBezTo>
                <a:close/>
                <a:moveTo>
                  <a:pt x="1078982" y="1037078"/>
                </a:moveTo>
                <a:cubicBezTo>
                  <a:pt x="1074755" y="1037078"/>
                  <a:pt x="1070528" y="1034964"/>
                  <a:pt x="1067359" y="1031795"/>
                </a:cubicBezTo>
                <a:cubicBezTo>
                  <a:pt x="1059962" y="1024398"/>
                  <a:pt x="881393" y="837376"/>
                  <a:pt x="833845" y="612314"/>
                </a:cubicBezTo>
                <a:cubicBezTo>
                  <a:pt x="786297" y="387253"/>
                  <a:pt x="847581" y="220307"/>
                  <a:pt x="850750" y="212910"/>
                </a:cubicBezTo>
                <a:cubicBezTo>
                  <a:pt x="852864" y="208684"/>
                  <a:pt x="856034" y="204457"/>
                  <a:pt x="860260" y="203401"/>
                </a:cubicBezTo>
                <a:cubicBezTo>
                  <a:pt x="864486" y="201287"/>
                  <a:pt x="869770" y="202344"/>
                  <a:pt x="873996" y="204457"/>
                </a:cubicBezTo>
                <a:cubicBezTo>
                  <a:pt x="879279" y="207627"/>
                  <a:pt x="1012414" y="281591"/>
                  <a:pt x="1072642" y="504539"/>
                </a:cubicBezTo>
                <a:cubicBezTo>
                  <a:pt x="1131813" y="724317"/>
                  <a:pt x="1098001" y="1010662"/>
                  <a:pt x="1095888" y="1022285"/>
                </a:cubicBezTo>
                <a:cubicBezTo>
                  <a:pt x="1094831" y="1028625"/>
                  <a:pt x="1090604" y="1033908"/>
                  <a:pt x="1084265" y="1036021"/>
                </a:cubicBezTo>
                <a:cubicBezTo>
                  <a:pt x="1082152" y="1037078"/>
                  <a:pt x="1080038" y="1037078"/>
                  <a:pt x="1078982" y="1037078"/>
                </a:cubicBezTo>
                <a:close/>
                <a:moveTo>
                  <a:pt x="873996" y="244609"/>
                </a:moveTo>
                <a:cubicBezTo>
                  <a:pt x="859203" y="294270"/>
                  <a:pt x="829618" y="433745"/>
                  <a:pt x="865543" y="604918"/>
                </a:cubicBezTo>
                <a:cubicBezTo>
                  <a:pt x="900412" y="771865"/>
                  <a:pt x="1014527" y="920849"/>
                  <a:pt x="1065245" y="981077"/>
                </a:cubicBezTo>
                <a:cubicBezTo>
                  <a:pt x="1072642" y="895490"/>
                  <a:pt x="1084265" y="680995"/>
                  <a:pt x="1038830" y="512992"/>
                </a:cubicBezTo>
                <a:cubicBezTo>
                  <a:pt x="995508" y="350271"/>
                  <a:pt x="910978" y="272081"/>
                  <a:pt x="873996" y="244609"/>
                </a:cubicBezTo>
                <a:close/>
                <a:moveTo>
                  <a:pt x="1113850" y="1294894"/>
                </a:moveTo>
                <a:cubicBezTo>
                  <a:pt x="1138153" y="1201911"/>
                  <a:pt x="1096944" y="1024398"/>
                  <a:pt x="1094831" y="1018059"/>
                </a:cubicBezTo>
                <a:cubicBezTo>
                  <a:pt x="1070528" y="810960"/>
                  <a:pt x="973319" y="570049"/>
                  <a:pt x="972262" y="566880"/>
                </a:cubicBezTo>
                <a:cubicBezTo>
                  <a:pt x="969093" y="558427"/>
                  <a:pt x="959583" y="554200"/>
                  <a:pt x="951130" y="557370"/>
                </a:cubicBezTo>
                <a:cubicBezTo>
                  <a:pt x="942677" y="560540"/>
                  <a:pt x="938450" y="570049"/>
                  <a:pt x="941621" y="578502"/>
                </a:cubicBezTo>
                <a:cubicBezTo>
                  <a:pt x="942677" y="580616"/>
                  <a:pt x="1038830" y="818356"/>
                  <a:pt x="1062075" y="1022285"/>
                </a:cubicBezTo>
                <a:cubicBezTo>
                  <a:pt x="1062075" y="1024398"/>
                  <a:pt x="1103284" y="1198741"/>
                  <a:pt x="1081095" y="1284328"/>
                </a:cubicBezTo>
                <a:cubicBezTo>
                  <a:pt x="1078982" y="1292781"/>
                  <a:pt x="1084265" y="1302291"/>
                  <a:pt x="1092718" y="1304404"/>
                </a:cubicBezTo>
                <a:cubicBezTo>
                  <a:pt x="1093774" y="1304404"/>
                  <a:pt x="1095888" y="1304404"/>
                  <a:pt x="1096944" y="1304404"/>
                </a:cubicBezTo>
                <a:cubicBezTo>
                  <a:pt x="1105397" y="1307574"/>
                  <a:pt x="1111737" y="1302291"/>
                  <a:pt x="1113850" y="1294894"/>
                </a:cubicBezTo>
                <a:close/>
                <a:moveTo>
                  <a:pt x="792636" y="1553767"/>
                </a:moveTo>
                <a:cubicBezTo>
                  <a:pt x="792636" y="1553767"/>
                  <a:pt x="792636" y="1553767"/>
                  <a:pt x="792636" y="1553767"/>
                </a:cubicBezTo>
                <a:cubicBezTo>
                  <a:pt x="764107" y="1553767"/>
                  <a:pt x="733465" y="1550598"/>
                  <a:pt x="703880" y="1545314"/>
                </a:cubicBezTo>
                <a:cubicBezTo>
                  <a:pt x="466139" y="1501993"/>
                  <a:pt x="341457" y="1369915"/>
                  <a:pt x="337231" y="1364632"/>
                </a:cubicBezTo>
                <a:cubicBezTo>
                  <a:pt x="334061" y="1361462"/>
                  <a:pt x="331948" y="1356179"/>
                  <a:pt x="333004" y="1350896"/>
                </a:cubicBezTo>
                <a:cubicBezTo>
                  <a:pt x="334061" y="1345612"/>
                  <a:pt x="336174" y="1341386"/>
                  <a:pt x="340401" y="1339273"/>
                </a:cubicBezTo>
                <a:cubicBezTo>
                  <a:pt x="344627" y="1336103"/>
                  <a:pt x="461912" y="1262139"/>
                  <a:pt x="679577" y="1269535"/>
                </a:cubicBezTo>
                <a:cubicBezTo>
                  <a:pt x="897242" y="1276932"/>
                  <a:pt x="1062075" y="1412180"/>
                  <a:pt x="1069472" y="1418519"/>
                </a:cubicBezTo>
                <a:cubicBezTo>
                  <a:pt x="1076868" y="1424859"/>
                  <a:pt x="1077925" y="1434369"/>
                  <a:pt x="1071585" y="1441765"/>
                </a:cubicBezTo>
                <a:cubicBezTo>
                  <a:pt x="1066302" y="1444935"/>
                  <a:pt x="975432" y="1553767"/>
                  <a:pt x="792636" y="1553767"/>
                </a:cubicBezTo>
                <a:close/>
                <a:moveTo>
                  <a:pt x="376326" y="1356179"/>
                </a:moveTo>
                <a:cubicBezTo>
                  <a:pt x="415421" y="1391047"/>
                  <a:pt x="529537" y="1479804"/>
                  <a:pt x="709163" y="1512559"/>
                </a:cubicBezTo>
                <a:cubicBezTo>
                  <a:pt x="737691" y="1517842"/>
                  <a:pt x="765164" y="1519956"/>
                  <a:pt x="792636" y="1519956"/>
                </a:cubicBezTo>
                <a:cubicBezTo>
                  <a:pt x="792636" y="1519956"/>
                  <a:pt x="792636" y="1519956"/>
                  <a:pt x="792636" y="1519956"/>
                </a:cubicBezTo>
                <a:cubicBezTo>
                  <a:pt x="924714" y="1519956"/>
                  <a:pt x="1003961" y="1458671"/>
                  <a:pt x="1032490" y="1431199"/>
                </a:cubicBezTo>
                <a:cubicBezTo>
                  <a:pt x="988112" y="1399500"/>
                  <a:pt x="848637" y="1307574"/>
                  <a:pt x="677464" y="1301234"/>
                </a:cubicBezTo>
                <a:cubicBezTo>
                  <a:pt x="518971" y="1295951"/>
                  <a:pt x="416478" y="1337159"/>
                  <a:pt x="376326" y="1356179"/>
                </a:cubicBezTo>
                <a:close/>
                <a:moveTo>
                  <a:pt x="1510085" y="1698525"/>
                </a:moveTo>
                <a:cubicBezTo>
                  <a:pt x="1509028" y="1698525"/>
                  <a:pt x="1506915" y="1698525"/>
                  <a:pt x="1505858" y="1697468"/>
                </a:cubicBezTo>
                <a:cubicBezTo>
                  <a:pt x="1499518" y="1695355"/>
                  <a:pt x="1495292" y="1691129"/>
                  <a:pt x="1494235" y="1684789"/>
                </a:cubicBezTo>
                <a:cubicBezTo>
                  <a:pt x="1492122" y="1673166"/>
                  <a:pt x="1478386" y="1650977"/>
                  <a:pt x="1460423" y="1622448"/>
                </a:cubicBezTo>
                <a:cubicBezTo>
                  <a:pt x="1418158" y="1553767"/>
                  <a:pt x="1346308" y="1439652"/>
                  <a:pt x="1294533" y="1248403"/>
                </a:cubicBezTo>
                <a:cubicBezTo>
                  <a:pt x="1220569" y="969454"/>
                  <a:pt x="1373780" y="702127"/>
                  <a:pt x="1380120" y="691561"/>
                </a:cubicBezTo>
                <a:cubicBezTo>
                  <a:pt x="1382233" y="687335"/>
                  <a:pt x="1386459" y="684165"/>
                  <a:pt x="1391743" y="683108"/>
                </a:cubicBezTo>
                <a:cubicBezTo>
                  <a:pt x="1395969" y="682052"/>
                  <a:pt x="1401252" y="683108"/>
                  <a:pt x="1405479" y="686278"/>
                </a:cubicBezTo>
                <a:cubicBezTo>
                  <a:pt x="1413931" y="692618"/>
                  <a:pt x="1603068" y="853225"/>
                  <a:pt x="1623144" y="1204024"/>
                </a:cubicBezTo>
                <a:cubicBezTo>
                  <a:pt x="1643219" y="1553767"/>
                  <a:pt x="1526990" y="1686902"/>
                  <a:pt x="1522764" y="1692185"/>
                </a:cubicBezTo>
                <a:cubicBezTo>
                  <a:pt x="1518538" y="1696412"/>
                  <a:pt x="1514311" y="1698525"/>
                  <a:pt x="1510085" y="1698525"/>
                </a:cubicBezTo>
                <a:close/>
                <a:moveTo>
                  <a:pt x="1399139" y="726430"/>
                </a:moveTo>
                <a:cubicBezTo>
                  <a:pt x="1366383" y="790884"/>
                  <a:pt x="1267061" y="1014889"/>
                  <a:pt x="1326232" y="1239950"/>
                </a:cubicBezTo>
                <a:cubicBezTo>
                  <a:pt x="1375893" y="1426972"/>
                  <a:pt x="1445630" y="1538975"/>
                  <a:pt x="1487895" y="1605542"/>
                </a:cubicBezTo>
                <a:cubicBezTo>
                  <a:pt x="1498461" y="1622448"/>
                  <a:pt x="1506915" y="1636184"/>
                  <a:pt x="1513254" y="1647807"/>
                </a:cubicBezTo>
                <a:cubicBezTo>
                  <a:pt x="1542840" y="1598146"/>
                  <a:pt x="1604124" y="1462898"/>
                  <a:pt x="1589332" y="1207194"/>
                </a:cubicBezTo>
                <a:cubicBezTo>
                  <a:pt x="1573482" y="928245"/>
                  <a:pt x="1443517" y="771865"/>
                  <a:pt x="1399139" y="726430"/>
                </a:cubicBezTo>
                <a:close/>
                <a:moveTo>
                  <a:pt x="1179361" y="2127515"/>
                </a:moveTo>
                <a:lnTo>
                  <a:pt x="1179361" y="2127515"/>
                </a:lnTo>
                <a:cubicBezTo>
                  <a:pt x="1134983" y="2127515"/>
                  <a:pt x="1087435" y="2123288"/>
                  <a:pt x="1035660" y="2114835"/>
                </a:cubicBezTo>
                <a:cubicBezTo>
                  <a:pt x="797919" y="2076797"/>
                  <a:pt x="606670" y="1962681"/>
                  <a:pt x="598217" y="1957398"/>
                </a:cubicBezTo>
                <a:cubicBezTo>
                  <a:pt x="592934" y="1954228"/>
                  <a:pt x="590821" y="1950002"/>
                  <a:pt x="589764" y="1943662"/>
                </a:cubicBezTo>
                <a:cubicBezTo>
                  <a:pt x="589764" y="1938379"/>
                  <a:pt x="591877" y="1933096"/>
                  <a:pt x="596104" y="1929926"/>
                </a:cubicBezTo>
                <a:cubicBezTo>
                  <a:pt x="601387" y="1925699"/>
                  <a:pt x="728182" y="1833773"/>
                  <a:pt x="989169" y="1824263"/>
                </a:cubicBezTo>
                <a:cubicBezTo>
                  <a:pt x="1253325" y="1815811"/>
                  <a:pt x="1446687" y="2007059"/>
                  <a:pt x="1454084" y="2014456"/>
                </a:cubicBezTo>
                <a:cubicBezTo>
                  <a:pt x="1457253" y="2017626"/>
                  <a:pt x="1459367" y="2021853"/>
                  <a:pt x="1459367" y="2027136"/>
                </a:cubicBezTo>
                <a:cubicBezTo>
                  <a:pt x="1459367" y="2031362"/>
                  <a:pt x="1457253" y="2035588"/>
                  <a:pt x="1454084" y="2038758"/>
                </a:cubicBezTo>
                <a:cubicBezTo>
                  <a:pt x="1386459" y="2098986"/>
                  <a:pt x="1296646" y="2127515"/>
                  <a:pt x="1179361" y="2127515"/>
                </a:cubicBezTo>
                <a:close/>
                <a:moveTo>
                  <a:pt x="639425" y="1942606"/>
                </a:moveTo>
                <a:cubicBezTo>
                  <a:pt x="698597" y="1974304"/>
                  <a:pt x="858147" y="2052494"/>
                  <a:pt x="1040943" y="2082080"/>
                </a:cubicBezTo>
                <a:cubicBezTo>
                  <a:pt x="1090604" y="2090533"/>
                  <a:pt x="1137096" y="2093703"/>
                  <a:pt x="1179361" y="2093703"/>
                </a:cubicBezTo>
                <a:lnTo>
                  <a:pt x="1179361" y="2093703"/>
                </a:lnTo>
                <a:cubicBezTo>
                  <a:pt x="1279741" y="2093703"/>
                  <a:pt x="1357930" y="2071514"/>
                  <a:pt x="1418158" y="2025022"/>
                </a:cubicBezTo>
                <a:cubicBezTo>
                  <a:pt x="1370610" y="1982757"/>
                  <a:pt x="1201550" y="1849622"/>
                  <a:pt x="991281" y="1857019"/>
                </a:cubicBezTo>
                <a:cubicBezTo>
                  <a:pt x="802146" y="1864415"/>
                  <a:pt x="685917" y="1917246"/>
                  <a:pt x="639425" y="1942606"/>
                </a:cubicBezTo>
                <a:close/>
                <a:moveTo>
                  <a:pt x="1920055" y="2353632"/>
                </a:moveTo>
                <a:cubicBezTo>
                  <a:pt x="1918999" y="2353632"/>
                  <a:pt x="1916885" y="2353632"/>
                  <a:pt x="1915828" y="2352576"/>
                </a:cubicBezTo>
                <a:cubicBezTo>
                  <a:pt x="1909489" y="2350463"/>
                  <a:pt x="1905262" y="2345180"/>
                  <a:pt x="1904206" y="2338840"/>
                </a:cubicBezTo>
                <a:cubicBezTo>
                  <a:pt x="1903149" y="2330387"/>
                  <a:pt x="1894696" y="2305028"/>
                  <a:pt x="1884130" y="2276499"/>
                </a:cubicBezTo>
                <a:cubicBezTo>
                  <a:pt x="1852431" y="2188799"/>
                  <a:pt x="1794317" y="2023966"/>
                  <a:pt x="1790090" y="1852792"/>
                </a:cubicBezTo>
                <a:cubicBezTo>
                  <a:pt x="1782694" y="1600259"/>
                  <a:pt x="1838695" y="1365688"/>
                  <a:pt x="1930621" y="1255799"/>
                </a:cubicBezTo>
                <a:cubicBezTo>
                  <a:pt x="1933791" y="1251573"/>
                  <a:pt x="1938018" y="1249459"/>
                  <a:pt x="1943301" y="1249459"/>
                </a:cubicBezTo>
                <a:cubicBezTo>
                  <a:pt x="1943301" y="1249459"/>
                  <a:pt x="1943301" y="1249459"/>
                  <a:pt x="1943301" y="1249459"/>
                </a:cubicBezTo>
                <a:cubicBezTo>
                  <a:pt x="1948584" y="1249459"/>
                  <a:pt x="1952810" y="1251573"/>
                  <a:pt x="1955981" y="1255799"/>
                </a:cubicBezTo>
                <a:cubicBezTo>
                  <a:pt x="1961264" y="1262139"/>
                  <a:pt x="2097568" y="1425916"/>
                  <a:pt x="2145116" y="1725997"/>
                </a:cubicBezTo>
                <a:cubicBezTo>
                  <a:pt x="2192664" y="2028192"/>
                  <a:pt x="1943301" y="2334613"/>
                  <a:pt x="1932735" y="2347293"/>
                </a:cubicBezTo>
                <a:cubicBezTo>
                  <a:pt x="1929565" y="2351520"/>
                  <a:pt x="1924282" y="2353632"/>
                  <a:pt x="1920055" y="2353632"/>
                </a:cubicBezTo>
                <a:close/>
                <a:moveTo>
                  <a:pt x="1942244" y="1293838"/>
                </a:moveTo>
                <a:cubicBezTo>
                  <a:pt x="1861941" y="1403727"/>
                  <a:pt x="1815449" y="1619278"/>
                  <a:pt x="1821789" y="1852792"/>
                </a:cubicBezTo>
                <a:cubicBezTo>
                  <a:pt x="1826015" y="2018683"/>
                  <a:pt x="1884130" y="2180346"/>
                  <a:pt x="1914772" y="2266990"/>
                </a:cubicBezTo>
                <a:cubicBezTo>
                  <a:pt x="1918999" y="2280726"/>
                  <a:pt x="1923225" y="2291292"/>
                  <a:pt x="1927452" y="2301858"/>
                </a:cubicBezTo>
                <a:cubicBezTo>
                  <a:pt x="1985566" y="2222611"/>
                  <a:pt x="2150399" y="1971135"/>
                  <a:pt x="2112361" y="1732337"/>
                </a:cubicBezTo>
                <a:cubicBezTo>
                  <a:pt x="2074322" y="1493540"/>
                  <a:pt x="1977113" y="1341386"/>
                  <a:pt x="1942244" y="1293838"/>
                </a:cubicBezTo>
                <a:close/>
                <a:moveTo>
                  <a:pt x="1520651" y="2750924"/>
                </a:moveTo>
                <a:lnTo>
                  <a:pt x="1520651" y="2750924"/>
                </a:lnTo>
                <a:cubicBezTo>
                  <a:pt x="1455140" y="2750924"/>
                  <a:pt x="1398082" y="2739301"/>
                  <a:pt x="1350534" y="2718168"/>
                </a:cubicBezTo>
                <a:cubicBezTo>
                  <a:pt x="1166682" y="2632582"/>
                  <a:pt x="997622" y="2463522"/>
                  <a:pt x="990225" y="2456125"/>
                </a:cubicBezTo>
                <a:cubicBezTo>
                  <a:pt x="987055" y="2452955"/>
                  <a:pt x="984942" y="2448729"/>
                  <a:pt x="984942" y="2444503"/>
                </a:cubicBezTo>
                <a:cubicBezTo>
                  <a:pt x="984942" y="2440276"/>
                  <a:pt x="987055" y="2436050"/>
                  <a:pt x="990225" y="2432879"/>
                </a:cubicBezTo>
                <a:cubicBezTo>
                  <a:pt x="1019810" y="2404351"/>
                  <a:pt x="1089548" y="2357859"/>
                  <a:pt x="1224796" y="2357859"/>
                </a:cubicBezTo>
                <a:cubicBezTo>
                  <a:pt x="1279741" y="2357859"/>
                  <a:pt x="1342081" y="2366312"/>
                  <a:pt x="1407592" y="2382161"/>
                </a:cubicBezTo>
                <a:cubicBezTo>
                  <a:pt x="1619973" y="2433936"/>
                  <a:pt x="1770014" y="2594544"/>
                  <a:pt x="1819676" y="2647375"/>
                </a:cubicBezTo>
                <a:cubicBezTo>
                  <a:pt x="1826015" y="2654771"/>
                  <a:pt x="1831298" y="2660054"/>
                  <a:pt x="1833412" y="2661111"/>
                </a:cubicBezTo>
                <a:cubicBezTo>
                  <a:pt x="1837639" y="2664281"/>
                  <a:pt x="1839752" y="2670620"/>
                  <a:pt x="1839752" y="2676960"/>
                </a:cubicBezTo>
                <a:cubicBezTo>
                  <a:pt x="1838695" y="2682243"/>
                  <a:pt x="1835525" y="2687526"/>
                  <a:pt x="1829186" y="2689640"/>
                </a:cubicBezTo>
                <a:cubicBezTo>
                  <a:pt x="1822846" y="2690696"/>
                  <a:pt x="1674918" y="2750924"/>
                  <a:pt x="1520651" y="2750924"/>
                </a:cubicBezTo>
                <a:close/>
                <a:moveTo>
                  <a:pt x="1027207" y="2444503"/>
                </a:moveTo>
                <a:cubicBezTo>
                  <a:pt x="1070528" y="2485711"/>
                  <a:pt x="1215286" y="2617789"/>
                  <a:pt x="1365327" y="2687526"/>
                </a:cubicBezTo>
                <a:cubicBezTo>
                  <a:pt x="1407592" y="2707602"/>
                  <a:pt x="1460423" y="2717112"/>
                  <a:pt x="1520651" y="2717112"/>
                </a:cubicBezTo>
                <a:cubicBezTo>
                  <a:pt x="1633710" y="2717112"/>
                  <a:pt x="1746768" y="2682243"/>
                  <a:pt x="1794317" y="2665337"/>
                </a:cubicBezTo>
                <a:cubicBezTo>
                  <a:pt x="1744656" y="2612506"/>
                  <a:pt x="1600954" y="2460352"/>
                  <a:pt x="1401252" y="2412804"/>
                </a:cubicBezTo>
                <a:cubicBezTo>
                  <a:pt x="1337855" y="2398011"/>
                  <a:pt x="1278684" y="2389558"/>
                  <a:pt x="1225852" y="2389558"/>
                </a:cubicBezTo>
                <a:cubicBezTo>
                  <a:pt x="1119133" y="2390614"/>
                  <a:pt x="1058906" y="2421257"/>
                  <a:pt x="1027207" y="2444503"/>
                </a:cubicBezTo>
                <a:close/>
                <a:moveTo>
                  <a:pt x="2181042" y="2791076"/>
                </a:moveTo>
                <a:cubicBezTo>
                  <a:pt x="2178928" y="2791076"/>
                  <a:pt x="2176815" y="2791076"/>
                  <a:pt x="2174702" y="2790019"/>
                </a:cubicBezTo>
                <a:cubicBezTo>
                  <a:pt x="2169418" y="2787906"/>
                  <a:pt x="2166249" y="2783679"/>
                  <a:pt x="2165192" y="2779453"/>
                </a:cubicBezTo>
                <a:cubicBezTo>
                  <a:pt x="2163079" y="2772056"/>
                  <a:pt x="2111304" y="2593487"/>
                  <a:pt x="2187381" y="2355746"/>
                </a:cubicBezTo>
                <a:cubicBezTo>
                  <a:pt x="2263458" y="2119062"/>
                  <a:pt x="2412442" y="2000720"/>
                  <a:pt x="2418782" y="1996493"/>
                </a:cubicBezTo>
                <a:cubicBezTo>
                  <a:pt x="2423008" y="1993323"/>
                  <a:pt x="2429349" y="1992267"/>
                  <a:pt x="2434632" y="1994380"/>
                </a:cubicBezTo>
                <a:cubicBezTo>
                  <a:pt x="2439915" y="1996493"/>
                  <a:pt x="2444141" y="2000720"/>
                  <a:pt x="2445198" y="2006003"/>
                </a:cubicBezTo>
                <a:cubicBezTo>
                  <a:pt x="2447311" y="2017626"/>
                  <a:pt x="2505426" y="2280726"/>
                  <a:pt x="2440971" y="2476201"/>
                </a:cubicBezTo>
                <a:cubicBezTo>
                  <a:pt x="2376517" y="2672733"/>
                  <a:pt x="2197947" y="2784736"/>
                  <a:pt x="2189495" y="2788962"/>
                </a:cubicBezTo>
                <a:cubicBezTo>
                  <a:pt x="2186325" y="2791076"/>
                  <a:pt x="2184211" y="2791076"/>
                  <a:pt x="2181042" y="2791076"/>
                </a:cubicBezTo>
                <a:close/>
                <a:moveTo>
                  <a:pt x="2417725" y="2040872"/>
                </a:moveTo>
                <a:cubicBezTo>
                  <a:pt x="2374404" y="2082080"/>
                  <a:pt x="2274025" y="2190913"/>
                  <a:pt x="2218024" y="2365256"/>
                </a:cubicBezTo>
                <a:cubicBezTo>
                  <a:pt x="2160966" y="2544882"/>
                  <a:pt x="2179985" y="2691753"/>
                  <a:pt x="2191608" y="2746697"/>
                </a:cubicBezTo>
                <a:cubicBezTo>
                  <a:pt x="2239156" y="2711829"/>
                  <a:pt x="2360668" y="2612506"/>
                  <a:pt x="2409272" y="2464578"/>
                </a:cubicBezTo>
                <a:cubicBezTo>
                  <a:pt x="2458934" y="2315594"/>
                  <a:pt x="2430405" y="2114835"/>
                  <a:pt x="2417725" y="2040872"/>
                </a:cubicBezTo>
                <a:close/>
                <a:moveTo>
                  <a:pt x="1285024" y="1559050"/>
                </a:moveTo>
                <a:lnTo>
                  <a:pt x="1292420" y="1543201"/>
                </a:lnTo>
                <a:cubicBezTo>
                  <a:pt x="1206833" y="1465011"/>
                  <a:pt x="1092718" y="1414293"/>
                  <a:pt x="971206" y="1401613"/>
                </a:cubicBezTo>
                <a:cubicBezTo>
                  <a:pt x="877166" y="1392104"/>
                  <a:pt x="774673" y="1385764"/>
                  <a:pt x="773617" y="1385764"/>
                </a:cubicBezTo>
                <a:cubicBezTo>
                  <a:pt x="764107" y="1384707"/>
                  <a:pt x="756711" y="1392104"/>
                  <a:pt x="755654" y="1401613"/>
                </a:cubicBezTo>
                <a:cubicBezTo>
                  <a:pt x="754598" y="1411123"/>
                  <a:pt x="761994" y="1418519"/>
                  <a:pt x="771504" y="1419576"/>
                </a:cubicBezTo>
                <a:cubicBezTo>
                  <a:pt x="772561" y="1419576"/>
                  <a:pt x="873996" y="1425916"/>
                  <a:pt x="966979" y="1435426"/>
                </a:cubicBezTo>
                <a:cubicBezTo>
                  <a:pt x="1081095" y="1447048"/>
                  <a:pt x="1188870" y="1494596"/>
                  <a:pt x="1269174" y="1568560"/>
                </a:cubicBezTo>
                <a:lnTo>
                  <a:pt x="1280797" y="1555881"/>
                </a:lnTo>
                <a:lnTo>
                  <a:pt x="1273400" y="1571730"/>
                </a:lnTo>
                <a:lnTo>
                  <a:pt x="1285024" y="1559050"/>
                </a:lnTo>
                <a:close/>
                <a:moveTo>
                  <a:pt x="1514311" y="1942606"/>
                </a:moveTo>
                <a:cubicBezTo>
                  <a:pt x="1523821" y="1941549"/>
                  <a:pt x="1530160" y="1934153"/>
                  <a:pt x="1530160" y="1924643"/>
                </a:cubicBezTo>
                <a:cubicBezTo>
                  <a:pt x="1522764" y="1818980"/>
                  <a:pt x="1526990" y="1683732"/>
                  <a:pt x="1525934" y="1683732"/>
                </a:cubicBezTo>
                <a:lnTo>
                  <a:pt x="1525934" y="1683732"/>
                </a:lnTo>
                <a:cubicBezTo>
                  <a:pt x="1553406" y="1527352"/>
                  <a:pt x="1491066" y="1198741"/>
                  <a:pt x="1488952" y="1185005"/>
                </a:cubicBezTo>
                <a:cubicBezTo>
                  <a:pt x="1486839" y="1176552"/>
                  <a:pt x="1479442" y="1170213"/>
                  <a:pt x="1469933" y="1172326"/>
                </a:cubicBezTo>
                <a:cubicBezTo>
                  <a:pt x="1461480" y="1174439"/>
                  <a:pt x="1455140" y="1182892"/>
                  <a:pt x="1457253" y="1191345"/>
                </a:cubicBezTo>
                <a:cubicBezTo>
                  <a:pt x="1458310" y="1194515"/>
                  <a:pt x="1520651" y="1528408"/>
                  <a:pt x="1494235" y="1680562"/>
                </a:cubicBezTo>
                <a:cubicBezTo>
                  <a:pt x="1494235" y="1681619"/>
                  <a:pt x="1490009" y="1820037"/>
                  <a:pt x="1497405" y="1926756"/>
                </a:cubicBezTo>
                <a:cubicBezTo>
                  <a:pt x="1498461" y="1935209"/>
                  <a:pt x="1504802" y="1942606"/>
                  <a:pt x="1514311" y="1942606"/>
                </a:cubicBezTo>
                <a:cubicBezTo>
                  <a:pt x="1513254" y="1942606"/>
                  <a:pt x="1514311" y="1942606"/>
                  <a:pt x="1514311" y="1942606"/>
                </a:cubicBezTo>
                <a:close/>
                <a:moveTo>
                  <a:pt x="1686541" y="2226837"/>
                </a:moveTo>
                <a:cubicBezTo>
                  <a:pt x="1693937" y="2221554"/>
                  <a:pt x="1696051" y="2210988"/>
                  <a:pt x="1690767" y="2203592"/>
                </a:cubicBezTo>
                <a:cubicBezTo>
                  <a:pt x="1587218" y="2050382"/>
                  <a:pt x="1453027" y="2012343"/>
                  <a:pt x="1446687" y="2010229"/>
                </a:cubicBezTo>
                <a:cubicBezTo>
                  <a:pt x="1336798" y="1981701"/>
                  <a:pt x="1164568" y="1970078"/>
                  <a:pt x="1157172" y="1969021"/>
                </a:cubicBezTo>
                <a:cubicBezTo>
                  <a:pt x="1146605" y="1969021"/>
                  <a:pt x="1140266" y="1975361"/>
                  <a:pt x="1139209" y="1984871"/>
                </a:cubicBezTo>
                <a:cubicBezTo>
                  <a:pt x="1138153" y="1994380"/>
                  <a:pt x="1145549" y="2001776"/>
                  <a:pt x="1155058" y="2002833"/>
                </a:cubicBezTo>
                <a:cubicBezTo>
                  <a:pt x="1157172" y="2002833"/>
                  <a:pt x="1330458" y="2015512"/>
                  <a:pt x="1438234" y="2042985"/>
                </a:cubicBezTo>
                <a:cubicBezTo>
                  <a:pt x="1439291" y="2042985"/>
                  <a:pt x="1567142" y="2079967"/>
                  <a:pt x="1663295" y="2222611"/>
                </a:cubicBezTo>
                <a:cubicBezTo>
                  <a:pt x="1666465" y="2226837"/>
                  <a:pt x="1671748" y="2230008"/>
                  <a:pt x="1677031" y="2230008"/>
                </a:cubicBezTo>
                <a:cubicBezTo>
                  <a:pt x="1681258" y="2230008"/>
                  <a:pt x="1684428" y="2228951"/>
                  <a:pt x="1686541" y="2226837"/>
                </a:cubicBezTo>
                <a:close/>
                <a:moveTo>
                  <a:pt x="1879904" y="2564958"/>
                </a:moveTo>
                <a:cubicBezTo>
                  <a:pt x="1901036" y="2493107"/>
                  <a:pt x="1934848" y="2342010"/>
                  <a:pt x="1935905" y="2340953"/>
                </a:cubicBezTo>
                <a:cubicBezTo>
                  <a:pt x="1983453" y="2150761"/>
                  <a:pt x="1980283" y="1791508"/>
                  <a:pt x="1980283" y="1776715"/>
                </a:cubicBezTo>
                <a:cubicBezTo>
                  <a:pt x="1980283" y="1767206"/>
                  <a:pt x="1972886" y="1760866"/>
                  <a:pt x="1963377" y="1760866"/>
                </a:cubicBezTo>
                <a:cubicBezTo>
                  <a:pt x="1963377" y="1760866"/>
                  <a:pt x="1963377" y="1760866"/>
                  <a:pt x="1963377" y="1760866"/>
                </a:cubicBezTo>
                <a:cubicBezTo>
                  <a:pt x="1953867" y="1760866"/>
                  <a:pt x="1946471" y="1768262"/>
                  <a:pt x="1946471" y="1777772"/>
                </a:cubicBezTo>
                <a:cubicBezTo>
                  <a:pt x="1946471" y="1780942"/>
                  <a:pt x="1949641" y="2147591"/>
                  <a:pt x="1903149" y="2334613"/>
                </a:cubicBezTo>
                <a:cubicBezTo>
                  <a:pt x="1903149" y="2335670"/>
                  <a:pt x="1868280" y="2486768"/>
                  <a:pt x="1848205" y="2557562"/>
                </a:cubicBezTo>
                <a:cubicBezTo>
                  <a:pt x="1846091" y="2566015"/>
                  <a:pt x="1850318" y="2575524"/>
                  <a:pt x="1859827" y="2577637"/>
                </a:cubicBezTo>
                <a:cubicBezTo>
                  <a:pt x="1860884" y="2577637"/>
                  <a:pt x="1862997" y="2578694"/>
                  <a:pt x="1864054" y="2578694"/>
                </a:cubicBezTo>
                <a:cubicBezTo>
                  <a:pt x="1871451" y="2576581"/>
                  <a:pt x="1877790" y="2572354"/>
                  <a:pt x="1879904" y="2564958"/>
                </a:cubicBezTo>
                <a:close/>
                <a:moveTo>
                  <a:pt x="2023604" y="2879832"/>
                </a:moveTo>
                <a:cubicBezTo>
                  <a:pt x="2031001" y="2875606"/>
                  <a:pt x="2034171" y="2865039"/>
                  <a:pt x="2028887" y="2857643"/>
                </a:cubicBezTo>
                <a:cubicBezTo>
                  <a:pt x="1941188" y="2709715"/>
                  <a:pt x="1834469" y="2660054"/>
                  <a:pt x="1827072" y="2656884"/>
                </a:cubicBezTo>
                <a:cubicBezTo>
                  <a:pt x="1717183" y="2631525"/>
                  <a:pt x="1633710" y="2599827"/>
                  <a:pt x="1572425" y="2576581"/>
                </a:cubicBezTo>
                <a:cubicBezTo>
                  <a:pt x="1549180" y="2568128"/>
                  <a:pt x="1529104" y="2560731"/>
                  <a:pt x="1512198" y="2554391"/>
                </a:cubicBezTo>
                <a:cubicBezTo>
                  <a:pt x="1502688" y="2551222"/>
                  <a:pt x="1494235" y="2556505"/>
                  <a:pt x="1491066" y="2564958"/>
                </a:cubicBezTo>
                <a:cubicBezTo>
                  <a:pt x="1487895" y="2573411"/>
                  <a:pt x="1493178" y="2582920"/>
                  <a:pt x="1501632" y="2586090"/>
                </a:cubicBezTo>
                <a:cubicBezTo>
                  <a:pt x="1518538" y="2591373"/>
                  <a:pt x="1538614" y="2598770"/>
                  <a:pt x="1560803" y="2607223"/>
                </a:cubicBezTo>
                <a:cubicBezTo>
                  <a:pt x="1622087" y="2630468"/>
                  <a:pt x="1706617" y="2662167"/>
                  <a:pt x="1816506" y="2687526"/>
                </a:cubicBezTo>
                <a:cubicBezTo>
                  <a:pt x="1817562" y="2687526"/>
                  <a:pt x="1918999" y="2735075"/>
                  <a:pt x="2000358" y="2873492"/>
                </a:cubicBezTo>
                <a:cubicBezTo>
                  <a:pt x="2003529" y="2878775"/>
                  <a:pt x="2008812" y="2881945"/>
                  <a:pt x="2014095" y="2881945"/>
                </a:cubicBezTo>
                <a:cubicBezTo>
                  <a:pt x="2018321" y="2881945"/>
                  <a:pt x="2020435" y="2880889"/>
                  <a:pt x="2023604" y="2879832"/>
                </a:cubicBezTo>
                <a:close/>
                <a:moveTo>
                  <a:pt x="2100738" y="2984438"/>
                </a:moveTo>
                <a:cubicBezTo>
                  <a:pt x="2113417" y="2872436"/>
                  <a:pt x="2191608" y="2787906"/>
                  <a:pt x="2194778" y="2784736"/>
                </a:cubicBezTo>
                <a:cubicBezTo>
                  <a:pt x="2272968" y="2666394"/>
                  <a:pt x="2289874" y="2489937"/>
                  <a:pt x="2290930" y="2482541"/>
                </a:cubicBezTo>
                <a:cubicBezTo>
                  <a:pt x="2291987" y="2473032"/>
                  <a:pt x="2284591" y="2465635"/>
                  <a:pt x="2276138" y="2464578"/>
                </a:cubicBezTo>
                <a:cubicBezTo>
                  <a:pt x="2267685" y="2463522"/>
                  <a:pt x="2259232" y="2470918"/>
                  <a:pt x="2258175" y="2479371"/>
                </a:cubicBezTo>
                <a:cubicBezTo>
                  <a:pt x="2258175" y="2481485"/>
                  <a:pt x="2241269" y="2655828"/>
                  <a:pt x="2169418" y="2764660"/>
                </a:cubicBezTo>
                <a:cubicBezTo>
                  <a:pt x="2166249" y="2768887"/>
                  <a:pt x="2082776" y="2857643"/>
                  <a:pt x="2069039" y="2981268"/>
                </a:cubicBezTo>
                <a:cubicBezTo>
                  <a:pt x="2067983" y="2990778"/>
                  <a:pt x="2074322" y="2998174"/>
                  <a:pt x="2083832" y="2999231"/>
                </a:cubicBezTo>
                <a:cubicBezTo>
                  <a:pt x="2084888" y="2999231"/>
                  <a:pt x="2084888" y="2999231"/>
                  <a:pt x="2085945" y="2999231"/>
                </a:cubicBezTo>
                <a:cubicBezTo>
                  <a:pt x="2092285" y="2999231"/>
                  <a:pt x="2099681" y="2992891"/>
                  <a:pt x="2100738" y="2984438"/>
                </a:cubicBezTo>
                <a:close/>
                <a:moveTo>
                  <a:pt x="2188438" y="3325728"/>
                </a:moveTo>
                <a:cubicBezTo>
                  <a:pt x="2197947" y="3324671"/>
                  <a:pt x="2203231" y="3316218"/>
                  <a:pt x="2202174" y="3306708"/>
                </a:cubicBezTo>
                <a:cubicBezTo>
                  <a:pt x="2157796" y="3031986"/>
                  <a:pt x="1566086" y="1914077"/>
                  <a:pt x="1180418" y="1377311"/>
                </a:cubicBezTo>
                <a:cubicBezTo>
                  <a:pt x="796863" y="842659"/>
                  <a:pt x="579198" y="632390"/>
                  <a:pt x="577085" y="630277"/>
                </a:cubicBezTo>
                <a:cubicBezTo>
                  <a:pt x="570745" y="623937"/>
                  <a:pt x="560179" y="623937"/>
                  <a:pt x="553839" y="630277"/>
                </a:cubicBezTo>
                <a:cubicBezTo>
                  <a:pt x="547499" y="636617"/>
                  <a:pt x="547499" y="647183"/>
                  <a:pt x="553839" y="653523"/>
                </a:cubicBezTo>
                <a:cubicBezTo>
                  <a:pt x="555952" y="655636"/>
                  <a:pt x="771504" y="864848"/>
                  <a:pt x="1154002" y="1396330"/>
                </a:cubicBezTo>
                <a:cubicBezTo>
                  <a:pt x="1537557" y="1929926"/>
                  <a:pt x="2125041" y="3039382"/>
                  <a:pt x="2169418" y="3310935"/>
                </a:cubicBezTo>
                <a:cubicBezTo>
                  <a:pt x="2170475" y="3319388"/>
                  <a:pt x="2177872" y="3324671"/>
                  <a:pt x="2185268" y="3324671"/>
                </a:cubicBezTo>
                <a:cubicBezTo>
                  <a:pt x="2186325" y="3325728"/>
                  <a:pt x="2187381" y="3325728"/>
                  <a:pt x="2188438" y="3325728"/>
                </a:cubicBezTo>
                <a:close/>
              </a:path>
            </a:pathLst>
          </a:custGeom>
          <a:solidFill>
            <a:srgbClr val="F1E6DF"/>
          </a:solidFill>
          <a:ln w="105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8CE1A2F-AD16-47ED-8382-C1C80598696D}"/>
              </a:ext>
            </a:extLst>
          </p:cNvPr>
          <p:cNvSpPr/>
          <p:nvPr/>
        </p:nvSpPr>
        <p:spPr>
          <a:xfrm>
            <a:off x="-770170" y="4731329"/>
            <a:ext cx="2354187" cy="3456743"/>
          </a:xfrm>
          <a:custGeom>
            <a:avLst/>
            <a:gdLst>
              <a:gd name="connsiteX0" fmla="*/ 1245634 w 2354187"/>
              <a:gd name="connsiteY0" fmla="*/ 1399944 h 3456743"/>
              <a:gd name="connsiteX1" fmla="*/ 1234176 w 2354187"/>
              <a:gd name="connsiteY1" fmla="*/ 1395777 h 3456743"/>
              <a:gd name="connsiteX2" fmla="*/ 1226884 w 2354187"/>
              <a:gd name="connsiteY2" fmla="*/ 1378070 h 3456743"/>
              <a:gd name="connsiteX3" fmla="*/ 1539372 w 2354187"/>
              <a:gd name="connsiteY3" fmla="*/ 659348 h 3456743"/>
              <a:gd name="connsiteX4" fmla="*/ 1994561 w 2354187"/>
              <a:gd name="connsiteY4" fmla="*/ 369777 h 3456743"/>
              <a:gd name="connsiteX5" fmla="*/ 2011228 w 2354187"/>
              <a:gd name="connsiteY5" fmla="*/ 373943 h 3456743"/>
              <a:gd name="connsiteX6" fmla="*/ 2018519 w 2354187"/>
              <a:gd name="connsiteY6" fmla="*/ 389568 h 3456743"/>
              <a:gd name="connsiteX7" fmla="*/ 1783112 w 2354187"/>
              <a:gd name="connsiteY7" fmla="*/ 954128 h 3456743"/>
              <a:gd name="connsiteX8" fmla="*/ 1253967 w 2354187"/>
              <a:gd name="connsiteY8" fmla="*/ 1398902 h 3456743"/>
              <a:gd name="connsiteX9" fmla="*/ 1245634 w 2354187"/>
              <a:gd name="connsiteY9" fmla="*/ 1399944 h 3456743"/>
              <a:gd name="connsiteX10" fmla="*/ 1975812 w 2354187"/>
              <a:gd name="connsiteY10" fmla="*/ 414566 h 3456743"/>
              <a:gd name="connsiteX11" fmla="*/ 1569579 w 2354187"/>
              <a:gd name="connsiteY11" fmla="*/ 682264 h 3456743"/>
              <a:gd name="connsiteX12" fmla="*/ 1270632 w 2354187"/>
              <a:gd name="connsiteY12" fmla="*/ 1345778 h 3456743"/>
              <a:gd name="connsiteX13" fmla="*/ 1749780 w 2354187"/>
              <a:gd name="connsiteY13" fmla="*/ 930171 h 3456743"/>
              <a:gd name="connsiteX14" fmla="*/ 1975812 w 2354187"/>
              <a:gd name="connsiteY14" fmla="*/ 414566 h 3456743"/>
              <a:gd name="connsiteX15" fmla="*/ 1260216 w 2354187"/>
              <a:gd name="connsiteY15" fmla="*/ 1392651 h 3456743"/>
              <a:gd name="connsiteX16" fmla="*/ 1854984 w 2354187"/>
              <a:gd name="connsiteY16" fmla="*/ 595809 h 3456743"/>
              <a:gd name="connsiteX17" fmla="*/ 1850817 w 2354187"/>
              <a:gd name="connsiteY17" fmla="*/ 568727 h 3456743"/>
              <a:gd name="connsiteX18" fmla="*/ 1823735 w 2354187"/>
              <a:gd name="connsiteY18" fmla="*/ 572893 h 3456743"/>
              <a:gd name="connsiteX19" fmla="*/ 1230009 w 2354187"/>
              <a:gd name="connsiteY19" fmla="*/ 1368695 h 3456743"/>
              <a:gd name="connsiteX20" fmla="*/ 1233134 w 2354187"/>
              <a:gd name="connsiteY20" fmla="*/ 1395777 h 3456743"/>
              <a:gd name="connsiteX21" fmla="*/ 1244592 w 2354187"/>
              <a:gd name="connsiteY21" fmla="*/ 1399944 h 3456743"/>
              <a:gd name="connsiteX22" fmla="*/ 1260216 w 2354187"/>
              <a:gd name="connsiteY22" fmla="*/ 1392651 h 3456743"/>
              <a:gd name="connsiteX23" fmla="*/ 1098764 w 2354187"/>
              <a:gd name="connsiteY23" fmla="*/ 1187452 h 3456743"/>
              <a:gd name="connsiteX24" fmla="*/ 1098764 w 2354187"/>
              <a:gd name="connsiteY24" fmla="*/ 1187452 h 3456743"/>
              <a:gd name="connsiteX25" fmla="*/ 1081057 w 2354187"/>
              <a:gd name="connsiteY25" fmla="*/ 1174953 h 3456743"/>
              <a:gd name="connsiteX26" fmla="*/ 936271 w 2354187"/>
              <a:gd name="connsiteY26" fmla="*/ 538520 h 3456743"/>
              <a:gd name="connsiteX27" fmla="*/ 1065432 w 2354187"/>
              <a:gd name="connsiteY27" fmla="*/ 8333 h 3456743"/>
              <a:gd name="connsiteX28" fmla="*/ 1081057 w 2354187"/>
              <a:gd name="connsiteY28" fmla="*/ 0 h 3456743"/>
              <a:gd name="connsiteX29" fmla="*/ 1096681 w 2354187"/>
              <a:gd name="connsiteY29" fmla="*/ 7291 h 3456743"/>
              <a:gd name="connsiteX30" fmla="*/ 1230009 w 2354187"/>
              <a:gd name="connsiteY30" fmla="*/ 376026 h 3456743"/>
              <a:gd name="connsiteX31" fmla="*/ 1116472 w 2354187"/>
              <a:gd name="connsiteY31" fmla="*/ 1174953 h 3456743"/>
              <a:gd name="connsiteX32" fmla="*/ 1098764 w 2354187"/>
              <a:gd name="connsiteY32" fmla="*/ 1187452 h 3456743"/>
              <a:gd name="connsiteX33" fmla="*/ 1082099 w 2354187"/>
              <a:gd name="connsiteY33" fmla="*/ 55206 h 3456743"/>
              <a:gd name="connsiteX34" fmla="*/ 974811 w 2354187"/>
              <a:gd name="connsiteY34" fmla="*/ 537478 h 3456743"/>
              <a:gd name="connsiteX35" fmla="*/ 1099806 w 2354187"/>
              <a:gd name="connsiteY35" fmla="*/ 1110371 h 3456743"/>
              <a:gd name="connsiteX36" fmla="*/ 1192511 w 2354187"/>
              <a:gd name="connsiteY36" fmla="*/ 382276 h 3456743"/>
              <a:gd name="connsiteX37" fmla="*/ 1082099 w 2354187"/>
              <a:gd name="connsiteY37" fmla="*/ 55206 h 3456743"/>
              <a:gd name="connsiteX38" fmla="*/ 1101889 w 2354187"/>
              <a:gd name="connsiteY38" fmla="*/ 1186411 h 3456743"/>
              <a:gd name="connsiteX39" fmla="*/ 1117514 w 2354187"/>
              <a:gd name="connsiteY39" fmla="*/ 1164537 h 3456743"/>
              <a:gd name="connsiteX40" fmla="*/ 1110222 w 2354187"/>
              <a:gd name="connsiteY40" fmla="*/ 227074 h 3456743"/>
              <a:gd name="connsiteX41" fmla="*/ 1092515 w 2354187"/>
              <a:gd name="connsiteY41" fmla="*/ 206242 h 3456743"/>
              <a:gd name="connsiteX42" fmla="*/ 1071682 w 2354187"/>
              <a:gd name="connsiteY42" fmla="*/ 223949 h 3456743"/>
              <a:gd name="connsiteX43" fmla="*/ 1080015 w 2354187"/>
              <a:gd name="connsiteY43" fmla="*/ 1169745 h 3456743"/>
              <a:gd name="connsiteX44" fmla="*/ 1098764 w 2354187"/>
              <a:gd name="connsiteY44" fmla="*/ 1186411 h 3456743"/>
              <a:gd name="connsiteX45" fmla="*/ 1101889 w 2354187"/>
              <a:gd name="connsiteY45" fmla="*/ 1186411 h 3456743"/>
              <a:gd name="connsiteX46" fmla="*/ 1139388 w 2354187"/>
              <a:gd name="connsiteY46" fmla="*/ 2214493 h 3456743"/>
              <a:gd name="connsiteX47" fmla="*/ 1130013 w 2354187"/>
              <a:gd name="connsiteY47" fmla="*/ 2212411 h 3456743"/>
              <a:gd name="connsiteX48" fmla="*/ 1119597 w 2354187"/>
              <a:gd name="connsiteY48" fmla="*/ 2192620 h 3456743"/>
              <a:gd name="connsiteX49" fmla="*/ 1305006 w 2354187"/>
              <a:gd name="connsiteY49" fmla="*/ 1681182 h 3456743"/>
              <a:gd name="connsiteX50" fmla="*/ 1723739 w 2354187"/>
              <a:gd name="connsiteY50" fmla="*/ 1296822 h 3456743"/>
              <a:gd name="connsiteX51" fmla="*/ 1745613 w 2354187"/>
              <a:gd name="connsiteY51" fmla="*/ 1295781 h 3456743"/>
              <a:gd name="connsiteX52" fmla="*/ 1753946 w 2354187"/>
              <a:gd name="connsiteY52" fmla="*/ 1315572 h 3456743"/>
              <a:gd name="connsiteX53" fmla="*/ 1541455 w 2354187"/>
              <a:gd name="connsiteY53" fmla="*/ 1803052 h 3456743"/>
              <a:gd name="connsiteX54" fmla="*/ 1150846 w 2354187"/>
              <a:gd name="connsiteY54" fmla="*/ 2210327 h 3456743"/>
              <a:gd name="connsiteX55" fmla="*/ 1139388 w 2354187"/>
              <a:gd name="connsiteY55" fmla="*/ 2214493 h 3456743"/>
              <a:gd name="connsiteX56" fmla="*/ 1708115 w 2354187"/>
              <a:gd name="connsiteY56" fmla="*/ 1357237 h 3456743"/>
              <a:gd name="connsiteX57" fmla="*/ 1337297 w 2354187"/>
              <a:gd name="connsiteY57" fmla="*/ 1705139 h 3456743"/>
              <a:gd name="connsiteX58" fmla="*/ 1167512 w 2354187"/>
              <a:gd name="connsiteY58" fmla="*/ 2146788 h 3456743"/>
              <a:gd name="connsiteX59" fmla="*/ 1512289 w 2354187"/>
              <a:gd name="connsiteY59" fmla="*/ 1781178 h 3456743"/>
              <a:gd name="connsiteX60" fmla="*/ 1708115 w 2354187"/>
              <a:gd name="connsiteY60" fmla="*/ 1357237 h 3456743"/>
              <a:gd name="connsiteX61" fmla="*/ 1158137 w 2354187"/>
              <a:gd name="connsiteY61" fmla="*/ 2201994 h 3456743"/>
              <a:gd name="connsiteX62" fmla="*/ 1579995 w 2354187"/>
              <a:gd name="connsiteY62" fmla="*/ 1555146 h 3456743"/>
              <a:gd name="connsiteX63" fmla="*/ 1575828 w 2354187"/>
              <a:gd name="connsiteY63" fmla="*/ 1528063 h 3456743"/>
              <a:gd name="connsiteX64" fmla="*/ 1548746 w 2354187"/>
              <a:gd name="connsiteY64" fmla="*/ 1532229 h 3456743"/>
              <a:gd name="connsiteX65" fmla="*/ 1121680 w 2354187"/>
              <a:gd name="connsiteY65" fmla="*/ 2189494 h 3456743"/>
              <a:gd name="connsiteX66" fmla="*/ 1133138 w 2354187"/>
              <a:gd name="connsiteY66" fmla="*/ 2214493 h 3456743"/>
              <a:gd name="connsiteX67" fmla="*/ 1139388 w 2354187"/>
              <a:gd name="connsiteY67" fmla="*/ 2215535 h 3456743"/>
              <a:gd name="connsiteX68" fmla="*/ 1158137 w 2354187"/>
              <a:gd name="connsiteY68" fmla="*/ 2201994 h 3456743"/>
              <a:gd name="connsiteX69" fmla="*/ 1367504 w 2354187"/>
              <a:gd name="connsiteY69" fmla="*/ 2129081 h 3456743"/>
              <a:gd name="connsiteX70" fmla="*/ 1357087 w 2354187"/>
              <a:gd name="connsiteY70" fmla="*/ 2129081 h 3456743"/>
              <a:gd name="connsiteX71" fmla="*/ 1339380 w 2354187"/>
              <a:gd name="connsiteY71" fmla="*/ 2117623 h 3456743"/>
              <a:gd name="connsiteX72" fmla="*/ 1342505 w 2354187"/>
              <a:gd name="connsiteY72" fmla="*/ 2096791 h 3456743"/>
              <a:gd name="connsiteX73" fmla="*/ 1793528 w 2354187"/>
              <a:gd name="connsiteY73" fmla="*/ 1754096 h 3456743"/>
              <a:gd name="connsiteX74" fmla="*/ 2343506 w 2354187"/>
              <a:gd name="connsiteY74" fmla="*/ 1772844 h 3456743"/>
              <a:gd name="connsiteX75" fmla="*/ 2353922 w 2354187"/>
              <a:gd name="connsiteY75" fmla="*/ 1786386 h 3456743"/>
              <a:gd name="connsiteX76" fmla="*/ 2348714 w 2354187"/>
              <a:gd name="connsiteY76" fmla="*/ 1803052 h 3456743"/>
              <a:gd name="connsiteX77" fmla="*/ 1919565 w 2354187"/>
              <a:gd name="connsiteY77" fmla="*/ 2041584 h 3456743"/>
              <a:gd name="connsiteX78" fmla="*/ 1367504 w 2354187"/>
              <a:gd name="connsiteY78" fmla="*/ 2129081 h 3456743"/>
              <a:gd name="connsiteX79" fmla="*/ 2042476 w 2354187"/>
              <a:gd name="connsiteY79" fmla="*/ 1738471 h 3456743"/>
              <a:gd name="connsiteX80" fmla="*/ 1811236 w 2354187"/>
              <a:gd name="connsiteY80" fmla="*/ 1789511 h 3456743"/>
              <a:gd name="connsiteX81" fmla="*/ 1405002 w 2354187"/>
              <a:gd name="connsiteY81" fmla="*/ 2089498 h 3456743"/>
              <a:gd name="connsiteX82" fmla="*/ 1910190 w 2354187"/>
              <a:gd name="connsiteY82" fmla="*/ 2005127 h 3456743"/>
              <a:gd name="connsiteX83" fmla="*/ 2302882 w 2354187"/>
              <a:gd name="connsiteY83" fmla="*/ 1794719 h 3456743"/>
              <a:gd name="connsiteX84" fmla="*/ 2042476 w 2354187"/>
              <a:gd name="connsiteY84" fmla="*/ 1738471 h 3456743"/>
              <a:gd name="connsiteX85" fmla="*/ 1367504 w 2354187"/>
              <a:gd name="connsiteY85" fmla="*/ 2126997 h 3456743"/>
              <a:gd name="connsiteX86" fmla="*/ 2092474 w 2354187"/>
              <a:gd name="connsiteY86" fmla="*/ 1852009 h 3456743"/>
              <a:gd name="connsiteX87" fmla="*/ 2106015 w 2354187"/>
              <a:gd name="connsiteY87" fmla="*/ 1828051 h 3456743"/>
              <a:gd name="connsiteX88" fmla="*/ 2082058 w 2354187"/>
              <a:gd name="connsiteY88" fmla="*/ 1814509 h 3456743"/>
              <a:gd name="connsiteX89" fmla="*/ 1347713 w 2354187"/>
              <a:gd name="connsiteY89" fmla="*/ 2093665 h 3456743"/>
              <a:gd name="connsiteX90" fmla="*/ 1341463 w 2354187"/>
              <a:gd name="connsiteY90" fmla="*/ 2119706 h 3456743"/>
              <a:gd name="connsiteX91" fmla="*/ 1358129 w 2354187"/>
              <a:gd name="connsiteY91" fmla="*/ 2129081 h 3456743"/>
              <a:gd name="connsiteX92" fmla="*/ 1367504 w 2354187"/>
              <a:gd name="connsiteY92" fmla="*/ 2126997 h 3456743"/>
              <a:gd name="connsiteX93" fmla="*/ 743570 w 2354187"/>
              <a:gd name="connsiteY93" fmla="*/ 1834300 h 3456743"/>
              <a:gd name="connsiteX94" fmla="*/ 728988 w 2354187"/>
              <a:gd name="connsiteY94" fmla="*/ 1828051 h 3456743"/>
              <a:gd name="connsiteX95" fmla="*/ 424833 w 2354187"/>
              <a:gd name="connsiteY95" fmla="*/ 1271823 h 3456743"/>
              <a:gd name="connsiteX96" fmla="*/ 494622 w 2354187"/>
              <a:gd name="connsiteY96" fmla="*/ 661432 h 3456743"/>
              <a:gd name="connsiteX97" fmla="*/ 509205 w 2354187"/>
              <a:gd name="connsiteY97" fmla="*/ 648932 h 3456743"/>
              <a:gd name="connsiteX98" fmla="*/ 527954 w 2354187"/>
              <a:gd name="connsiteY98" fmla="*/ 656223 h 3456743"/>
              <a:gd name="connsiteX99" fmla="*/ 812318 w 2354187"/>
              <a:gd name="connsiteY99" fmla="*/ 1271823 h 3456743"/>
              <a:gd name="connsiteX100" fmla="*/ 761278 w 2354187"/>
              <a:gd name="connsiteY100" fmla="*/ 1822843 h 3456743"/>
              <a:gd name="connsiteX101" fmla="*/ 746695 w 2354187"/>
              <a:gd name="connsiteY101" fmla="*/ 1834300 h 3456743"/>
              <a:gd name="connsiteX102" fmla="*/ 743570 w 2354187"/>
              <a:gd name="connsiteY102" fmla="*/ 1834300 h 3456743"/>
              <a:gd name="connsiteX103" fmla="*/ 518580 w 2354187"/>
              <a:gd name="connsiteY103" fmla="*/ 710388 h 3456743"/>
              <a:gd name="connsiteX104" fmla="*/ 461290 w 2354187"/>
              <a:gd name="connsiteY104" fmla="*/ 1264532 h 3456743"/>
              <a:gd name="connsiteX105" fmla="*/ 736279 w 2354187"/>
              <a:gd name="connsiteY105" fmla="*/ 1777011 h 3456743"/>
              <a:gd name="connsiteX106" fmla="*/ 772736 w 2354187"/>
              <a:gd name="connsiteY106" fmla="*/ 1278073 h 3456743"/>
              <a:gd name="connsiteX107" fmla="*/ 518580 w 2354187"/>
              <a:gd name="connsiteY107" fmla="*/ 710388 h 3456743"/>
              <a:gd name="connsiteX108" fmla="*/ 745654 w 2354187"/>
              <a:gd name="connsiteY108" fmla="*/ 1834300 h 3456743"/>
              <a:gd name="connsiteX109" fmla="*/ 762320 w 2354187"/>
              <a:gd name="connsiteY109" fmla="*/ 1813468 h 3456743"/>
              <a:gd name="connsiteX110" fmla="*/ 613367 w 2354187"/>
              <a:gd name="connsiteY110" fmla="*/ 940587 h 3456743"/>
              <a:gd name="connsiteX111" fmla="*/ 590452 w 2354187"/>
              <a:gd name="connsiteY111" fmla="*/ 924963 h 3456743"/>
              <a:gd name="connsiteX112" fmla="*/ 574827 w 2354187"/>
              <a:gd name="connsiteY112" fmla="*/ 947878 h 3456743"/>
              <a:gd name="connsiteX113" fmla="*/ 723780 w 2354187"/>
              <a:gd name="connsiteY113" fmla="*/ 1817635 h 3456743"/>
              <a:gd name="connsiteX114" fmla="*/ 742529 w 2354187"/>
              <a:gd name="connsiteY114" fmla="*/ 1835342 h 3456743"/>
              <a:gd name="connsiteX115" fmla="*/ 745654 w 2354187"/>
              <a:gd name="connsiteY115" fmla="*/ 1834300 h 3456743"/>
              <a:gd name="connsiteX116" fmla="*/ 639408 w 2354187"/>
              <a:gd name="connsiteY116" fmla="*/ 2031168 h 3456743"/>
              <a:gd name="connsiteX117" fmla="*/ 635241 w 2354187"/>
              <a:gd name="connsiteY117" fmla="*/ 2030126 h 3456743"/>
              <a:gd name="connsiteX118" fmla="*/ 214425 w 2354187"/>
              <a:gd name="connsiteY118" fmla="*/ 1768679 h 3456743"/>
              <a:gd name="connsiteX119" fmla="*/ 892 w 2354187"/>
              <a:gd name="connsiteY119" fmla="*/ 1338487 h 3456743"/>
              <a:gd name="connsiteX120" fmla="*/ 9225 w 2354187"/>
              <a:gd name="connsiteY120" fmla="*/ 1324946 h 3456743"/>
              <a:gd name="connsiteX121" fmla="*/ 24850 w 2354187"/>
              <a:gd name="connsiteY121" fmla="*/ 1321822 h 3456743"/>
              <a:gd name="connsiteX122" fmla="*/ 444624 w 2354187"/>
              <a:gd name="connsiteY122" fmla="*/ 1561395 h 3456743"/>
              <a:gd name="connsiteX123" fmla="*/ 659199 w 2354187"/>
              <a:gd name="connsiteY123" fmla="*/ 2006168 h 3456743"/>
              <a:gd name="connsiteX124" fmla="*/ 653991 w 2354187"/>
              <a:gd name="connsiteY124" fmla="*/ 2023877 h 3456743"/>
              <a:gd name="connsiteX125" fmla="*/ 639408 w 2354187"/>
              <a:gd name="connsiteY125" fmla="*/ 2031168 h 3456743"/>
              <a:gd name="connsiteX126" fmla="*/ 39432 w 2354187"/>
              <a:gd name="connsiteY126" fmla="*/ 1366611 h 3456743"/>
              <a:gd name="connsiteX127" fmla="*/ 240466 w 2354187"/>
              <a:gd name="connsiteY127" fmla="*/ 1740554 h 3456743"/>
              <a:gd name="connsiteX128" fmla="*/ 612326 w 2354187"/>
              <a:gd name="connsiteY128" fmla="*/ 1982212 h 3456743"/>
              <a:gd name="connsiteX129" fmla="*/ 415459 w 2354187"/>
              <a:gd name="connsiteY129" fmla="*/ 1587436 h 3456743"/>
              <a:gd name="connsiteX130" fmla="*/ 39432 w 2354187"/>
              <a:gd name="connsiteY130" fmla="*/ 1366611 h 3456743"/>
              <a:gd name="connsiteX131" fmla="*/ 652949 w 2354187"/>
              <a:gd name="connsiteY131" fmla="*/ 2025960 h 3456743"/>
              <a:gd name="connsiteX132" fmla="*/ 653991 w 2354187"/>
              <a:gd name="connsiteY132" fmla="*/ 1998878 h 3456743"/>
              <a:gd name="connsiteX133" fmla="*/ 233174 w 2354187"/>
              <a:gd name="connsiteY133" fmla="*/ 1545771 h 3456743"/>
              <a:gd name="connsiteX134" fmla="*/ 206092 w 2354187"/>
              <a:gd name="connsiteY134" fmla="*/ 1545771 h 3456743"/>
              <a:gd name="connsiteX135" fmla="*/ 206092 w 2354187"/>
              <a:gd name="connsiteY135" fmla="*/ 1572853 h 3456743"/>
              <a:gd name="connsiteX136" fmla="*/ 624825 w 2354187"/>
              <a:gd name="connsiteY136" fmla="*/ 2023877 h 3456743"/>
              <a:gd name="connsiteX137" fmla="*/ 639408 w 2354187"/>
              <a:gd name="connsiteY137" fmla="*/ 2030126 h 3456743"/>
              <a:gd name="connsiteX138" fmla="*/ 652949 w 2354187"/>
              <a:gd name="connsiteY138" fmla="*/ 2025960 h 3456743"/>
              <a:gd name="connsiteX139" fmla="*/ 1467500 w 2354187"/>
              <a:gd name="connsiteY139" fmla="*/ 2723848 h 3456743"/>
              <a:gd name="connsiteX140" fmla="*/ 1459167 w 2354187"/>
              <a:gd name="connsiteY140" fmla="*/ 2723848 h 3456743"/>
              <a:gd name="connsiteX141" fmla="*/ 1000852 w 2354187"/>
              <a:gd name="connsiteY141" fmla="*/ 2606144 h 3456743"/>
              <a:gd name="connsiteX142" fmla="*/ 989394 w 2354187"/>
              <a:gd name="connsiteY142" fmla="*/ 2590520 h 3456743"/>
              <a:gd name="connsiteX143" fmla="*/ 997727 w 2354187"/>
              <a:gd name="connsiteY143" fmla="*/ 2572812 h 3456743"/>
              <a:gd name="connsiteX144" fmla="*/ 1556038 w 2354187"/>
              <a:gd name="connsiteY144" fmla="*/ 2369696 h 3456743"/>
              <a:gd name="connsiteX145" fmla="*/ 2011228 w 2354187"/>
              <a:gd name="connsiteY145" fmla="*/ 2542605 h 3456743"/>
              <a:gd name="connsiteX146" fmla="*/ 2017477 w 2354187"/>
              <a:gd name="connsiteY146" fmla="*/ 2560313 h 3456743"/>
              <a:gd name="connsiteX147" fmla="*/ 2006019 w 2354187"/>
              <a:gd name="connsiteY147" fmla="*/ 2574895 h 3456743"/>
              <a:gd name="connsiteX148" fmla="*/ 1467500 w 2354187"/>
              <a:gd name="connsiteY148" fmla="*/ 2723848 h 3456743"/>
              <a:gd name="connsiteX149" fmla="*/ 1048766 w 2354187"/>
              <a:gd name="connsiteY149" fmla="*/ 2584270 h 3456743"/>
              <a:gd name="connsiteX150" fmla="*/ 1460208 w 2354187"/>
              <a:gd name="connsiteY150" fmla="*/ 2684266 h 3456743"/>
              <a:gd name="connsiteX151" fmla="*/ 1468541 w 2354187"/>
              <a:gd name="connsiteY151" fmla="*/ 2684266 h 3456743"/>
              <a:gd name="connsiteX152" fmla="*/ 1961230 w 2354187"/>
              <a:gd name="connsiteY152" fmla="*/ 2550939 h 3456743"/>
              <a:gd name="connsiteX153" fmla="*/ 1554996 w 2354187"/>
              <a:gd name="connsiteY153" fmla="*/ 2407194 h 3456743"/>
              <a:gd name="connsiteX154" fmla="*/ 1048766 w 2354187"/>
              <a:gd name="connsiteY154" fmla="*/ 2584270 h 3456743"/>
              <a:gd name="connsiteX155" fmla="*/ 1012310 w 2354187"/>
              <a:gd name="connsiteY155" fmla="*/ 2607187 h 3456743"/>
              <a:gd name="connsiteX156" fmla="*/ 1754988 w 2354187"/>
              <a:gd name="connsiteY156" fmla="*/ 2549897 h 3456743"/>
              <a:gd name="connsiteX157" fmla="*/ 1773737 w 2354187"/>
              <a:gd name="connsiteY157" fmla="*/ 2530106 h 3456743"/>
              <a:gd name="connsiteX158" fmla="*/ 1753946 w 2354187"/>
              <a:gd name="connsiteY158" fmla="*/ 2511356 h 3456743"/>
              <a:gd name="connsiteX159" fmla="*/ 1005018 w 2354187"/>
              <a:gd name="connsiteY159" fmla="*/ 2569687 h 3456743"/>
              <a:gd name="connsiteX160" fmla="*/ 989394 w 2354187"/>
              <a:gd name="connsiteY160" fmla="*/ 2592604 h 3456743"/>
              <a:gd name="connsiteX161" fmla="*/ 1008143 w 2354187"/>
              <a:gd name="connsiteY161" fmla="*/ 2608228 h 3456743"/>
              <a:gd name="connsiteX162" fmla="*/ 1012310 w 2354187"/>
              <a:gd name="connsiteY162" fmla="*/ 2607187 h 3456743"/>
              <a:gd name="connsiteX163" fmla="*/ 209217 w 2354187"/>
              <a:gd name="connsiteY163" fmla="*/ 3447777 h 3456743"/>
              <a:gd name="connsiteX164" fmla="*/ 217550 w 2354187"/>
              <a:gd name="connsiteY164" fmla="*/ 3433194 h 3456743"/>
              <a:gd name="connsiteX165" fmla="*/ 491497 w 2354187"/>
              <a:gd name="connsiteY165" fmla="*/ 2895716 h 3456743"/>
              <a:gd name="connsiteX166" fmla="*/ 941479 w 2354187"/>
              <a:gd name="connsiteY166" fmla="*/ 1937421 h 3456743"/>
              <a:gd name="connsiteX167" fmla="*/ 1262299 w 2354187"/>
              <a:gd name="connsiteY167" fmla="*/ 1390569 h 3456743"/>
              <a:gd name="connsiteX168" fmla="*/ 1257091 w 2354187"/>
              <a:gd name="connsiteY168" fmla="*/ 1363487 h 3456743"/>
              <a:gd name="connsiteX169" fmla="*/ 1230009 w 2354187"/>
              <a:gd name="connsiteY169" fmla="*/ 1368695 h 3456743"/>
              <a:gd name="connsiteX170" fmla="*/ 906064 w 2354187"/>
              <a:gd name="connsiteY170" fmla="*/ 1919714 h 3456743"/>
              <a:gd name="connsiteX171" fmla="*/ 455040 w 2354187"/>
              <a:gd name="connsiteY171" fmla="*/ 2881133 h 3456743"/>
              <a:gd name="connsiteX172" fmla="*/ 183176 w 2354187"/>
              <a:gd name="connsiteY172" fmla="*/ 3413403 h 3456743"/>
              <a:gd name="connsiteX173" fmla="*/ 174843 w 2354187"/>
              <a:gd name="connsiteY173" fmla="*/ 3427986 h 3456743"/>
              <a:gd name="connsiteX174" fmla="*/ 182135 w 2354187"/>
              <a:gd name="connsiteY174" fmla="*/ 3454026 h 3456743"/>
              <a:gd name="connsiteX175" fmla="*/ 191509 w 2354187"/>
              <a:gd name="connsiteY175" fmla="*/ 3456110 h 3456743"/>
              <a:gd name="connsiteX176" fmla="*/ 209217 w 2354187"/>
              <a:gd name="connsiteY176" fmla="*/ 3447777 h 3456743"/>
              <a:gd name="connsiteX177" fmla="*/ 921688 w 2354187"/>
              <a:gd name="connsiteY177" fmla="*/ 1973878 h 3456743"/>
              <a:gd name="connsiteX178" fmla="*/ 1117514 w 2354187"/>
              <a:gd name="connsiteY178" fmla="*/ 1171828 h 3456743"/>
              <a:gd name="connsiteX179" fmla="*/ 1102931 w 2354187"/>
              <a:gd name="connsiteY179" fmla="*/ 1148912 h 3456743"/>
              <a:gd name="connsiteX180" fmla="*/ 1080015 w 2354187"/>
              <a:gd name="connsiteY180" fmla="*/ 1163494 h 3456743"/>
              <a:gd name="connsiteX181" fmla="*/ 884190 w 2354187"/>
              <a:gd name="connsiteY181" fmla="*/ 1963462 h 3456743"/>
              <a:gd name="connsiteX182" fmla="*/ 897731 w 2354187"/>
              <a:gd name="connsiteY182" fmla="*/ 1987420 h 3456743"/>
              <a:gd name="connsiteX183" fmla="*/ 902939 w 2354187"/>
              <a:gd name="connsiteY183" fmla="*/ 1988461 h 3456743"/>
              <a:gd name="connsiteX184" fmla="*/ 921688 w 2354187"/>
              <a:gd name="connsiteY184" fmla="*/ 1973878 h 3456743"/>
              <a:gd name="connsiteX185" fmla="*/ 461290 w 2354187"/>
              <a:gd name="connsiteY185" fmla="*/ 2965504 h 3456743"/>
              <a:gd name="connsiteX186" fmla="*/ 751903 w 2354187"/>
              <a:gd name="connsiteY186" fmla="*/ 2649893 h 3456743"/>
              <a:gd name="connsiteX187" fmla="*/ 1155012 w 2354187"/>
              <a:gd name="connsiteY187" fmla="*/ 2206161 h 3456743"/>
              <a:gd name="connsiteX188" fmla="*/ 1149804 w 2354187"/>
              <a:gd name="connsiteY188" fmla="*/ 2179078 h 3456743"/>
              <a:gd name="connsiteX189" fmla="*/ 1122722 w 2354187"/>
              <a:gd name="connsiteY189" fmla="*/ 2184286 h 3456743"/>
              <a:gd name="connsiteX190" fmla="*/ 725863 w 2354187"/>
              <a:gd name="connsiteY190" fmla="*/ 2620727 h 3456743"/>
              <a:gd name="connsiteX191" fmla="*/ 424833 w 2354187"/>
              <a:gd name="connsiteY191" fmla="*/ 2949880 h 3456743"/>
              <a:gd name="connsiteX192" fmla="*/ 435250 w 2354187"/>
              <a:gd name="connsiteY192" fmla="*/ 2974879 h 3456743"/>
              <a:gd name="connsiteX193" fmla="*/ 442541 w 2354187"/>
              <a:gd name="connsiteY193" fmla="*/ 2976963 h 3456743"/>
              <a:gd name="connsiteX194" fmla="*/ 461290 w 2354187"/>
              <a:gd name="connsiteY194" fmla="*/ 2965504 h 3456743"/>
              <a:gd name="connsiteX195" fmla="*/ 824817 w 2354187"/>
              <a:gd name="connsiteY195" fmla="*/ 2587395 h 3456743"/>
              <a:gd name="connsiteX196" fmla="*/ 951895 w 2354187"/>
              <a:gd name="connsiteY196" fmla="*/ 2472817 h 3456743"/>
              <a:gd name="connsiteX197" fmla="*/ 1126888 w 2354187"/>
              <a:gd name="connsiteY197" fmla="*/ 2314489 h 3456743"/>
              <a:gd name="connsiteX198" fmla="*/ 1380003 w 2354187"/>
              <a:gd name="connsiteY198" fmla="*/ 2115539 h 3456743"/>
              <a:gd name="connsiteX199" fmla="*/ 1384170 w 2354187"/>
              <a:gd name="connsiteY199" fmla="*/ 2088457 h 3456743"/>
              <a:gd name="connsiteX200" fmla="*/ 1357087 w 2354187"/>
              <a:gd name="connsiteY200" fmla="*/ 2084290 h 3456743"/>
              <a:gd name="connsiteX201" fmla="*/ 1098764 w 2354187"/>
              <a:gd name="connsiteY201" fmla="*/ 2287407 h 3456743"/>
              <a:gd name="connsiteX202" fmla="*/ 926896 w 2354187"/>
              <a:gd name="connsiteY202" fmla="*/ 2443651 h 3456743"/>
              <a:gd name="connsiteX203" fmla="*/ 792527 w 2354187"/>
              <a:gd name="connsiteY203" fmla="*/ 2568646 h 3456743"/>
              <a:gd name="connsiteX204" fmla="*/ 800860 w 2354187"/>
              <a:gd name="connsiteY204" fmla="*/ 2595728 h 3456743"/>
              <a:gd name="connsiteX205" fmla="*/ 810234 w 2354187"/>
              <a:gd name="connsiteY205" fmla="*/ 2597812 h 3456743"/>
              <a:gd name="connsiteX206" fmla="*/ 824817 w 2354187"/>
              <a:gd name="connsiteY206" fmla="*/ 2587395 h 3456743"/>
              <a:gd name="connsiteX207" fmla="*/ 639408 w 2354187"/>
              <a:gd name="connsiteY207" fmla="*/ 2763430 h 3456743"/>
              <a:gd name="connsiteX208" fmla="*/ 1057099 w 2354187"/>
              <a:gd name="connsiteY208" fmla="*/ 2599894 h 3456743"/>
              <a:gd name="connsiteX209" fmla="*/ 1075849 w 2354187"/>
              <a:gd name="connsiteY209" fmla="*/ 2580103 h 3456743"/>
              <a:gd name="connsiteX210" fmla="*/ 1056058 w 2354187"/>
              <a:gd name="connsiteY210" fmla="*/ 2561355 h 3456743"/>
              <a:gd name="connsiteX211" fmla="*/ 613367 w 2354187"/>
              <a:gd name="connsiteY211" fmla="*/ 2735306 h 3456743"/>
              <a:gd name="connsiteX212" fmla="*/ 613367 w 2354187"/>
              <a:gd name="connsiteY212" fmla="*/ 2762388 h 3456743"/>
              <a:gd name="connsiteX213" fmla="*/ 626909 w 2354187"/>
              <a:gd name="connsiteY213" fmla="*/ 2767596 h 3456743"/>
              <a:gd name="connsiteX214" fmla="*/ 639408 w 2354187"/>
              <a:gd name="connsiteY214" fmla="*/ 2763430 h 3456743"/>
              <a:gd name="connsiteX215" fmla="*/ 672740 w 2354187"/>
              <a:gd name="connsiteY215" fmla="*/ 2489482 h 3456743"/>
              <a:gd name="connsiteX216" fmla="*/ 717530 w 2354187"/>
              <a:gd name="connsiteY216" fmla="*/ 2044709 h 3456743"/>
              <a:gd name="connsiteX217" fmla="*/ 783152 w 2354187"/>
              <a:gd name="connsiteY217" fmla="*/ 1760345 h 3456743"/>
              <a:gd name="connsiteX218" fmla="*/ 772736 w 2354187"/>
              <a:gd name="connsiteY218" fmla="*/ 1735346 h 3456743"/>
              <a:gd name="connsiteX219" fmla="*/ 747737 w 2354187"/>
              <a:gd name="connsiteY219" fmla="*/ 1745762 h 3456743"/>
              <a:gd name="connsiteX220" fmla="*/ 678990 w 2354187"/>
              <a:gd name="connsiteY220" fmla="*/ 2042625 h 3456743"/>
              <a:gd name="connsiteX221" fmla="*/ 635241 w 2354187"/>
              <a:gd name="connsiteY221" fmla="*/ 2482192 h 3456743"/>
              <a:gd name="connsiteX222" fmla="*/ 649824 w 2354187"/>
              <a:gd name="connsiteY222" fmla="*/ 2505107 h 3456743"/>
              <a:gd name="connsiteX223" fmla="*/ 653991 w 2354187"/>
              <a:gd name="connsiteY223" fmla="*/ 2505107 h 3456743"/>
              <a:gd name="connsiteX224" fmla="*/ 672740 w 2354187"/>
              <a:gd name="connsiteY224" fmla="*/ 2489482 h 3456743"/>
              <a:gd name="connsiteX225" fmla="*/ 695656 w 2354187"/>
              <a:gd name="connsiteY225" fmla="*/ 2330113 h 3456743"/>
              <a:gd name="connsiteX226" fmla="*/ 640450 w 2354187"/>
              <a:gd name="connsiteY226" fmla="*/ 1986377 h 3456743"/>
              <a:gd name="connsiteX227" fmla="*/ 615451 w 2354187"/>
              <a:gd name="connsiteY227" fmla="*/ 1975961 h 3456743"/>
              <a:gd name="connsiteX228" fmla="*/ 605034 w 2354187"/>
              <a:gd name="connsiteY228" fmla="*/ 2000960 h 3456743"/>
              <a:gd name="connsiteX229" fmla="*/ 658157 w 2354187"/>
              <a:gd name="connsiteY229" fmla="*/ 2322823 h 3456743"/>
              <a:gd name="connsiteX230" fmla="*/ 674823 w 2354187"/>
              <a:gd name="connsiteY230" fmla="*/ 2344696 h 3456743"/>
              <a:gd name="connsiteX231" fmla="*/ 677948 w 2354187"/>
              <a:gd name="connsiteY231" fmla="*/ 2344696 h 3456743"/>
              <a:gd name="connsiteX232" fmla="*/ 695656 w 2354187"/>
              <a:gd name="connsiteY232" fmla="*/ 2330113 h 345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2354187" h="3456743">
                <a:moveTo>
                  <a:pt x="1245634" y="1399944"/>
                </a:moveTo>
                <a:cubicBezTo>
                  <a:pt x="1241467" y="1399944"/>
                  <a:pt x="1237300" y="1398902"/>
                  <a:pt x="1234176" y="1395777"/>
                </a:cubicBezTo>
                <a:cubicBezTo>
                  <a:pt x="1228967" y="1391610"/>
                  <a:pt x="1225843" y="1384319"/>
                  <a:pt x="1226884" y="1378070"/>
                </a:cubicBezTo>
                <a:cubicBezTo>
                  <a:pt x="1227926" y="1373903"/>
                  <a:pt x="1284174" y="998918"/>
                  <a:pt x="1539372" y="659348"/>
                </a:cubicBezTo>
                <a:cubicBezTo>
                  <a:pt x="1703948" y="440607"/>
                  <a:pt x="1982062" y="371860"/>
                  <a:pt x="1994561" y="369777"/>
                </a:cubicBezTo>
                <a:cubicBezTo>
                  <a:pt x="2000811" y="368735"/>
                  <a:pt x="2007061" y="369777"/>
                  <a:pt x="2011228" y="373943"/>
                </a:cubicBezTo>
                <a:cubicBezTo>
                  <a:pt x="2015394" y="378110"/>
                  <a:pt x="2018519" y="383318"/>
                  <a:pt x="2018519" y="389568"/>
                </a:cubicBezTo>
                <a:cubicBezTo>
                  <a:pt x="2017477" y="399984"/>
                  <a:pt x="2001853" y="647891"/>
                  <a:pt x="1783112" y="954128"/>
                </a:cubicBezTo>
                <a:cubicBezTo>
                  <a:pt x="1565412" y="1259324"/>
                  <a:pt x="1266466" y="1393694"/>
                  <a:pt x="1253967" y="1398902"/>
                </a:cubicBezTo>
                <a:cubicBezTo>
                  <a:pt x="1250842" y="1399944"/>
                  <a:pt x="1247717" y="1399944"/>
                  <a:pt x="1245634" y="1399944"/>
                </a:cubicBezTo>
                <a:close/>
                <a:moveTo>
                  <a:pt x="1975812" y="414566"/>
                </a:moveTo>
                <a:cubicBezTo>
                  <a:pt x="1902898" y="437482"/>
                  <a:pt x="1696657" y="513521"/>
                  <a:pt x="1569579" y="682264"/>
                </a:cubicBezTo>
                <a:cubicBezTo>
                  <a:pt x="1366462" y="952045"/>
                  <a:pt x="1292507" y="1244741"/>
                  <a:pt x="1270632" y="1345778"/>
                </a:cubicBezTo>
                <a:cubicBezTo>
                  <a:pt x="1355004" y="1300989"/>
                  <a:pt x="1581037" y="1167661"/>
                  <a:pt x="1749780" y="930171"/>
                </a:cubicBezTo>
                <a:cubicBezTo>
                  <a:pt x="1920606" y="692680"/>
                  <a:pt x="1965396" y="486439"/>
                  <a:pt x="1975812" y="414566"/>
                </a:cubicBezTo>
                <a:close/>
                <a:moveTo>
                  <a:pt x="1260216" y="1392651"/>
                </a:moveTo>
                <a:cubicBezTo>
                  <a:pt x="1437292" y="1164537"/>
                  <a:pt x="1850817" y="601017"/>
                  <a:pt x="1854984" y="595809"/>
                </a:cubicBezTo>
                <a:cubicBezTo>
                  <a:pt x="1861233" y="587476"/>
                  <a:pt x="1859150" y="574977"/>
                  <a:pt x="1850817" y="568727"/>
                </a:cubicBezTo>
                <a:cubicBezTo>
                  <a:pt x="1842484" y="562477"/>
                  <a:pt x="1829985" y="564561"/>
                  <a:pt x="1823735" y="572893"/>
                </a:cubicBezTo>
                <a:cubicBezTo>
                  <a:pt x="1819569" y="578102"/>
                  <a:pt x="1406044" y="1141620"/>
                  <a:pt x="1230009" y="1368695"/>
                </a:cubicBezTo>
                <a:cubicBezTo>
                  <a:pt x="1223759" y="1377027"/>
                  <a:pt x="1224801" y="1389527"/>
                  <a:pt x="1233134" y="1395777"/>
                </a:cubicBezTo>
                <a:cubicBezTo>
                  <a:pt x="1236259" y="1398902"/>
                  <a:pt x="1240425" y="1399944"/>
                  <a:pt x="1244592" y="1399944"/>
                </a:cubicBezTo>
                <a:cubicBezTo>
                  <a:pt x="1250842" y="1399944"/>
                  <a:pt x="1257091" y="1397860"/>
                  <a:pt x="1260216" y="1392651"/>
                </a:cubicBezTo>
                <a:close/>
                <a:moveTo>
                  <a:pt x="1098764" y="1187452"/>
                </a:moveTo>
                <a:cubicBezTo>
                  <a:pt x="1098764" y="1187452"/>
                  <a:pt x="1098764" y="1187452"/>
                  <a:pt x="1098764" y="1187452"/>
                </a:cubicBezTo>
                <a:cubicBezTo>
                  <a:pt x="1090431" y="1187452"/>
                  <a:pt x="1083140" y="1182244"/>
                  <a:pt x="1081057" y="1174953"/>
                </a:cubicBezTo>
                <a:cubicBezTo>
                  <a:pt x="1075849" y="1159329"/>
                  <a:pt x="941479" y="789552"/>
                  <a:pt x="936271" y="538520"/>
                </a:cubicBezTo>
                <a:cubicBezTo>
                  <a:pt x="931063" y="289571"/>
                  <a:pt x="1011268" y="85413"/>
                  <a:pt x="1065432" y="8333"/>
                </a:cubicBezTo>
                <a:cubicBezTo>
                  <a:pt x="1068557" y="3125"/>
                  <a:pt x="1074807" y="0"/>
                  <a:pt x="1081057" y="0"/>
                </a:cubicBezTo>
                <a:cubicBezTo>
                  <a:pt x="1087307" y="0"/>
                  <a:pt x="1092515" y="3125"/>
                  <a:pt x="1096681" y="7291"/>
                </a:cubicBezTo>
                <a:cubicBezTo>
                  <a:pt x="1099806" y="11458"/>
                  <a:pt x="1186261" y="123954"/>
                  <a:pt x="1230009" y="376026"/>
                </a:cubicBezTo>
                <a:cubicBezTo>
                  <a:pt x="1276882" y="639558"/>
                  <a:pt x="1185219" y="1005168"/>
                  <a:pt x="1116472" y="1174953"/>
                </a:cubicBezTo>
                <a:cubicBezTo>
                  <a:pt x="1114389" y="1182244"/>
                  <a:pt x="1107097" y="1187452"/>
                  <a:pt x="1098764" y="1187452"/>
                </a:cubicBezTo>
                <a:close/>
                <a:moveTo>
                  <a:pt x="1082099" y="55206"/>
                </a:moveTo>
                <a:cubicBezTo>
                  <a:pt x="1033142" y="139578"/>
                  <a:pt x="970645" y="322904"/>
                  <a:pt x="974811" y="537478"/>
                </a:cubicBezTo>
                <a:cubicBezTo>
                  <a:pt x="978978" y="729137"/>
                  <a:pt x="1063349" y="999959"/>
                  <a:pt x="1099806" y="1110371"/>
                </a:cubicBezTo>
                <a:cubicBezTo>
                  <a:pt x="1166470" y="921838"/>
                  <a:pt x="1231051" y="603101"/>
                  <a:pt x="1192511" y="382276"/>
                </a:cubicBezTo>
                <a:cubicBezTo>
                  <a:pt x="1161262" y="205200"/>
                  <a:pt x="1108139" y="98954"/>
                  <a:pt x="1082099" y="55206"/>
                </a:cubicBezTo>
                <a:close/>
                <a:moveTo>
                  <a:pt x="1101889" y="1186411"/>
                </a:moveTo>
                <a:cubicBezTo>
                  <a:pt x="1112306" y="1184327"/>
                  <a:pt x="1119597" y="1174953"/>
                  <a:pt x="1117514" y="1164537"/>
                </a:cubicBezTo>
                <a:cubicBezTo>
                  <a:pt x="1073765" y="886422"/>
                  <a:pt x="1109181" y="233324"/>
                  <a:pt x="1110222" y="227074"/>
                </a:cubicBezTo>
                <a:cubicBezTo>
                  <a:pt x="1111264" y="216658"/>
                  <a:pt x="1102931" y="207284"/>
                  <a:pt x="1092515" y="206242"/>
                </a:cubicBezTo>
                <a:cubicBezTo>
                  <a:pt x="1081057" y="205200"/>
                  <a:pt x="1072724" y="213533"/>
                  <a:pt x="1071682" y="223949"/>
                </a:cubicBezTo>
                <a:cubicBezTo>
                  <a:pt x="1070641" y="251031"/>
                  <a:pt x="1035225" y="887464"/>
                  <a:pt x="1080015" y="1169745"/>
                </a:cubicBezTo>
                <a:cubicBezTo>
                  <a:pt x="1081057" y="1179118"/>
                  <a:pt x="1089390" y="1186411"/>
                  <a:pt x="1098764" y="1186411"/>
                </a:cubicBezTo>
                <a:cubicBezTo>
                  <a:pt x="1099806" y="1187452"/>
                  <a:pt x="1100848" y="1187452"/>
                  <a:pt x="1101889" y="1186411"/>
                </a:cubicBezTo>
                <a:close/>
                <a:moveTo>
                  <a:pt x="1139388" y="2214493"/>
                </a:moveTo>
                <a:cubicBezTo>
                  <a:pt x="1136263" y="2214493"/>
                  <a:pt x="1133138" y="2213452"/>
                  <a:pt x="1130013" y="2212411"/>
                </a:cubicBezTo>
                <a:cubicBezTo>
                  <a:pt x="1122722" y="2208244"/>
                  <a:pt x="1119597" y="2200953"/>
                  <a:pt x="1119597" y="2192620"/>
                </a:cubicBezTo>
                <a:cubicBezTo>
                  <a:pt x="1121680" y="2180121"/>
                  <a:pt x="1160220" y="1872841"/>
                  <a:pt x="1305006" y="1681182"/>
                </a:cubicBezTo>
                <a:cubicBezTo>
                  <a:pt x="1448750" y="1491606"/>
                  <a:pt x="1712281" y="1304113"/>
                  <a:pt x="1723739" y="1296822"/>
                </a:cubicBezTo>
                <a:cubicBezTo>
                  <a:pt x="1729989" y="1292656"/>
                  <a:pt x="1738322" y="1291614"/>
                  <a:pt x="1745613" y="1295781"/>
                </a:cubicBezTo>
                <a:cubicBezTo>
                  <a:pt x="1751863" y="1299948"/>
                  <a:pt x="1756030" y="1307239"/>
                  <a:pt x="1753946" y="1315572"/>
                </a:cubicBezTo>
                <a:cubicBezTo>
                  <a:pt x="1727906" y="1468690"/>
                  <a:pt x="1683116" y="1603060"/>
                  <a:pt x="1541455" y="1803052"/>
                </a:cubicBezTo>
                <a:cubicBezTo>
                  <a:pt x="1402919" y="1997836"/>
                  <a:pt x="1152929" y="2208244"/>
                  <a:pt x="1150846" y="2210327"/>
                </a:cubicBezTo>
                <a:cubicBezTo>
                  <a:pt x="1148762" y="2213452"/>
                  <a:pt x="1143554" y="2214493"/>
                  <a:pt x="1139388" y="2214493"/>
                </a:cubicBezTo>
                <a:close/>
                <a:moveTo>
                  <a:pt x="1708115" y="1357237"/>
                </a:moveTo>
                <a:cubicBezTo>
                  <a:pt x="1627910" y="1417651"/>
                  <a:pt x="1444584" y="1562437"/>
                  <a:pt x="1337297" y="1705139"/>
                </a:cubicBezTo>
                <a:cubicBezTo>
                  <a:pt x="1233134" y="1842634"/>
                  <a:pt x="1185219" y="2050959"/>
                  <a:pt x="1167512" y="2146788"/>
                </a:cubicBezTo>
                <a:cubicBezTo>
                  <a:pt x="1243550" y="2080124"/>
                  <a:pt x="1409169" y="1925964"/>
                  <a:pt x="1512289" y="1781178"/>
                </a:cubicBezTo>
                <a:cubicBezTo>
                  <a:pt x="1633118" y="1608268"/>
                  <a:pt x="1681033" y="1485356"/>
                  <a:pt x="1708115" y="1357237"/>
                </a:cubicBezTo>
                <a:close/>
                <a:moveTo>
                  <a:pt x="1158137" y="2201994"/>
                </a:moveTo>
                <a:cubicBezTo>
                  <a:pt x="1212302" y="2046792"/>
                  <a:pt x="1575828" y="1559311"/>
                  <a:pt x="1579995" y="1555146"/>
                </a:cubicBezTo>
                <a:cubicBezTo>
                  <a:pt x="1586245" y="1546812"/>
                  <a:pt x="1584161" y="1534313"/>
                  <a:pt x="1575828" y="1528063"/>
                </a:cubicBezTo>
                <a:cubicBezTo>
                  <a:pt x="1567495" y="1521813"/>
                  <a:pt x="1554996" y="1523897"/>
                  <a:pt x="1548746" y="1532229"/>
                </a:cubicBezTo>
                <a:cubicBezTo>
                  <a:pt x="1533122" y="1552020"/>
                  <a:pt x="1176886" y="2029085"/>
                  <a:pt x="1121680" y="2189494"/>
                </a:cubicBezTo>
                <a:cubicBezTo>
                  <a:pt x="1118555" y="2199910"/>
                  <a:pt x="1123763" y="2210327"/>
                  <a:pt x="1133138" y="2214493"/>
                </a:cubicBezTo>
                <a:cubicBezTo>
                  <a:pt x="1135221" y="2215535"/>
                  <a:pt x="1137304" y="2215535"/>
                  <a:pt x="1139388" y="2215535"/>
                </a:cubicBezTo>
                <a:cubicBezTo>
                  <a:pt x="1147721" y="2214493"/>
                  <a:pt x="1155012" y="2209285"/>
                  <a:pt x="1158137" y="2201994"/>
                </a:cubicBezTo>
                <a:close/>
                <a:moveTo>
                  <a:pt x="1367504" y="2129081"/>
                </a:moveTo>
                <a:lnTo>
                  <a:pt x="1357087" y="2129081"/>
                </a:lnTo>
                <a:cubicBezTo>
                  <a:pt x="1349796" y="2129081"/>
                  <a:pt x="1342505" y="2123873"/>
                  <a:pt x="1339380" y="2117623"/>
                </a:cubicBezTo>
                <a:cubicBezTo>
                  <a:pt x="1336255" y="2110331"/>
                  <a:pt x="1337297" y="2103040"/>
                  <a:pt x="1342505" y="2096791"/>
                </a:cubicBezTo>
                <a:cubicBezTo>
                  <a:pt x="1350837" y="2087416"/>
                  <a:pt x="1558121" y="1862425"/>
                  <a:pt x="1793528" y="1754096"/>
                </a:cubicBezTo>
                <a:cubicBezTo>
                  <a:pt x="1965396" y="1675974"/>
                  <a:pt x="2156013" y="1682223"/>
                  <a:pt x="2343506" y="1772844"/>
                </a:cubicBezTo>
                <a:cubicBezTo>
                  <a:pt x="2348714" y="1775970"/>
                  <a:pt x="2352880" y="1781178"/>
                  <a:pt x="2353922" y="1786386"/>
                </a:cubicBezTo>
                <a:cubicBezTo>
                  <a:pt x="2354963" y="1792635"/>
                  <a:pt x="2352880" y="1798885"/>
                  <a:pt x="2348714" y="1803052"/>
                </a:cubicBezTo>
                <a:cubicBezTo>
                  <a:pt x="2343506" y="1809301"/>
                  <a:pt x="2204970" y="1949920"/>
                  <a:pt x="1919565" y="2041584"/>
                </a:cubicBezTo>
                <a:cubicBezTo>
                  <a:pt x="1664367" y="2124914"/>
                  <a:pt x="1415418" y="2129081"/>
                  <a:pt x="1367504" y="2129081"/>
                </a:cubicBezTo>
                <a:close/>
                <a:moveTo>
                  <a:pt x="2042476" y="1738471"/>
                </a:moveTo>
                <a:cubicBezTo>
                  <a:pt x="1962271" y="1738471"/>
                  <a:pt x="1885191" y="1756179"/>
                  <a:pt x="1811236" y="1789511"/>
                </a:cubicBezTo>
                <a:cubicBezTo>
                  <a:pt x="1636243" y="1869716"/>
                  <a:pt x="1471666" y="2022834"/>
                  <a:pt x="1405002" y="2089498"/>
                </a:cubicBezTo>
                <a:cubicBezTo>
                  <a:pt x="1492498" y="2086374"/>
                  <a:pt x="1699782" y="2072833"/>
                  <a:pt x="1910190" y="2005127"/>
                </a:cubicBezTo>
                <a:cubicBezTo>
                  <a:pt x="2125806" y="1936380"/>
                  <a:pt x="2256009" y="1836384"/>
                  <a:pt x="2302882" y="1794719"/>
                </a:cubicBezTo>
                <a:cubicBezTo>
                  <a:pt x="2215386" y="1758263"/>
                  <a:pt x="2127889" y="1738471"/>
                  <a:pt x="2042476" y="1738471"/>
                </a:cubicBezTo>
                <a:close/>
                <a:moveTo>
                  <a:pt x="1367504" y="2126997"/>
                </a:moveTo>
                <a:cubicBezTo>
                  <a:pt x="1583120" y="1996794"/>
                  <a:pt x="2088308" y="1854092"/>
                  <a:pt x="2092474" y="1852009"/>
                </a:cubicBezTo>
                <a:cubicBezTo>
                  <a:pt x="2102891" y="1848883"/>
                  <a:pt x="2109140" y="1838467"/>
                  <a:pt x="2106015" y="1828051"/>
                </a:cubicBezTo>
                <a:cubicBezTo>
                  <a:pt x="2102891" y="1817635"/>
                  <a:pt x="2092474" y="1811385"/>
                  <a:pt x="2082058" y="1814509"/>
                </a:cubicBezTo>
                <a:cubicBezTo>
                  <a:pt x="2061226" y="1820760"/>
                  <a:pt x="1567495" y="1961379"/>
                  <a:pt x="1347713" y="2093665"/>
                </a:cubicBezTo>
                <a:cubicBezTo>
                  <a:pt x="1338338" y="2098873"/>
                  <a:pt x="1335213" y="2111372"/>
                  <a:pt x="1341463" y="2119706"/>
                </a:cubicBezTo>
                <a:cubicBezTo>
                  <a:pt x="1344588" y="2125955"/>
                  <a:pt x="1351879" y="2129081"/>
                  <a:pt x="1358129" y="2129081"/>
                </a:cubicBezTo>
                <a:cubicBezTo>
                  <a:pt x="1361254" y="2129081"/>
                  <a:pt x="1364379" y="2128039"/>
                  <a:pt x="1367504" y="2126997"/>
                </a:cubicBezTo>
                <a:close/>
                <a:moveTo>
                  <a:pt x="743570" y="1834300"/>
                </a:moveTo>
                <a:cubicBezTo>
                  <a:pt x="738362" y="1834300"/>
                  <a:pt x="732113" y="1832218"/>
                  <a:pt x="728988" y="1828051"/>
                </a:cubicBezTo>
                <a:cubicBezTo>
                  <a:pt x="718571" y="1815552"/>
                  <a:pt x="472748" y="1527021"/>
                  <a:pt x="424833" y="1271823"/>
                </a:cubicBezTo>
                <a:cubicBezTo>
                  <a:pt x="375877" y="1016625"/>
                  <a:pt x="489414" y="676015"/>
                  <a:pt x="494622" y="661432"/>
                </a:cubicBezTo>
                <a:cubicBezTo>
                  <a:pt x="496705" y="655182"/>
                  <a:pt x="502955" y="649974"/>
                  <a:pt x="509205" y="648932"/>
                </a:cubicBezTo>
                <a:cubicBezTo>
                  <a:pt x="516496" y="647891"/>
                  <a:pt x="523788" y="651015"/>
                  <a:pt x="527954" y="656223"/>
                </a:cubicBezTo>
                <a:cubicBezTo>
                  <a:pt x="537329" y="668723"/>
                  <a:pt x="758153" y="956212"/>
                  <a:pt x="812318" y="1271823"/>
                </a:cubicBezTo>
                <a:cubicBezTo>
                  <a:pt x="867524" y="1589519"/>
                  <a:pt x="765445" y="1813468"/>
                  <a:pt x="761278" y="1822843"/>
                </a:cubicBezTo>
                <a:cubicBezTo>
                  <a:pt x="758153" y="1829092"/>
                  <a:pt x="752945" y="1833259"/>
                  <a:pt x="746695" y="1834300"/>
                </a:cubicBezTo>
                <a:cubicBezTo>
                  <a:pt x="744612" y="1834300"/>
                  <a:pt x="744612" y="1834300"/>
                  <a:pt x="743570" y="1834300"/>
                </a:cubicBezTo>
                <a:close/>
                <a:moveTo>
                  <a:pt x="518580" y="710388"/>
                </a:moveTo>
                <a:cubicBezTo>
                  <a:pt x="490456" y="805176"/>
                  <a:pt x="423792" y="1066624"/>
                  <a:pt x="461290" y="1264532"/>
                </a:cubicBezTo>
                <a:cubicBezTo>
                  <a:pt x="499830" y="1467649"/>
                  <a:pt x="675865" y="1700973"/>
                  <a:pt x="736279" y="1777011"/>
                </a:cubicBezTo>
                <a:cubicBezTo>
                  <a:pt x="761278" y="1707223"/>
                  <a:pt x="814401" y="1518689"/>
                  <a:pt x="772736" y="1278073"/>
                </a:cubicBezTo>
                <a:cubicBezTo>
                  <a:pt x="731071" y="1030167"/>
                  <a:pt x="576911" y="792676"/>
                  <a:pt x="518580" y="710388"/>
                </a:cubicBezTo>
                <a:close/>
                <a:moveTo>
                  <a:pt x="745654" y="1834300"/>
                </a:moveTo>
                <a:cubicBezTo>
                  <a:pt x="756070" y="1833259"/>
                  <a:pt x="764403" y="1823884"/>
                  <a:pt x="762320" y="1813468"/>
                </a:cubicBezTo>
                <a:cubicBezTo>
                  <a:pt x="735237" y="1559311"/>
                  <a:pt x="614409" y="946837"/>
                  <a:pt x="613367" y="940587"/>
                </a:cubicBezTo>
                <a:cubicBezTo>
                  <a:pt x="611284" y="930171"/>
                  <a:pt x="600868" y="922879"/>
                  <a:pt x="590452" y="924963"/>
                </a:cubicBezTo>
                <a:cubicBezTo>
                  <a:pt x="580035" y="927046"/>
                  <a:pt x="572744" y="937462"/>
                  <a:pt x="574827" y="947878"/>
                </a:cubicBezTo>
                <a:cubicBezTo>
                  <a:pt x="575869" y="954128"/>
                  <a:pt x="696697" y="1564519"/>
                  <a:pt x="723780" y="1817635"/>
                </a:cubicBezTo>
                <a:cubicBezTo>
                  <a:pt x="724821" y="1828051"/>
                  <a:pt x="733154" y="1835342"/>
                  <a:pt x="742529" y="1835342"/>
                </a:cubicBezTo>
                <a:cubicBezTo>
                  <a:pt x="743570" y="1834300"/>
                  <a:pt x="744612" y="1834300"/>
                  <a:pt x="745654" y="1834300"/>
                </a:cubicBezTo>
                <a:close/>
                <a:moveTo>
                  <a:pt x="639408" y="2031168"/>
                </a:moveTo>
                <a:cubicBezTo>
                  <a:pt x="638366" y="2031168"/>
                  <a:pt x="636283" y="2031168"/>
                  <a:pt x="635241" y="2030126"/>
                </a:cubicBezTo>
                <a:cubicBezTo>
                  <a:pt x="627950" y="2028042"/>
                  <a:pt x="445666" y="1982212"/>
                  <a:pt x="214425" y="1768679"/>
                </a:cubicBezTo>
                <a:cubicBezTo>
                  <a:pt x="-20982" y="1552020"/>
                  <a:pt x="-149" y="1346821"/>
                  <a:pt x="892" y="1338487"/>
                </a:cubicBezTo>
                <a:cubicBezTo>
                  <a:pt x="1934" y="1333279"/>
                  <a:pt x="4017" y="1328071"/>
                  <a:pt x="9225" y="1324946"/>
                </a:cubicBezTo>
                <a:cubicBezTo>
                  <a:pt x="13392" y="1321822"/>
                  <a:pt x="19641" y="1320780"/>
                  <a:pt x="24850" y="1321822"/>
                </a:cubicBezTo>
                <a:cubicBezTo>
                  <a:pt x="36307" y="1324946"/>
                  <a:pt x="294630" y="1389527"/>
                  <a:pt x="444624" y="1561395"/>
                </a:cubicBezTo>
                <a:cubicBezTo>
                  <a:pt x="593576" y="1732222"/>
                  <a:pt x="656074" y="1994711"/>
                  <a:pt x="659199" y="2006168"/>
                </a:cubicBezTo>
                <a:cubicBezTo>
                  <a:pt x="660240" y="2012418"/>
                  <a:pt x="659199" y="2019710"/>
                  <a:pt x="653991" y="2023877"/>
                </a:cubicBezTo>
                <a:cubicBezTo>
                  <a:pt x="649824" y="2029085"/>
                  <a:pt x="644616" y="2031168"/>
                  <a:pt x="639408" y="2031168"/>
                </a:cubicBezTo>
                <a:close/>
                <a:moveTo>
                  <a:pt x="39432" y="1366611"/>
                </a:moveTo>
                <a:cubicBezTo>
                  <a:pt x="41516" y="1423900"/>
                  <a:pt x="65473" y="1579102"/>
                  <a:pt x="240466" y="1740554"/>
                </a:cubicBezTo>
                <a:cubicBezTo>
                  <a:pt x="408167" y="1894715"/>
                  <a:pt x="550870" y="1959295"/>
                  <a:pt x="612326" y="1982212"/>
                </a:cubicBezTo>
                <a:cubicBezTo>
                  <a:pt x="590452" y="1906173"/>
                  <a:pt x="526913" y="1716598"/>
                  <a:pt x="415459" y="1587436"/>
                </a:cubicBezTo>
                <a:cubicBezTo>
                  <a:pt x="298797" y="1454107"/>
                  <a:pt x="106096" y="1386402"/>
                  <a:pt x="39432" y="1366611"/>
                </a:cubicBezTo>
                <a:close/>
                <a:moveTo>
                  <a:pt x="652949" y="2025960"/>
                </a:moveTo>
                <a:cubicBezTo>
                  <a:pt x="661282" y="2018669"/>
                  <a:pt x="661282" y="2006168"/>
                  <a:pt x="653991" y="1998878"/>
                </a:cubicBezTo>
                <a:cubicBezTo>
                  <a:pt x="650866" y="1995752"/>
                  <a:pt x="365461" y="1679098"/>
                  <a:pt x="233174" y="1545771"/>
                </a:cubicBezTo>
                <a:cubicBezTo>
                  <a:pt x="225883" y="1538479"/>
                  <a:pt x="213384" y="1538479"/>
                  <a:pt x="206092" y="1545771"/>
                </a:cubicBezTo>
                <a:cubicBezTo>
                  <a:pt x="198801" y="1553062"/>
                  <a:pt x="198801" y="1565562"/>
                  <a:pt x="206092" y="1572853"/>
                </a:cubicBezTo>
                <a:cubicBezTo>
                  <a:pt x="337337" y="1705139"/>
                  <a:pt x="622742" y="2020751"/>
                  <a:pt x="624825" y="2023877"/>
                </a:cubicBezTo>
                <a:cubicBezTo>
                  <a:pt x="628992" y="2028042"/>
                  <a:pt x="634200" y="2030126"/>
                  <a:pt x="639408" y="2030126"/>
                </a:cubicBezTo>
                <a:cubicBezTo>
                  <a:pt x="644616" y="2031168"/>
                  <a:pt x="648783" y="2029085"/>
                  <a:pt x="652949" y="2025960"/>
                </a:cubicBezTo>
                <a:close/>
                <a:moveTo>
                  <a:pt x="1467500" y="2723848"/>
                </a:moveTo>
                <a:lnTo>
                  <a:pt x="1459167" y="2723848"/>
                </a:lnTo>
                <a:cubicBezTo>
                  <a:pt x="1250842" y="2719681"/>
                  <a:pt x="1010226" y="2611352"/>
                  <a:pt x="1000852" y="2606144"/>
                </a:cubicBezTo>
                <a:cubicBezTo>
                  <a:pt x="994602" y="2603020"/>
                  <a:pt x="990435" y="2597812"/>
                  <a:pt x="989394" y="2590520"/>
                </a:cubicBezTo>
                <a:cubicBezTo>
                  <a:pt x="988352" y="2583229"/>
                  <a:pt x="991477" y="2576979"/>
                  <a:pt x="997727" y="2572812"/>
                </a:cubicBezTo>
                <a:cubicBezTo>
                  <a:pt x="1009185" y="2564479"/>
                  <a:pt x="1290423" y="2362405"/>
                  <a:pt x="1556038" y="2369696"/>
                </a:cubicBezTo>
                <a:cubicBezTo>
                  <a:pt x="1822693" y="2376987"/>
                  <a:pt x="2002894" y="2535314"/>
                  <a:pt x="2011228" y="2542605"/>
                </a:cubicBezTo>
                <a:cubicBezTo>
                  <a:pt x="2016436" y="2546772"/>
                  <a:pt x="2018519" y="2553021"/>
                  <a:pt x="2017477" y="2560313"/>
                </a:cubicBezTo>
                <a:cubicBezTo>
                  <a:pt x="2016436" y="2566563"/>
                  <a:pt x="2012269" y="2571771"/>
                  <a:pt x="2006019" y="2574895"/>
                </a:cubicBezTo>
                <a:cubicBezTo>
                  <a:pt x="1991437" y="2580103"/>
                  <a:pt x="1676866" y="2723848"/>
                  <a:pt x="1467500" y="2723848"/>
                </a:cubicBezTo>
                <a:close/>
                <a:moveTo>
                  <a:pt x="1048766" y="2584270"/>
                </a:moveTo>
                <a:cubicBezTo>
                  <a:pt x="1120639" y="2613436"/>
                  <a:pt x="1302923" y="2681142"/>
                  <a:pt x="1460208" y="2684266"/>
                </a:cubicBezTo>
                <a:lnTo>
                  <a:pt x="1468541" y="2684266"/>
                </a:lnTo>
                <a:cubicBezTo>
                  <a:pt x="1634159" y="2684266"/>
                  <a:pt x="1877900" y="2586354"/>
                  <a:pt x="1961230" y="2550939"/>
                </a:cubicBezTo>
                <a:cubicBezTo>
                  <a:pt x="1904982" y="2509274"/>
                  <a:pt x="1752905" y="2412402"/>
                  <a:pt x="1554996" y="2407194"/>
                </a:cubicBezTo>
                <a:cubicBezTo>
                  <a:pt x="1348754" y="2403027"/>
                  <a:pt x="1126888" y="2534273"/>
                  <a:pt x="1048766" y="2584270"/>
                </a:cubicBezTo>
                <a:close/>
                <a:moveTo>
                  <a:pt x="1012310" y="2607187"/>
                </a:moveTo>
                <a:cubicBezTo>
                  <a:pt x="1220634" y="2566563"/>
                  <a:pt x="1749780" y="2549897"/>
                  <a:pt x="1754988" y="2549897"/>
                </a:cubicBezTo>
                <a:cubicBezTo>
                  <a:pt x="1765404" y="2549897"/>
                  <a:pt x="1773737" y="2540522"/>
                  <a:pt x="1773737" y="2530106"/>
                </a:cubicBezTo>
                <a:cubicBezTo>
                  <a:pt x="1773737" y="2519690"/>
                  <a:pt x="1764363" y="2511356"/>
                  <a:pt x="1753946" y="2511356"/>
                </a:cubicBezTo>
                <a:cubicBezTo>
                  <a:pt x="1732072" y="2512398"/>
                  <a:pt x="1216468" y="2528022"/>
                  <a:pt x="1005018" y="2569687"/>
                </a:cubicBezTo>
                <a:cubicBezTo>
                  <a:pt x="994602" y="2571771"/>
                  <a:pt x="987311" y="2582187"/>
                  <a:pt x="989394" y="2592604"/>
                </a:cubicBezTo>
                <a:cubicBezTo>
                  <a:pt x="991477" y="2601978"/>
                  <a:pt x="998769" y="2608228"/>
                  <a:pt x="1008143" y="2608228"/>
                </a:cubicBezTo>
                <a:cubicBezTo>
                  <a:pt x="1009185" y="2608228"/>
                  <a:pt x="1011268" y="2608228"/>
                  <a:pt x="1012310" y="2607187"/>
                </a:cubicBezTo>
                <a:close/>
                <a:moveTo>
                  <a:pt x="209217" y="3447777"/>
                </a:moveTo>
                <a:lnTo>
                  <a:pt x="217550" y="3433194"/>
                </a:lnTo>
                <a:cubicBezTo>
                  <a:pt x="354003" y="3189454"/>
                  <a:pt x="446707" y="3008212"/>
                  <a:pt x="491497" y="2895716"/>
                </a:cubicBezTo>
                <a:cubicBezTo>
                  <a:pt x="562328" y="2717598"/>
                  <a:pt x="809193" y="2199910"/>
                  <a:pt x="941479" y="1937421"/>
                </a:cubicBezTo>
                <a:cubicBezTo>
                  <a:pt x="1069599" y="1682223"/>
                  <a:pt x="1261258" y="1393694"/>
                  <a:pt x="1262299" y="1390569"/>
                </a:cubicBezTo>
                <a:cubicBezTo>
                  <a:pt x="1268549" y="1381194"/>
                  <a:pt x="1265424" y="1369736"/>
                  <a:pt x="1257091" y="1363487"/>
                </a:cubicBezTo>
                <a:cubicBezTo>
                  <a:pt x="1247717" y="1357237"/>
                  <a:pt x="1236259" y="1360361"/>
                  <a:pt x="1230009" y="1368695"/>
                </a:cubicBezTo>
                <a:cubicBezTo>
                  <a:pt x="1227926" y="1371819"/>
                  <a:pt x="1036267" y="1662432"/>
                  <a:pt x="906064" y="1919714"/>
                </a:cubicBezTo>
                <a:cubicBezTo>
                  <a:pt x="775861" y="2180121"/>
                  <a:pt x="528996" y="2695725"/>
                  <a:pt x="455040" y="2881133"/>
                </a:cubicBezTo>
                <a:cubicBezTo>
                  <a:pt x="424833" y="2957172"/>
                  <a:pt x="352961" y="3111332"/>
                  <a:pt x="183176" y="3413403"/>
                </a:cubicBezTo>
                <a:lnTo>
                  <a:pt x="174843" y="3427986"/>
                </a:lnTo>
                <a:cubicBezTo>
                  <a:pt x="169635" y="3437361"/>
                  <a:pt x="172760" y="3448818"/>
                  <a:pt x="182135" y="3454026"/>
                </a:cubicBezTo>
                <a:cubicBezTo>
                  <a:pt x="185260" y="3456110"/>
                  <a:pt x="188385" y="3456110"/>
                  <a:pt x="191509" y="3456110"/>
                </a:cubicBezTo>
                <a:cubicBezTo>
                  <a:pt x="198801" y="3458193"/>
                  <a:pt x="205051" y="3455068"/>
                  <a:pt x="209217" y="3447777"/>
                </a:cubicBezTo>
                <a:close/>
                <a:moveTo>
                  <a:pt x="921688" y="1973878"/>
                </a:moveTo>
                <a:cubicBezTo>
                  <a:pt x="1011268" y="1645767"/>
                  <a:pt x="1116472" y="1177036"/>
                  <a:pt x="1117514" y="1171828"/>
                </a:cubicBezTo>
                <a:cubicBezTo>
                  <a:pt x="1119597" y="1161411"/>
                  <a:pt x="1113347" y="1150995"/>
                  <a:pt x="1102931" y="1148912"/>
                </a:cubicBezTo>
                <a:cubicBezTo>
                  <a:pt x="1092515" y="1146828"/>
                  <a:pt x="1082099" y="1153078"/>
                  <a:pt x="1080015" y="1163494"/>
                </a:cubicBezTo>
                <a:cubicBezTo>
                  <a:pt x="1078974" y="1168702"/>
                  <a:pt x="974811" y="1636392"/>
                  <a:pt x="884190" y="1963462"/>
                </a:cubicBezTo>
                <a:cubicBezTo>
                  <a:pt x="881065" y="1973878"/>
                  <a:pt x="887315" y="1984295"/>
                  <a:pt x="897731" y="1987420"/>
                </a:cubicBezTo>
                <a:cubicBezTo>
                  <a:pt x="899814" y="1987420"/>
                  <a:pt x="900856" y="1988461"/>
                  <a:pt x="902939" y="1988461"/>
                </a:cubicBezTo>
                <a:cubicBezTo>
                  <a:pt x="912314" y="1988461"/>
                  <a:pt x="919605" y="1982212"/>
                  <a:pt x="921688" y="1973878"/>
                </a:cubicBezTo>
                <a:close/>
                <a:moveTo>
                  <a:pt x="461290" y="2965504"/>
                </a:moveTo>
                <a:cubicBezTo>
                  <a:pt x="461290" y="2964463"/>
                  <a:pt x="506080" y="2866550"/>
                  <a:pt x="751903" y="2649893"/>
                </a:cubicBezTo>
                <a:cubicBezTo>
                  <a:pt x="1005018" y="2425944"/>
                  <a:pt x="1153971" y="2209285"/>
                  <a:pt x="1155012" y="2206161"/>
                </a:cubicBezTo>
                <a:cubicBezTo>
                  <a:pt x="1161262" y="2197828"/>
                  <a:pt x="1159179" y="2185329"/>
                  <a:pt x="1149804" y="2179078"/>
                </a:cubicBezTo>
                <a:cubicBezTo>
                  <a:pt x="1141471" y="2172828"/>
                  <a:pt x="1128972" y="2174912"/>
                  <a:pt x="1122722" y="2184286"/>
                </a:cubicBezTo>
                <a:cubicBezTo>
                  <a:pt x="1121680" y="2186370"/>
                  <a:pt x="974811" y="2399903"/>
                  <a:pt x="725863" y="2620727"/>
                </a:cubicBezTo>
                <a:cubicBezTo>
                  <a:pt x="471706" y="2845718"/>
                  <a:pt x="426917" y="2945714"/>
                  <a:pt x="424833" y="2949880"/>
                </a:cubicBezTo>
                <a:cubicBezTo>
                  <a:pt x="420667" y="2959255"/>
                  <a:pt x="424833" y="2970712"/>
                  <a:pt x="435250" y="2974879"/>
                </a:cubicBezTo>
                <a:cubicBezTo>
                  <a:pt x="437333" y="2975921"/>
                  <a:pt x="440458" y="2976963"/>
                  <a:pt x="442541" y="2976963"/>
                </a:cubicBezTo>
                <a:cubicBezTo>
                  <a:pt x="450874" y="2976963"/>
                  <a:pt x="458165" y="2972796"/>
                  <a:pt x="461290" y="2965504"/>
                </a:cubicBezTo>
                <a:close/>
                <a:moveTo>
                  <a:pt x="824817" y="2587395"/>
                </a:moveTo>
                <a:cubicBezTo>
                  <a:pt x="832109" y="2578021"/>
                  <a:pt x="895648" y="2521773"/>
                  <a:pt x="951895" y="2472817"/>
                </a:cubicBezTo>
                <a:cubicBezTo>
                  <a:pt x="1024809" y="2409278"/>
                  <a:pt x="1098764" y="2342614"/>
                  <a:pt x="1126888" y="2314489"/>
                </a:cubicBezTo>
                <a:cubicBezTo>
                  <a:pt x="1176886" y="2262408"/>
                  <a:pt x="1377920" y="2116580"/>
                  <a:pt x="1380003" y="2115539"/>
                </a:cubicBezTo>
                <a:cubicBezTo>
                  <a:pt x="1388336" y="2109290"/>
                  <a:pt x="1390419" y="2096791"/>
                  <a:pt x="1384170" y="2088457"/>
                </a:cubicBezTo>
                <a:cubicBezTo>
                  <a:pt x="1377920" y="2080124"/>
                  <a:pt x="1365420" y="2078041"/>
                  <a:pt x="1357087" y="2084290"/>
                </a:cubicBezTo>
                <a:cubicBezTo>
                  <a:pt x="1348754" y="2090540"/>
                  <a:pt x="1151887" y="2233243"/>
                  <a:pt x="1098764" y="2287407"/>
                </a:cubicBezTo>
                <a:cubicBezTo>
                  <a:pt x="1072724" y="2314489"/>
                  <a:pt x="994602" y="2383237"/>
                  <a:pt x="926896" y="2443651"/>
                </a:cubicBezTo>
                <a:cubicBezTo>
                  <a:pt x="808151" y="2548855"/>
                  <a:pt x="796693" y="2560313"/>
                  <a:pt x="792527" y="2568646"/>
                </a:cubicBezTo>
                <a:cubicBezTo>
                  <a:pt x="788360" y="2578021"/>
                  <a:pt x="791485" y="2590520"/>
                  <a:pt x="800860" y="2595728"/>
                </a:cubicBezTo>
                <a:cubicBezTo>
                  <a:pt x="803985" y="2596770"/>
                  <a:pt x="807110" y="2597812"/>
                  <a:pt x="810234" y="2597812"/>
                </a:cubicBezTo>
                <a:cubicBezTo>
                  <a:pt x="815443" y="2597812"/>
                  <a:pt x="821692" y="2594686"/>
                  <a:pt x="824817" y="2587395"/>
                </a:cubicBezTo>
                <a:close/>
                <a:moveTo>
                  <a:pt x="639408" y="2763430"/>
                </a:moveTo>
                <a:cubicBezTo>
                  <a:pt x="792527" y="2612395"/>
                  <a:pt x="1053975" y="2599894"/>
                  <a:pt x="1057099" y="2599894"/>
                </a:cubicBezTo>
                <a:cubicBezTo>
                  <a:pt x="1067516" y="2599894"/>
                  <a:pt x="1075849" y="2590520"/>
                  <a:pt x="1075849" y="2580103"/>
                </a:cubicBezTo>
                <a:cubicBezTo>
                  <a:pt x="1075849" y="2569687"/>
                  <a:pt x="1066474" y="2561355"/>
                  <a:pt x="1056058" y="2561355"/>
                </a:cubicBezTo>
                <a:cubicBezTo>
                  <a:pt x="1044600" y="2561355"/>
                  <a:pt x="776902" y="2573854"/>
                  <a:pt x="613367" y="2735306"/>
                </a:cubicBezTo>
                <a:cubicBezTo>
                  <a:pt x="606076" y="2742598"/>
                  <a:pt x="606076" y="2755097"/>
                  <a:pt x="613367" y="2762388"/>
                </a:cubicBezTo>
                <a:cubicBezTo>
                  <a:pt x="617534" y="2766554"/>
                  <a:pt x="621700" y="2767596"/>
                  <a:pt x="626909" y="2767596"/>
                </a:cubicBezTo>
                <a:cubicBezTo>
                  <a:pt x="631075" y="2768638"/>
                  <a:pt x="635241" y="2766554"/>
                  <a:pt x="639408" y="2763430"/>
                </a:cubicBezTo>
                <a:close/>
                <a:moveTo>
                  <a:pt x="672740" y="2489482"/>
                </a:moveTo>
                <a:cubicBezTo>
                  <a:pt x="697739" y="2367613"/>
                  <a:pt x="708155" y="2188453"/>
                  <a:pt x="717530" y="2044709"/>
                </a:cubicBezTo>
                <a:cubicBezTo>
                  <a:pt x="726904" y="1897839"/>
                  <a:pt x="783152" y="1761387"/>
                  <a:pt x="783152" y="1760345"/>
                </a:cubicBezTo>
                <a:cubicBezTo>
                  <a:pt x="787319" y="1750970"/>
                  <a:pt x="782111" y="1739513"/>
                  <a:pt x="772736" y="1735346"/>
                </a:cubicBezTo>
                <a:cubicBezTo>
                  <a:pt x="763361" y="1731179"/>
                  <a:pt x="751903" y="1736387"/>
                  <a:pt x="747737" y="1745762"/>
                </a:cubicBezTo>
                <a:cubicBezTo>
                  <a:pt x="745654" y="1752012"/>
                  <a:pt x="688364" y="1889507"/>
                  <a:pt x="678990" y="2042625"/>
                </a:cubicBezTo>
                <a:cubicBezTo>
                  <a:pt x="670657" y="2178037"/>
                  <a:pt x="659199" y="2362405"/>
                  <a:pt x="635241" y="2482192"/>
                </a:cubicBezTo>
                <a:cubicBezTo>
                  <a:pt x="633158" y="2492608"/>
                  <a:pt x="639408" y="2503024"/>
                  <a:pt x="649824" y="2505107"/>
                </a:cubicBezTo>
                <a:cubicBezTo>
                  <a:pt x="650866" y="2505107"/>
                  <a:pt x="651908" y="2505107"/>
                  <a:pt x="653991" y="2505107"/>
                </a:cubicBezTo>
                <a:cubicBezTo>
                  <a:pt x="663365" y="2505107"/>
                  <a:pt x="671698" y="2498857"/>
                  <a:pt x="672740" y="2489482"/>
                </a:cubicBezTo>
                <a:close/>
                <a:moveTo>
                  <a:pt x="695656" y="2330113"/>
                </a:moveTo>
                <a:cubicBezTo>
                  <a:pt x="718571" y="2168662"/>
                  <a:pt x="643574" y="1994711"/>
                  <a:pt x="640450" y="1986377"/>
                </a:cubicBezTo>
                <a:cubicBezTo>
                  <a:pt x="636283" y="1977004"/>
                  <a:pt x="624825" y="1971796"/>
                  <a:pt x="615451" y="1975961"/>
                </a:cubicBezTo>
                <a:cubicBezTo>
                  <a:pt x="606076" y="1980128"/>
                  <a:pt x="600868" y="1991585"/>
                  <a:pt x="605034" y="2000960"/>
                </a:cubicBezTo>
                <a:cubicBezTo>
                  <a:pt x="606076" y="2003044"/>
                  <a:pt x="678990" y="2172828"/>
                  <a:pt x="658157" y="2322823"/>
                </a:cubicBezTo>
                <a:cubicBezTo>
                  <a:pt x="657116" y="2333239"/>
                  <a:pt x="664407" y="2343655"/>
                  <a:pt x="674823" y="2344696"/>
                </a:cubicBezTo>
                <a:cubicBezTo>
                  <a:pt x="675865" y="2344696"/>
                  <a:pt x="676906" y="2344696"/>
                  <a:pt x="677948" y="2344696"/>
                </a:cubicBezTo>
                <a:cubicBezTo>
                  <a:pt x="686281" y="2346780"/>
                  <a:pt x="694614" y="2340530"/>
                  <a:pt x="695656" y="2330113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2C63583-32B4-47E5-B586-39FEB503C7F9}"/>
              </a:ext>
            </a:extLst>
          </p:cNvPr>
          <p:cNvSpPr/>
          <p:nvPr/>
        </p:nvSpPr>
        <p:spPr>
          <a:xfrm>
            <a:off x="-3106081" y="7984976"/>
            <a:ext cx="10631420" cy="3325727"/>
          </a:xfrm>
          <a:custGeom>
            <a:avLst/>
            <a:gdLst>
              <a:gd name="connsiteX0" fmla="*/ 45094 w 10631420"/>
              <a:gd name="connsiteY0" fmla="*/ 1934023 h 2368193"/>
              <a:gd name="connsiteX1" fmla="*/ 40867 w 10631420"/>
              <a:gd name="connsiteY1" fmla="*/ 1918173 h 2368193"/>
              <a:gd name="connsiteX2" fmla="*/ 81019 w 10631420"/>
              <a:gd name="connsiteY2" fmla="*/ 1909720 h 2368193"/>
              <a:gd name="connsiteX3" fmla="*/ 45094 w 10631420"/>
              <a:gd name="connsiteY3" fmla="*/ 1934023 h 2368193"/>
              <a:gd name="connsiteX4" fmla="*/ 82076 w 10631420"/>
              <a:gd name="connsiteY4" fmla="*/ 1713188 h 2368193"/>
              <a:gd name="connsiteX5" fmla="*/ 68340 w 10631420"/>
              <a:gd name="connsiteY5" fmla="*/ 1716358 h 2368193"/>
              <a:gd name="connsiteX6" fmla="*/ 73623 w 10631420"/>
              <a:gd name="connsiteY6" fmla="*/ 1729038 h 2368193"/>
              <a:gd name="connsiteX7" fmla="*/ 82076 w 10631420"/>
              <a:gd name="connsiteY7" fmla="*/ 1713188 h 2368193"/>
              <a:gd name="connsiteX8" fmla="*/ 45094 w 10631420"/>
              <a:gd name="connsiteY8" fmla="*/ 1935079 h 2368193"/>
              <a:gd name="connsiteX9" fmla="*/ 82076 w 10631420"/>
              <a:gd name="connsiteY9" fmla="*/ 2108366 h 2368193"/>
              <a:gd name="connsiteX10" fmla="*/ 2829 w 10631420"/>
              <a:gd name="connsiteY10" fmla="*/ 2126329 h 2368193"/>
              <a:gd name="connsiteX11" fmla="*/ 26075 w 10631420"/>
              <a:gd name="connsiteY11" fmla="*/ 2220368 h 2368193"/>
              <a:gd name="connsiteX12" fmla="*/ 12338 w 10631420"/>
              <a:gd name="connsiteY12" fmla="*/ 2223538 h 2368193"/>
              <a:gd name="connsiteX13" fmla="*/ 8112 w 10631420"/>
              <a:gd name="connsiteY13" fmla="*/ 2226708 h 2368193"/>
              <a:gd name="connsiteX14" fmla="*/ 9169 w 10631420"/>
              <a:gd name="connsiteY14" fmla="*/ 2240444 h 2368193"/>
              <a:gd name="connsiteX15" fmla="*/ 23961 w 10631420"/>
              <a:gd name="connsiteY15" fmla="*/ 2290105 h 2368193"/>
              <a:gd name="connsiteX16" fmla="*/ 30301 w 10631420"/>
              <a:gd name="connsiteY16" fmla="*/ 2305955 h 2368193"/>
              <a:gd name="connsiteX17" fmla="*/ 54603 w 10631420"/>
              <a:gd name="connsiteY17" fmla="*/ 2311238 h 2368193"/>
              <a:gd name="connsiteX18" fmla="*/ 45094 w 10631420"/>
              <a:gd name="connsiteY18" fmla="*/ 1935079 h 2368193"/>
              <a:gd name="connsiteX19" fmla="*/ 202531 w 10631420"/>
              <a:gd name="connsiteY19" fmla="*/ 1771303 h 2368193"/>
              <a:gd name="connsiteX20" fmla="*/ 79963 w 10631420"/>
              <a:gd name="connsiteY20" fmla="*/ 1795605 h 2368193"/>
              <a:gd name="connsiteX21" fmla="*/ 85246 w 10631420"/>
              <a:gd name="connsiteY21" fmla="*/ 1907607 h 2368193"/>
              <a:gd name="connsiteX22" fmla="*/ 202531 w 10631420"/>
              <a:gd name="connsiteY22" fmla="*/ 1771303 h 2368193"/>
              <a:gd name="connsiteX23" fmla="*/ 10272168 w 10631420"/>
              <a:gd name="connsiteY23" fmla="*/ 1300048 h 2368193"/>
              <a:gd name="connsiteX24" fmla="*/ 10296470 w 10631420"/>
              <a:gd name="connsiteY24" fmla="*/ 1300048 h 2368193"/>
              <a:gd name="connsiteX25" fmla="*/ 10272168 w 10631420"/>
              <a:gd name="connsiteY25" fmla="*/ 1300048 h 2368193"/>
              <a:gd name="connsiteX26" fmla="*/ 10261602 w 10631420"/>
              <a:gd name="connsiteY26" fmla="*/ 1328577 h 2368193"/>
              <a:gd name="connsiteX27" fmla="*/ 10549004 w 10631420"/>
              <a:gd name="connsiteY27" fmla="*/ 1292651 h 2368193"/>
              <a:gd name="connsiteX28" fmla="*/ 10585986 w 10631420"/>
              <a:gd name="connsiteY28" fmla="*/ 1241933 h 2368193"/>
              <a:gd name="connsiteX29" fmla="*/ 9898123 w 10631420"/>
              <a:gd name="connsiteY29" fmla="*/ 1326463 h 2368193"/>
              <a:gd name="connsiteX30" fmla="*/ 10272168 w 10631420"/>
              <a:gd name="connsiteY30" fmla="*/ 1300048 h 2368193"/>
              <a:gd name="connsiteX31" fmla="*/ 10607118 w 10631420"/>
              <a:gd name="connsiteY31" fmla="*/ 1144724 h 2368193"/>
              <a:gd name="connsiteX32" fmla="*/ 10631421 w 10631420"/>
              <a:gd name="connsiteY32" fmla="*/ 1144724 h 2368193"/>
              <a:gd name="connsiteX33" fmla="*/ 10607118 w 10631420"/>
              <a:gd name="connsiteY33" fmla="*/ 1144724 h 2368193"/>
              <a:gd name="connsiteX34" fmla="*/ 6271785 w 10631420"/>
              <a:gd name="connsiteY34" fmla="*/ 1486014 h 2368193"/>
              <a:gd name="connsiteX35" fmla="*/ 5860759 w 10631420"/>
              <a:gd name="connsiteY35" fmla="*/ 1617035 h 2368193"/>
              <a:gd name="connsiteX36" fmla="*/ 6643718 w 10631420"/>
              <a:gd name="connsiteY36" fmla="*/ 1474391 h 2368193"/>
              <a:gd name="connsiteX37" fmla="*/ 6271785 w 10631420"/>
              <a:gd name="connsiteY37" fmla="*/ 1486014 h 2368193"/>
              <a:gd name="connsiteX38" fmla="*/ 5207764 w 10631420"/>
              <a:gd name="connsiteY38" fmla="*/ 1843153 h 2368193"/>
              <a:gd name="connsiteX39" fmla="*/ 5687472 w 10631420"/>
              <a:gd name="connsiteY39" fmla="*/ 1767076 h 2368193"/>
              <a:gd name="connsiteX40" fmla="*/ 5247916 w 10631420"/>
              <a:gd name="connsiteY40" fmla="*/ 1817794 h 2368193"/>
              <a:gd name="connsiteX41" fmla="*/ 5207764 w 10631420"/>
              <a:gd name="connsiteY41" fmla="*/ 1843153 h 2368193"/>
              <a:gd name="connsiteX42" fmla="*/ 5409580 w 10631420"/>
              <a:gd name="connsiteY42" fmla="*/ 1737490 h 2368193"/>
              <a:gd name="connsiteX43" fmla="*/ 5860759 w 10631420"/>
              <a:gd name="connsiteY43" fmla="*/ 1617035 h 2368193"/>
              <a:gd name="connsiteX44" fmla="*/ 5409580 w 10631420"/>
              <a:gd name="connsiteY44" fmla="*/ 1737490 h 2368193"/>
              <a:gd name="connsiteX45" fmla="*/ 8772817 w 10631420"/>
              <a:gd name="connsiteY45" fmla="*/ 237083 h 2368193"/>
              <a:gd name="connsiteX46" fmla="*/ 8993652 w 10631420"/>
              <a:gd name="connsiteY46" fmla="*/ 166289 h 2368193"/>
              <a:gd name="connsiteX47" fmla="*/ 9065502 w 10631420"/>
              <a:gd name="connsiteY47" fmla="*/ 81759 h 2368193"/>
              <a:gd name="connsiteX48" fmla="*/ 9045426 w 10631420"/>
              <a:gd name="connsiteY48" fmla="*/ 81759 h 2368193"/>
              <a:gd name="connsiteX49" fmla="*/ 8690400 w 10631420"/>
              <a:gd name="connsiteY49" fmla="*/ 159949 h 2368193"/>
              <a:gd name="connsiteX50" fmla="*/ 8555152 w 10631420"/>
              <a:gd name="connsiteY50" fmla="*/ 227573 h 2368193"/>
              <a:gd name="connsiteX51" fmla="*/ 8772817 w 10631420"/>
              <a:gd name="connsiteY51" fmla="*/ 237083 h 2368193"/>
              <a:gd name="connsiteX52" fmla="*/ 8993652 w 10631420"/>
              <a:gd name="connsiteY52" fmla="*/ 166289 h 2368193"/>
              <a:gd name="connsiteX53" fmla="*/ 8993652 w 10631420"/>
              <a:gd name="connsiteY53" fmla="*/ 166289 h 2368193"/>
              <a:gd name="connsiteX54" fmla="*/ 8993652 w 10631420"/>
              <a:gd name="connsiteY54" fmla="*/ 166289 h 2368193"/>
              <a:gd name="connsiteX55" fmla="*/ 8260354 w 10631420"/>
              <a:gd name="connsiteY55" fmla="*/ 1173253 h 2368193"/>
              <a:gd name="connsiteX56" fmla="*/ 8243448 w 10631420"/>
              <a:gd name="connsiteY56" fmla="*/ 1173253 h 2368193"/>
              <a:gd name="connsiteX57" fmla="*/ 8193787 w 10631420"/>
              <a:gd name="connsiteY57" fmla="*/ 1183819 h 2368193"/>
              <a:gd name="connsiteX58" fmla="*/ 8260354 w 10631420"/>
              <a:gd name="connsiteY58" fmla="*/ 1173253 h 2368193"/>
              <a:gd name="connsiteX59" fmla="*/ 6870892 w 10631420"/>
              <a:gd name="connsiteY59" fmla="*/ 718904 h 2368193"/>
              <a:gd name="connsiteX60" fmla="*/ 7165691 w 10631420"/>
              <a:gd name="connsiteY60" fmla="*/ 684035 h 2368193"/>
              <a:gd name="connsiteX61" fmla="*/ 6597226 w 10631420"/>
              <a:gd name="connsiteY61" fmla="*/ 769622 h 2368193"/>
              <a:gd name="connsiteX62" fmla="*/ 6672247 w 10631420"/>
              <a:gd name="connsiteY62" fmla="*/ 785471 h 2368193"/>
              <a:gd name="connsiteX63" fmla="*/ 6870892 w 10631420"/>
              <a:gd name="connsiteY63" fmla="*/ 718904 h 2368193"/>
              <a:gd name="connsiteX64" fmla="*/ 8260354 w 10631420"/>
              <a:gd name="connsiteY64" fmla="*/ 1173253 h 2368193"/>
              <a:gd name="connsiteX65" fmla="*/ 9103540 w 10631420"/>
              <a:gd name="connsiteY65" fmla="*/ 1186989 h 2368193"/>
              <a:gd name="connsiteX66" fmla="*/ 10050277 w 10631420"/>
              <a:gd name="connsiteY66" fmla="*/ 1144724 h 2368193"/>
              <a:gd name="connsiteX67" fmla="*/ 10249979 w 10631420"/>
              <a:gd name="connsiteY67" fmla="*/ 1099289 h 2368193"/>
              <a:gd name="connsiteX68" fmla="*/ 10354585 w 10631420"/>
              <a:gd name="connsiteY68" fmla="*/ 976720 h 2368193"/>
              <a:gd name="connsiteX69" fmla="*/ 10067183 w 10631420"/>
              <a:gd name="connsiteY69" fmla="*/ 1012646 h 2368193"/>
              <a:gd name="connsiteX70" fmla="*/ 10077749 w 10631420"/>
              <a:gd name="connsiteY70" fmla="*/ 984117 h 2368193"/>
              <a:gd name="connsiteX71" fmla="*/ 9703704 w 10631420"/>
              <a:gd name="connsiteY71" fmla="*/ 1009476 h 2368193"/>
              <a:gd name="connsiteX72" fmla="*/ 10392623 w 10631420"/>
              <a:gd name="connsiteY72" fmla="*/ 926002 h 2368193"/>
              <a:gd name="connsiteX73" fmla="*/ 10427492 w 10631420"/>
              <a:gd name="connsiteY73" fmla="*/ 867888 h 2368193"/>
              <a:gd name="connsiteX74" fmla="*/ 8903839 w 10631420"/>
              <a:gd name="connsiteY74" fmla="*/ 934455 h 2368193"/>
              <a:gd name="connsiteX75" fmla="*/ 8628059 w 10631420"/>
              <a:gd name="connsiteY75" fmla="*/ 992570 h 2368193"/>
              <a:gd name="connsiteX76" fmla="*/ 8766477 w 10631420"/>
              <a:gd name="connsiteY76" fmla="*/ 1010532 h 2368193"/>
              <a:gd name="connsiteX77" fmla="*/ 8616436 w 10631420"/>
              <a:gd name="connsiteY77" fmla="*/ 1009476 h 2368193"/>
              <a:gd name="connsiteX78" fmla="*/ 8544586 w 10631420"/>
              <a:gd name="connsiteY78" fmla="*/ 1008419 h 2368193"/>
              <a:gd name="connsiteX79" fmla="*/ 8058539 w 10631420"/>
              <a:gd name="connsiteY79" fmla="*/ 1090836 h 2368193"/>
              <a:gd name="connsiteX80" fmla="*/ 8473792 w 10631420"/>
              <a:gd name="connsiteY80" fmla="*/ 1006306 h 2368193"/>
              <a:gd name="connsiteX81" fmla="*/ 7621096 w 10631420"/>
              <a:gd name="connsiteY81" fmla="*/ 1021099 h 2368193"/>
              <a:gd name="connsiteX82" fmla="*/ 7108633 w 10631420"/>
              <a:gd name="connsiteY82" fmla="*/ 1134158 h 2368193"/>
              <a:gd name="connsiteX83" fmla="*/ 7098066 w 10631420"/>
              <a:gd name="connsiteY83" fmla="*/ 1153177 h 2368193"/>
              <a:gd name="connsiteX84" fmla="*/ 7058971 w 10631420"/>
              <a:gd name="connsiteY84" fmla="*/ 1150007 h 2368193"/>
              <a:gd name="connsiteX85" fmla="*/ 6998744 w 10631420"/>
              <a:gd name="connsiteY85" fmla="*/ 1185932 h 2368193"/>
              <a:gd name="connsiteX86" fmla="*/ 6452469 w 10631420"/>
              <a:gd name="connsiteY86" fmla="*/ 1288425 h 2368193"/>
              <a:gd name="connsiteX87" fmla="*/ 6403864 w 10631420"/>
              <a:gd name="connsiteY87" fmla="*/ 1303218 h 2368193"/>
              <a:gd name="connsiteX88" fmla="*/ 6229520 w 10631420"/>
              <a:gd name="connsiteY88" fmla="*/ 1306387 h 2368193"/>
              <a:gd name="connsiteX89" fmla="*/ 6452469 w 10631420"/>
              <a:gd name="connsiteY89" fmla="*/ 1288425 h 2368193"/>
              <a:gd name="connsiteX90" fmla="*/ 7058971 w 10631420"/>
              <a:gd name="connsiteY90" fmla="*/ 1150007 h 2368193"/>
              <a:gd name="connsiteX91" fmla="*/ 7098066 w 10631420"/>
              <a:gd name="connsiteY91" fmla="*/ 1137327 h 2368193"/>
              <a:gd name="connsiteX92" fmla="*/ 7108633 w 10631420"/>
              <a:gd name="connsiteY92" fmla="*/ 1135214 h 2368193"/>
              <a:gd name="connsiteX93" fmla="*/ 7471055 w 10631420"/>
              <a:gd name="connsiteY93" fmla="*/ 1039061 h 2368193"/>
              <a:gd name="connsiteX94" fmla="*/ 7520716 w 10631420"/>
              <a:gd name="connsiteY94" fmla="*/ 990456 h 2368193"/>
              <a:gd name="connsiteX95" fmla="*/ 7944423 w 10631420"/>
              <a:gd name="connsiteY95" fmla="*/ 812943 h 2368193"/>
              <a:gd name="connsiteX96" fmla="*/ 8519227 w 10631420"/>
              <a:gd name="connsiteY96" fmla="*/ 687205 h 2368193"/>
              <a:gd name="connsiteX97" fmla="*/ 8744288 w 10631420"/>
              <a:gd name="connsiteY97" fmla="*/ 656563 h 2368193"/>
              <a:gd name="connsiteX98" fmla="*/ 8845724 w 10631420"/>
              <a:gd name="connsiteY98" fmla="*/ 615355 h 2368193"/>
              <a:gd name="connsiteX99" fmla="*/ 8734779 w 10631420"/>
              <a:gd name="connsiteY99" fmla="*/ 596335 h 2368193"/>
              <a:gd name="connsiteX100" fmla="*/ 9346564 w 10631420"/>
              <a:gd name="connsiteY100" fmla="*/ 437842 h 2368193"/>
              <a:gd name="connsiteX101" fmla="*/ 9027464 w 10631420"/>
              <a:gd name="connsiteY101" fmla="*/ 457917 h 2368193"/>
              <a:gd name="connsiteX102" fmla="*/ 8419904 w 10631420"/>
              <a:gd name="connsiteY102" fmla="*/ 493843 h 2368193"/>
              <a:gd name="connsiteX103" fmla="*/ 8537190 w 10631420"/>
              <a:gd name="connsiteY103" fmla="*/ 241309 h 2368193"/>
              <a:gd name="connsiteX104" fmla="*/ 8555152 w 10631420"/>
              <a:gd name="connsiteY104" fmla="*/ 228630 h 2368193"/>
              <a:gd name="connsiteX105" fmla="*/ 8382923 w 10631420"/>
              <a:gd name="connsiteY105" fmla="*/ 217007 h 2368193"/>
              <a:gd name="connsiteX106" fmla="*/ 8109257 w 10631420"/>
              <a:gd name="connsiteY106" fmla="*/ 261385 h 2368193"/>
              <a:gd name="connsiteX107" fmla="*/ 7664418 w 10631420"/>
              <a:gd name="connsiteY107" fmla="*/ 327952 h 2368193"/>
              <a:gd name="connsiteX108" fmla="*/ 7783816 w 10631420"/>
              <a:gd name="connsiteY108" fmla="*/ 284631 h 2368193"/>
              <a:gd name="connsiteX109" fmla="*/ 7841931 w 10631420"/>
              <a:gd name="connsiteY109" fmla="*/ 260328 h 2368193"/>
              <a:gd name="connsiteX110" fmla="*/ 8381866 w 10631420"/>
              <a:gd name="connsiteY110" fmla="*/ 217007 h 2368193"/>
              <a:gd name="connsiteX111" fmla="*/ 8689344 w 10631420"/>
              <a:gd name="connsiteY111" fmla="*/ 159949 h 2368193"/>
              <a:gd name="connsiteX112" fmla="*/ 8696740 w 10631420"/>
              <a:gd name="connsiteY112" fmla="*/ 156779 h 2368193"/>
              <a:gd name="connsiteX113" fmla="*/ 8306846 w 10631420"/>
              <a:gd name="connsiteY113" fmla="*/ 135647 h 2368193"/>
              <a:gd name="connsiteX114" fmla="*/ 7588341 w 10631420"/>
              <a:gd name="connsiteY114" fmla="*/ 247649 h 2368193"/>
              <a:gd name="connsiteX115" fmla="*/ 7707739 w 10631420"/>
              <a:gd name="connsiteY115" fmla="*/ 203271 h 2368193"/>
              <a:gd name="connsiteX116" fmla="*/ 8305789 w 10631420"/>
              <a:gd name="connsiteY116" fmla="*/ 135647 h 2368193"/>
              <a:gd name="connsiteX117" fmla="*/ 8971462 w 10631420"/>
              <a:gd name="connsiteY117" fmla="*/ 399 h 2368193"/>
              <a:gd name="connsiteX118" fmla="*/ 8513944 w 10631420"/>
              <a:gd name="connsiteY118" fmla="*/ 14135 h 2368193"/>
              <a:gd name="connsiteX119" fmla="*/ 7671814 w 10631420"/>
              <a:gd name="connsiteY119" fmla="*/ 135647 h 2368193"/>
              <a:gd name="connsiteX120" fmla="*/ 6861383 w 10631420"/>
              <a:gd name="connsiteY120" fmla="*/ 269838 h 2368193"/>
              <a:gd name="connsiteX121" fmla="*/ 6666963 w 10631420"/>
              <a:gd name="connsiteY121" fmla="*/ 350142 h 2368193"/>
              <a:gd name="connsiteX122" fmla="*/ 6191482 w 10631420"/>
              <a:gd name="connsiteY122" fmla="*/ 404030 h 2368193"/>
              <a:gd name="connsiteX123" fmla="*/ 6141821 w 10631420"/>
              <a:gd name="connsiteY123" fmla="*/ 453691 h 2368193"/>
              <a:gd name="connsiteX124" fmla="*/ 5640981 w 10631420"/>
              <a:gd name="connsiteY124" fmla="*/ 511805 h 2368193"/>
              <a:gd name="connsiteX125" fmla="*/ 5589206 w 10631420"/>
              <a:gd name="connsiteY125" fmla="*/ 483276 h 2368193"/>
              <a:gd name="connsiteX126" fmla="*/ 4728056 w 10631420"/>
              <a:gd name="connsiteY126" fmla="*/ 632261 h 2368193"/>
              <a:gd name="connsiteX127" fmla="*/ 4490316 w 10631420"/>
              <a:gd name="connsiteY127" fmla="*/ 640714 h 2368193"/>
              <a:gd name="connsiteX128" fmla="*/ 4728056 w 10631420"/>
              <a:gd name="connsiteY128" fmla="*/ 632261 h 2368193"/>
              <a:gd name="connsiteX129" fmla="*/ 5253199 w 10631420"/>
              <a:gd name="connsiteY129" fmla="*/ 536108 h 2368193"/>
              <a:gd name="connsiteX130" fmla="*/ 4006382 w 10631420"/>
              <a:gd name="connsiteY130" fmla="*/ 679809 h 2368193"/>
              <a:gd name="connsiteX131" fmla="*/ 3423124 w 10631420"/>
              <a:gd name="connsiteY131" fmla="*/ 761169 h 2368193"/>
              <a:gd name="connsiteX132" fmla="*/ 2862056 w 10631420"/>
              <a:gd name="connsiteY132" fmla="*/ 886907 h 2368193"/>
              <a:gd name="connsiteX133" fmla="*/ 2404538 w 10631420"/>
              <a:gd name="connsiteY133" fmla="*/ 930229 h 2368193"/>
              <a:gd name="connsiteX134" fmla="*/ 2440463 w 10631420"/>
              <a:gd name="connsiteY134" fmla="*/ 896417 h 2368193"/>
              <a:gd name="connsiteX135" fmla="*/ 1874112 w 10631420"/>
              <a:gd name="connsiteY135" fmla="*/ 953475 h 2368193"/>
              <a:gd name="connsiteX136" fmla="*/ 1822337 w 10631420"/>
              <a:gd name="connsiteY136" fmla="*/ 964041 h 2368193"/>
              <a:gd name="connsiteX137" fmla="*/ 680126 w 10631420"/>
              <a:gd name="connsiteY137" fmla="*/ 1157403 h 2368193"/>
              <a:gd name="connsiteX138" fmla="*/ 383214 w 10631420"/>
              <a:gd name="connsiteY138" fmla="*/ 1218688 h 2368193"/>
              <a:gd name="connsiteX139" fmla="*/ 329326 w 10631420"/>
              <a:gd name="connsiteY139" fmla="*/ 1357105 h 2368193"/>
              <a:gd name="connsiteX140" fmla="*/ 350459 w 10631420"/>
              <a:gd name="connsiteY140" fmla="*/ 1369785 h 2368193"/>
              <a:gd name="connsiteX141" fmla="*/ 551217 w 10631420"/>
              <a:gd name="connsiteY141" fmla="*/ 1321180 h 2368193"/>
              <a:gd name="connsiteX142" fmla="*/ 321930 w 10631420"/>
              <a:gd name="connsiteY142" fmla="*/ 1531449 h 2368193"/>
              <a:gd name="connsiteX143" fmla="*/ 314533 w 10631420"/>
              <a:gd name="connsiteY143" fmla="*/ 1570544 h 2368193"/>
              <a:gd name="connsiteX144" fmla="*/ 279665 w 10631420"/>
              <a:gd name="connsiteY144" fmla="*/ 1576883 h 2368193"/>
              <a:gd name="connsiteX145" fmla="*/ 271212 w 10631420"/>
              <a:gd name="connsiteY145" fmla="*/ 1591676 h 2368193"/>
              <a:gd name="connsiteX146" fmla="*/ 274382 w 10631420"/>
              <a:gd name="connsiteY146" fmla="*/ 1660357 h 2368193"/>
              <a:gd name="connsiteX147" fmla="*/ 401177 w 10631420"/>
              <a:gd name="connsiteY147" fmla="*/ 1639224 h 2368193"/>
              <a:gd name="connsiteX148" fmla="*/ 276495 w 10631420"/>
              <a:gd name="connsiteY148" fmla="*/ 1773416 h 2368193"/>
              <a:gd name="connsiteX149" fmla="*/ 277551 w 10631420"/>
              <a:gd name="connsiteY149" fmla="*/ 1775529 h 2368193"/>
              <a:gd name="connsiteX150" fmla="*/ 273325 w 10631420"/>
              <a:gd name="connsiteY150" fmla="*/ 1776586 h 2368193"/>
              <a:gd name="connsiteX151" fmla="*/ 234230 w 10631420"/>
              <a:gd name="connsiteY151" fmla="*/ 1799831 h 2368193"/>
              <a:gd name="connsiteX152" fmla="*/ 234230 w 10631420"/>
              <a:gd name="connsiteY152" fmla="*/ 1799831 h 2368193"/>
              <a:gd name="connsiteX153" fmla="*/ 219437 w 10631420"/>
              <a:gd name="connsiteY153" fmla="*/ 2178103 h 2368193"/>
              <a:gd name="connsiteX154" fmla="*/ 300797 w 10631420"/>
              <a:gd name="connsiteY154" fmla="*/ 2163310 h 2368193"/>
              <a:gd name="connsiteX155" fmla="*/ 309250 w 10631420"/>
              <a:gd name="connsiteY155" fmla="*/ 2210859 h 2368193"/>
              <a:gd name="connsiteX156" fmla="*/ 591369 w 10631420"/>
              <a:gd name="connsiteY156" fmla="*/ 2235161 h 2368193"/>
              <a:gd name="connsiteX157" fmla="*/ 865035 w 10631420"/>
              <a:gd name="connsiteY157" fmla="*/ 2302785 h 2368193"/>
              <a:gd name="connsiteX158" fmla="*/ 992887 w 10631420"/>
              <a:gd name="connsiteY158" fmla="*/ 2367239 h 2368193"/>
              <a:gd name="connsiteX159" fmla="*/ 1559238 w 10631420"/>
              <a:gd name="connsiteY159" fmla="*/ 2299615 h 2368193"/>
              <a:gd name="connsiteX160" fmla="*/ 2156231 w 10631420"/>
              <a:gd name="connsiteY160" fmla="*/ 2178103 h 2368193"/>
              <a:gd name="connsiteX161" fmla="*/ 2751111 w 10631420"/>
              <a:gd name="connsiteY161" fmla="*/ 2091460 h 2368193"/>
              <a:gd name="connsiteX162" fmla="*/ 2746884 w 10631420"/>
              <a:gd name="connsiteY162" fmla="*/ 2080894 h 2368193"/>
              <a:gd name="connsiteX163" fmla="*/ 3039570 w 10631420"/>
              <a:gd name="connsiteY163" fmla="*/ 2053421 h 2368193"/>
              <a:gd name="connsiteX164" fmla="*/ 3305839 w 10631420"/>
              <a:gd name="connsiteY164" fmla="*/ 1988967 h 2368193"/>
              <a:gd name="connsiteX165" fmla="*/ 4282161 w 10631420"/>
              <a:gd name="connsiteY165" fmla="*/ 1917117 h 2368193"/>
              <a:gd name="connsiteX166" fmla="*/ 5251086 w 10631420"/>
              <a:gd name="connsiteY166" fmla="*/ 1818851 h 2368193"/>
              <a:gd name="connsiteX167" fmla="*/ 5412749 w 10631420"/>
              <a:gd name="connsiteY167" fmla="*/ 1737490 h 2368193"/>
              <a:gd name="connsiteX168" fmla="*/ 5290181 w 10631420"/>
              <a:gd name="connsiteY168" fmla="*/ 1730094 h 2368193"/>
              <a:gd name="connsiteX169" fmla="*/ 6769456 w 10631420"/>
              <a:gd name="connsiteY169" fmla="*/ 1351822 h 2368193"/>
              <a:gd name="connsiteX170" fmla="*/ 8242391 w 10631420"/>
              <a:gd name="connsiteY170" fmla="*/ 1173253 h 2368193"/>
              <a:gd name="connsiteX171" fmla="*/ 9036973 w 10631420"/>
              <a:gd name="connsiteY171" fmla="*/ 1027438 h 2368193"/>
              <a:gd name="connsiteX172" fmla="*/ 8260354 w 10631420"/>
              <a:gd name="connsiteY172" fmla="*/ 1173253 h 2368193"/>
              <a:gd name="connsiteX173" fmla="*/ 810090 w 10631420"/>
              <a:gd name="connsiteY173" fmla="*/ 1740660 h 2368193"/>
              <a:gd name="connsiteX174" fmla="*/ 822770 w 10631420"/>
              <a:gd name="connsiteY174" fmla="*/ 1750170 h 2368193"/>
              <a:gd name="connsiteX175" fmla="*/ 749863 w 10631420"/>
              <a:gd name="connsiteY175" fmla="*/ 1782925 h 2368193"/>
              <a:gd name="connsiteX176" fmla="*/ 810090 w 10631420"/>
              <a:gd name="connsiteY176" fmla="*/ 1740660 h 2368193"/>
              <a:gd name="connsiteX177" fmla="*/ 1014019 w 10631420"/>
              <a:gd name="connsiteY177" fmla="*/ 1800888 h 2368193"/>
              <a:gd name="connsiteX178" fmla="*/ 727674 w 10631420"/>
              <a:gd name="connsiteY178" fmla="*/ 1849493 h 2368193"/>
              <a:gd name="connsiteX179" fmla="*/ 727674 w 10631420"/>
              <a:gd name="connsiteY179" fmla="*/ 1836813 h 2368193"/>
              <a:gd name="connsiteX180" fmla="*/ 1036208 w 10631420"/>
              <a:gd name="connsiteY180" fmla="*/ 1757566 h 2368193"/>
              <a:gd name="connsiteX181" fmla="*/ 1319384 w 10631420"/>
              <a:gd name="connsiteY181" fmla="*/ 1727981 h 2368193"/>
              <a:gd name="connsiteX182" fmla="*/ 1014019 w 10631420"/>
              <a:gd name="connsiteY182" fmla="*/ 1800888 h 2368193"/>
              <a:gd name="connsiteX183" fmla="*/ 2014643 w 10631420"/>
              <a:gd name="connsiteY183" fmla="*/ 1996364 h 2368193"/>
              <a:gd name="connsiteX184" fmla="*/ 2013587 w 10631420"/>
              <a:gd name="connsiteY184" fmla="*/ 1988967 h 2368193"/>
              <a:gd name="connsiteX185" fmla="*/ 2017813 w 10631420"/>
              <a:gd name="connsiteY185" fmla="*/ 1994250 h 2368193"/>
              <a:gd name="connsiteX186" fmla="*/ 2014643 w 10631420"/>
              <a:gd name="connsiteY186" fmla="*/ 1996364 h 2368193"/>
              <a:gd name="connsiteX187" fmla="*/ 4889720 w 10631420"/>
              <a:gd name="connsiteY187" fmla="*/ 1368728 h 2368193"/>
              <a:gd name="connsiteX188" fmla="*/ 4251518 w 10631420"/>
              <a:gd name="connsiteY188" fmla="*/ 1551524 h 2368193"/>
              <a:gd name="connsiteX189" fmla="*/ 4031740 w 10631420"/>
              <a:gd name="connsiteY189" fmla="*/ 1626545 h 2368193"/>
              <a:gd name="connsiteX190" fmla="*/ 3516107 w 10631420"/>
              <a:gd name="connsiteY190" fmla="*/ 1742774 h 2368193"/>
              <a:gd name="connsiteX191" fmla="*/ 2983568 w 10631420"/>
              <a:gd name="connsiteY191" fmla="*/ 1843153 h 2368193"/>
              <a:gd name="connsiteX192" fmla="*/ 2524993 w 10631420"/>
              <a:gd name="connsiteY192" fmla="*/ 1955155 h 2368193"/>
              <a:gd name="connsiteX193" fmla="*/ 2379179 w 10631420"/>
              <a:gd name="connsiteY193" fmla="*/ 1978401 h 2368193"/>
              <a:gd name="connsiteX194" fmla="*/ 2370726 w 10631420"/>
              <a:gd name="connsiteY194" fmla="*/ 1965722 h 2368193"/>
              <a:gd name="connsiteX195" fmla="*/ 2548239 w 10631420"/>
              <a:gd name="connsiteY195" fmla="*/ 1937193 h 2368193"/>
              <a:gd name="connsiteX196" fmla="*/ 2665524 w 10631420"/>
              <a:gd name="connsiteY196" fmla="*/ 1863229 h 2368193"/>
              <a:gd name="connsiteX197" fmla="*/ 3005757 w 10631420"/>
              <a:gd name="connsiteY197" fmla="*/ 1793492 h 2368193"/>
              <a:gd name="connsiteX198" fmla="*/ 3348104 w 10631420"/>
              <a:gd name="connsiteY198" fmla="*/ 1756510 h 2368193"/>
              <a:gd name="connsiteX199" fmla="*/ 3394595 w 10631420"/>
              <a:gd name="connsiteY199" fmla="*/ 1704735 h 2368193"/>
              <a:gd name="connsiteX200" fmla="*/ 3835208 w 10631420"/>
              <a:gd name="connsiteY200" fmla="*/ 1634998 h 2368193"/>
              <a:gd name="connsiteX201" fmla="*/ 3759131 w 10631420"/>
              <a:gd name="connsiteY201" fmla="*/ 1606469 h 2368193"/>
              <a:gd name="connsiteX202" fmla="*/ 4052873 w 10631420"/>
              <a:gd name="connsiteY202" fmla="*/ 1528279 h 2368193"/>
              <a:gd name="connsiteX203" fmla="*/ 4296954 w 10631420"/>
              <a:gd name="connsiteY203" fmla="*/ 1452202 h 2368193"/>
              <a:gd name="connsiteX204" fmla="*/ 4986930 w 10631420"/>
              <a:gd name="connsiteY204" fmla="*/ 1316954 h 2368193"/>
              <a:gd name="connsiteX205" fmla="*/ 4889720 w 10631420"/>
              <a:gd name="connsiteY205" fmla="*/ 1368728 h 2368193"/>
              <a:gd name="connsiteX206" fmla="*/ 3782377 w 10631420"/>
              <a:gd name="connsiteY206" fmla="*/ 1041174 h 2368193"/>
              <a:gd name="connsiteX207" fmla="*/ 4443824 w 10631420"/>
              <a:gd name="connsiteY207" fmla="*/ 722074 h 2368193"/>
              <a:gd name="connsiteX208" fmla="*/ 5246859 w 10631420"/>
              <a:gd name="connsiteY208" fmla="*/ 610071 h 2368193"/>
              <a:gd name="connsiteX209" fmla="*/ 3782377 w 10631420"/>
              <a:gd name="connsiteY209" fmla="*/ 1041174 h 2368193"/>
              <a:gd name="connsiteX210" fmla="*/ 7008253 w 10631420"/>
              <a:gd name="connsiteY210" fmla="*/ 335349 h 2368193"/>
              <a:gd name="connsiteX211" fmla="*/ 7333694 w 10631420"/>
              <a:gd name="connsiteY211" fmla="*/ 285687 h 2368193"/>
              <a:gd name="connsiteX212" fmla="*/ 7008253 w 10631420"/>
              <a:gd name="connsiteY212" fmla="*/ 335349 h 2368193"/>
              <a:gd name="connsiteX213" fmla="*/ 6099556 w 10631420"/>
              <a:gd name="connsiteY213" fmla="*/ 953475 h 2368193"/>
              <a:gd name="connsiteX214" fmla="*/ 6596169 w 10631420"/>
              <a:gd name="connsiteY214" fmla="*/ 768565 h 2368193"/>
              <a:gd name="connsiteX215" fmla="*/ 7513320 w 10631420"/>
              <a:gd name="connsiteY215" fmla="*/ 607958 h 2368193"/>
              <a:gd name="connsiteX216" fmla="*/ 7594680 w 10631420"/>
              <a:gd name="connsiteY216" fmla="*/ 584712 h 2368193"/>
              <a:gd name="connsiteX217" fmla="*/ 7753174 w 10631420"/>
              <a:gd name="connsiteY217" fmla="*/ 582599 h 2368193"/>
              <a:gd name="connsiteX218" fmla="*/ 7775363 w 10631420"/>
              <a:gd name="connsiteY218" fmla="*/ 580486 h 2368193"/>
              <a:gd name="connsiteX219" fmla="*/ 7762684 w 10631420"/>
              <a:gd name="connsiteY219" fmla="*/ 584712 h 2368193"/>
              <a:gd name="connsiteX220" fmla="*/ 7995141 w 10631420"/>
              <a:gd name="connsiteY220" fmla="*/ 634374 h 2368193"/>
              <a:gd name="connsiteX221" fmla="*/ 8020500 w 10631420"/>
              <a:gd name="connsiteY221" fmla="*/ 618524 h 2368193"/>
              <a:gd name="connsiteX222" fmla="*/ 8020500 w 10631420"/>
              <a:gd name="connsiteY222" fmla="*/ 667129 h 2368193"/>
              <a:gd name="connsiteX223" fmla="*/ 7271353 w 10631420"/>
              <a:gd name="connsiteY223" fmla="*/ 748489 h 2368193"/>
              <a:gd name="connsiteX224" fmla="*/ 6274956 w 10631420"/>
              <a:gd name="connsiteY224" fmla="*/ 950305 h 2368193"/>
              <a:gd name="connsiteX225" fmla="*/ 6099556 w 10631420"/>
              <a:gd name="connsiteY225" fmla="*/ 953475 h 2368193"/>
              <a:gd name="connsiteX226" fmla="*/ 8578398 w 10631420"/>
              <a:gd name="connsiteY226" fmla="*/ 987287 h 2368193"/>
              <a:gd name="connsiteX227" fmla="*/ 8904895 w 10631420"/>
              <a:gd name="connsiteY227" fmla="*/ 934455 h 2368193"/>
              <a:gd name="connsiteX228" fmla="*/ 9157429 w 10631420"/>
              <a:gd name="connsiteY228" fmla="*/ 872114 h 2368193"/>
              <a:gd name="connsiteX229" fmla="*/ 10457077 w 10631420"/>
              <a:gd name="connsiteY229" fmla="*/ 798151 h 2368193"/>
              <a:gd name="connsiteX230" fmla="*/ 10459191 w 10631420"/>
              <a:gd name="connsiteY230" fmla="*/ 652336 h 2368193"/>
              <a:gd name="connsiteX231" fmla="*/ 9055992 w 10631420"/>
              <a:gd name="connsiteY231" fmla="*/ 636487 h 2368193"/>
              <a:gd name="connsiteX232" fmla="*/ 9045426 w 10631420"/>
              <a:gd name="connsiteY232" fmla="*/ 641770 h 2368193"/>
              <a:gd name="connsiteX233" fmla="*/ 8269864 w 10631420"/>
              <a:gd name="connsiteY233" fmla="*/ 782301 h 2368193"/>
              <a:gd name="connsiteX234" fmla="*/ 7520716 w 10631420"/>
              <a:gd name="connsiteY234" fmla="*/ 989400 h 2368193"/>
              <a:gd name="connsiteX235" fmla="*/ 8578398 w 10631420"/>
              <a:gd name="connsiteY235" fmla="*/ 987287 h 2368193"/>
              <a:gd name="connsiteX236" fmla="*/ 5687472 w 10631420"/>
              <a:gd name="connsiteY236" fmla="*/ 1768133 h 2368193"/>
              <a:gd name="connsiteX237" fmla="*/ 5979101 w 10631420"/>
              <a:gd name="connsiteY237" fmla="*/ 1733264 h 2368193"/>
              <a:gd name="connsiteX238" fmla="*/ 6740927 w 10631420"/>
              <a:gd name="connsiteY238" fmla="*/ 1577940 h 2368193"/>
              <a:gd name="connsiteX239" fmla="*/ 6191482 w 10631420"/>
              <a:gd name="connsiteY239" fmla="*/ 1598016 h 2368193"/>
              <a:gd name="connsiteX240" fmla="*/ 5687472 w 10631420"/>
              <a:gd name="connsiteY240" fmla="*/ 1768133 h 2368193"/>
              <a:gd name="connsiteX241" fmla="*/ 6941686 w 10631420"/>
              <a:gd name="connsiteY241" fmla="*/ 1527222 h 2368193"/>
              <a:gd name="connsiteX242" fmla="*/ 6740927 w 10631420"/>
              <a:gd name="connsiteY242" fmla="*/ 1576883 h 2368193"/>
              <a:gd name="connsiteX243" fmla="*/ 7547132 w 10631420"/>
              <a:gd name="connsiteY243" fmla="*/ 1518769 h 2368193"/>
              <a:gd name="connsiteX244" fmla="*/ 8870027 w 10631420"/>
              <a:gd name="connsiteY244" fmla="*/ 1316954 h 2368193"/>
              <a:gd name="connsiteX245" fmla="*/ 9020067 w 10631420"/>
              <a:gd name="connsiteY245" fmla="*/ 1295821 h 2368193"/>
              <a:gd name="connsiteX246" fmla="*/ 7804949 w 10631420"/>
              <a:gd name="connsiteY246" fmla="*/ 1289481 h 2368193"/>
              <a:gd name="connsiteX247" fmla="*/ 6684926 w 10631420"/>
              <a:gd name="connsiteY247" fmla="*/ 1461711 h 2368193"/>
              <a:gd name="connsiteX248" fmla="*/ 6644775 w 10631420"/>
              <a:gd name="connsiteY248" fmla="*/ 1473334 h 2368193"/>
              <a:gd name="connsiteX249" fmla="*/ 7629549 w 10631420"/>
              <a:gd name="connsiteY249" fmla="*/ 1407823 h 2368193"/>
              <a:gd name="connsiteX250" fmla="*/ 6941686 w 10631420"/>
              <a:gd name="connsiteY250" fmla="*/ 1527222 h 2368193"/>
              <a:gd name="connsiteX251" fmla="*/ 8473792 w 10631420"/>
              <a:gd name="connsiteY251" fmla="*/ 1005249 h 2368193"/>
              <a:gd name="connsiteX252" fmla="*/ 8545642 w 10631420"/>
              <a:gd name="connsiteY252" fmla="*/ 1007363 h 2368193"/>
              <a:gd name="connsiteX253" fmla="*/ 8628059 w 10631420"/>
              <a:gd name="connsiteY253" fmla="*/ 991513 h 2368193"/>
              <a:gd name="connsiteX254" fmla="*/ 8578398 w 10631420"/>
              <a:gd name="connsiteY254" fmla="*/ 987287 h 2368193"/>
              <a:gd name="connsiteX255" fmla="*/ 8473792 w 10631420"/>
              <a:gd name="connsiteY255" fmla="*/ 1005249 h 2368193"/>
              <a:gd name="connsiteX256" fmla="*/ 7762684 w 10631420"/>
              <a:gd name="connsiteY256" fmla="*/ 584712 h 2368193"/>
              <a:gd name="connsiteX257" fmla="*/ 7753174 w 10631420"/>
              <a:gd name="connsiteY257" fmla="*/ 582599 h 2368193"/>
              <a:gd name="connsiteX258" fmla="*/ 7512264 w 10631420"/>
              <a:gd name="connsiteY258" fmla="*/ 607958 h 2368193"/>
              <a:gd name="connsiteX259" fmla="*/ 7164634 w 10631420"/>
              <a:gd name="connsiteY259" fmla="*/ 682979 h 2368193"/>
              <a:gd name="connsiteX260" fmla="*/ 7762684 w 10631420"/>
              <a:gd name="connsiteY260" fmla="*/ 584712 h 2368193"/>
              <a:gd name="connsiteX261" fmla="*/ 7067425 w 10631420"/>
              <a:gd name="connsiteY261" fmla="*/ 202214 h 2368193"/>
              <a:gd name="connsiteX262" fmla="*/ 6967045 w 10631420"/>
              <a:gd name="connsiteY262" fmla="*/ 203271 h 2368193"/>
              <a:gd name="connsiteX263" fmla="*/ 6921610 w 10631420"/>
              <a:gd name="connsiteY263" fmla="*/ 232856 h 2368193"/>
              <a:gd name="connsiteX264" fmla="*/ 6992404 w 10631420"/>
              <a:gd name="connsiteY264" fmla="*/ 236026 h 2368193"/>
              <a:gd name="connsiteX265" fmla="*/ 7067425 w 10631420"/>
              <a:gd name="connsiteY265" fmla="*/ 202214 h 2368193"/>
              <a:gd name="connsiteX266" fmla="*/ 5590262 w 10631420"/>
              <a:gd name="connsiteY266" fmla="*/ 482220 h 2368193"/>
              <a:gd name="connsiteX267" fmla="*/ 6862439 w 10631420"/>
              <a:gd name="connsiteY267" fmla="*/ 268781 h 2368193"/>
              <a:gd name="connsiteX268" fmla="*/ 6922667 w 10631420"/>
              <a:gd name="connsiteY268" fmla="*/ 231800 h 2368193"/>
              <a:gd name="connsiteX269" fmla="*/ 6116462 w 10631420"/>
              <a:gd name="connsiteY269" fmla="*/ 340632 h 2368193"/>
              <a:gd name="connsiteX270" fmla="*/ 5942119 w 10631420"/>
              <a:gd name="connsiteY270" fmla="*/ 408256 h 2368193"/>
              <a:gd name="connsiteX271" fmla="*/ 5255312 w 10631420"/>
              <a:gd name="connsiteY271" fmla="*/ 535051 h 2368193"/>
              <a:gd name="connsiteX272" fmla="*/ 5581809 w 10631420"/>
              <a:gd name="connsiteY272" fmla="*/ 483276 h 2368193"/>
              <a:gd name="connsiteX273" fmla="*/ 5590262 w 10631420"/>
              <a:gd name="connsiteY273" fmla="*/ 482220 h 236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</a:cxnLst>
            <a:rect l="l" t="t" r="r" b="b"/>
            <a:pathLst>
              <a:path w="10631420" h="2368193">
                <a:moveTo>
                  <a:pt x="45094" y="1934023"/>
                </a:moveTo>
                <a:lnTo>
                  <a:pt x="40867" y="1918173"/>
                </a:lnTo>
                <a:cubicBezTo>
                  <a:pt x="40867" y="1918173"/>
                  <a:pt x="60943" y="1913947"/>
                  <a:pt x="81019" y="1909720"/>
                </a:cubicBezTo>
                <a:cubicBezTo>
                  <a:pt x="70453" y="1918173"/>
                  <a:pt x="57773" y="1926626"/>
                  <a:pt x="45094" y="1934023"/>
                </a:cubicBezTo>
                <a:close/>
                <a:moveTo>
                  <a:pt x="82076" y="1713188"/>
                </a:moveTo>
                <a:lnTo>
                  <a:pt x="68340" y="1716358"/>
                </a:lnTo>
                <a:cubicBezTo>
                  <a:pt x="70453" y="1720585"/>
                  <a:pt x="71510" y="1724811"/>
                  <a:pt x="73623" y="1729038"/>
                </a:cubicBezTo>
                <a:cubicBezTo>
                  <a:pt x="76793" y="1722698"/>
                  <a:pt x="78906" y="1717415"/>
                  <a:pt x="82076" y="1713188"/>
                </a:cubicBezTo>
                <a:close/>
                <a:moveTo>
                  <a:pt x="45094" y="1935079"/>
                </a:moveTo>
                <a:cubicBezTo>
                  <a:pt x="60943" y="1992137"/>
                  <a:pt x="89472" y="2046025"/>
                  <a:pt x="82076" y="2108366"/>
                </a:cubicBezTo>
                <a:cubicBezTo>
                  <a:pt x="58830" y="2112592"/>
                  <a:pt x="21848" y="2122102"/>
                  <a:pt x="2829" y="2126329"/>
                </a:cubicBezTo>
                <a:cubicBezTo>
                  <a:pt x="-8794" y="2162254"/>
                  <a:pt x="18678" y="2188670"/>
                  <a:pt x="26075" y="2220368"/>
                </a:cubicBezTo>
                <a:cubicBezTo>
                  <a:pt x="21848" y="2221425"/>
                  <a:pt x="16565" y="2222482"/>
                  <a:pt x="12338" y="2223538"/>
                </a:cubicBezTo>
                <a:cubicBezTo>
                  <a:pt x="8112" y="2224595"/>
                  <a:pt x="10225" y="2224595"/>
                  <a:pt x="8112" y="2226708"/>
                </a:cubicBezTo>
                <a:cubicBezTo>
                  <a:pt x="7055" y="2228821"/>
                  <a:pt x="7055" y="2233048"/>
                  <a:pt x="9169" y="2240444"/>
                </a:cubicBezTo>
                <a:cubicBezTo>
                  <a:pt x="4942" y="2263690"/>
                  <a:pt x="19735" y="2277426"/>
                  <a:pt x="23961" y="2290105"/>
                </a:cubicBezTo>
                <a:cubicBezTo>
                  <a:pt x="26075" y="2295389"/>
                  <a:pt x="28188" y="2300672"/>
                  <a:pt x="30301" y="2305955"/>
                </a:cubicBezTo>
                <a:cubicBezTo>
                  <a:pt x="35584" y="2309125"/>
                  <a:pt x="46150" y="2311238"/>
                  <a:pt x="54603" y="2311238"/>
                </a:cubicBezTo>
                <a:cubicBezTo>
                  <a:pt x="85246" y="2118932"/>
                  <a:pt x="332496" y="2002703"/>
                  <a:pt x="45094" y="1935079"/>
                </a:cubicBezTo>
                <a:close/>
                <a:moveTo>
                  <a:pt x="202531" y="1771303"/>
                </a:moveTo>
                <a:cubicBezTo>
                  <a:pt x="161323" y="1778699"/>
                  <a:pt x="119058" y="1786095"/>
                  <a:pt x="79963" y="1795605"/>
                </a:cubicBezTo>
                <a:cubicBezTo>
                  <a:pt x="74679" y="1834700"/>
                  <a:pt x="66226" y="1873795"/>
                  <a:pt x="85246" y="1907607"/>
                </a:cubicBezTo>
                <a:cubicBezTo>
                  <a:pt x="140190" y="1867455"/>
                  <a:pt x="172946" y="1830473"/>
                  <a:pt x="202531" y="1771303"/>
                </a:cubicBezTo>
                <a:close/>
                <a:moveTo>
                  <a:pt x="10272168" y="1300048"/>
                </a:moveTo>
                <a:cubicBezTo>
                  <a:pt x="10272168" y="1290538"/>
                  <a:pt x="10274281" y="1285255"/>
                  <a:pt x="10296470" y="1300048"/>
                </a:cubicBezTo>
                <a:cubicBezTo>
                  <a:pt x="10289074" y="1300048"/>
                  <a:pt x="10280621" y="1300048"/>
                  <a:pt x="10272168" y="1300048"/>
                </a:cubicBezTo>
                <a:cubicBezTo>
                  <a:pt x="10272168" y="1309557"/>
                  <a:pt x="10273224" y="1322237"/>
                  <a:pt x="10261602" y="1328577"/>
                </a:cubicBezTo>
                <a:cubicBezTo>
                  <a:pt x="10348245" y="1311671"/>
                  <a:pt x="10449681" y="1295821"/>
                  <a:pt x="10549004" y="1292651"/>
                </a:cubicBezTo>
                <a:cubicBezTo>
                  <a:pt x="10561683" y="1275745"/>
                  <a:pt x="10574363" y="1258839"/>
                  <a:pt x="10585986" y="1241933"/>
                </a:cubicBezTo>
                <a:cubicBezTo>
                  <a:pt x="10342962" y="1247216"/>
                  <a:pt x="10098881" y="1242990"/>
                  <a:pt x="9898123" y="1326463"/>
                </a:cubicBezTo>
                <a:cubicBezTo>
                  <a:pt x="10039711" y="1327520"/>
                  <a:pt x="10136920" y="1301104"/>
                  <a:pt x="10272168" y="1300048"/>
                </a:cubicBezTo>
                <a:close/>
                <a:moveTo>
                  <a:pt x="10607118" y="1144724"/>
                </a:moveTo>
                <a:cubicBezTo>
                  <a:pt x="10615571" y="1144724"/>
                  <a:pt x="10624024" y="1144724"/>
                  <a:pt x="10631421" y="1144724"/>
                </a:cubicBezTo>
                <a:cubicBezTo>
                  <a:pt x="10610288" y="1128874"/>
                  <a:pt x="10608175" y="1134158"/>
                  <a:pt x="10607118" y="1144724"/>
                </a:cubicBezTo>
                <a:close/>
                <a:moveTo>
                  <a:pt x="6271785" y="1486014"/>
                </a:moveTo>
                <a:cubicBezTo>
                  <a:pt x="6122802" y="1502920"/>
                  <a:pt x="5991780" y="1561034"/>
                  <a:pt x="5860759" y="1617035"/>
                </a:cubicBezTo>
                <a:cubicBezTo>
                  <a:pt x="6141821" y="1567374"/>
                  <a:pt x="6429223" y="1535675"/>
                  <a:pt x="6643718" y="1474391"/>
                </a:cubicBezTo>
                <a:cubicBezTo>
                  <a:pt x="6521149" y="1478617"/>
                  <a:pt x="6396468" y="1481787"/>
                  <a:pt x="6271785" y="1486014"/>
                </a:cubicBezTo>
                <a:close/>
                <a:moveTo>
                  <a:pt x="5207764" y="1843153"/>
                </a:moveTo>
                <a:cubicBezTo>
                  <a:pt x="5392674" y="1866399"/>
                  <a:pt x="5543771" y="1825190"/>
                  <a:pt x="5687472" y="1767076"/>
                </a:cubicBezTo>
                <a:cubicBezTo>
                  <a:pt x="5539544" y="1783982"/>
                  <a:pt x="5393730" y="1800888"/>
                  <a:pt x="5247916" y="1817794"/>
                </a:cubicBezTo>
                <a:cubicBezTo>
                  <a:pt x="5235236" y="1826247"/>
                  <a:pt x="5220444" y="1834700"/>
                  <a:pt x="5207764" y="1843153"/>
                </a:cubicBezTo>
                <a:close/>
                <a:moveTo>
                  <a:pt x="5409580" y="1737490"/>
                </a:moveTo>
                <a:cubicBezTo>
                  <a:pt x="5578640" y="1735377"/>
                  <a:pt x="5720228" y="1677263"/>
                  <a:pt x="5860759" y="1617035"/>
                </a:cubicBezTo>
                <a:cubicBezTo>
                  <a:pt x="5702265" y="1645564"/>
                  <a:pt x="5546941" y="1682546"/>
                  <a:pt x="5409580" y="1737490"/>
                </a:cubicBezTo>
                <a:close/>
                <a:moveTo>
                  <a:pt x="8772817" y="237083"/>
                </a:moveTo>
                <a:cubicBezTo>
                  <a:pt x="8885876" y="191648"/>
                  <a:pt x="8954557" y="171572"/>
                  <a:pt x="8993652" y="166289"/>
                </a:cubicBezTo>
                <a:cubicBezTo>
                  <a:pt x="9011615" y="144100"/>
                  <a:pt x="9033803" y="116627"/>
                  <a:pt x="9065502" y="81759"/>
                </a:cubicBezTo>
                <a:cubicBezTo>
                  <a:pt x="9059163" y="81759"/>
                  <a:pt x="9051766" y="81759"/>
                  <a:pt x="9045426" y="81759"/>
                </a:cubicBezTo>
                <a:cubicBezTo>
                  <a:pt x="8928141" y="110288"/>
                  <a:pt x="8809799" y="135647"/>
                  <a:pt x="8690400" y="159949"/>
                </a:cubicBezTo>
                <a:cubicBezTo>
                  <a:pt x="8641796" y="180025"/>
                  <a:pt x="8594248" y="202214"/>
                  <a:pt x="8555152" y="227573"/>
                </a:cubicBezTo>
                <a:cubicBezTo>
                  <a:pt x="8628059" y="231800"/>
                  <a:pt x="8700966" y="236026"/>
                  <a:pt x="8772817" y="237083"/>
                </a:cubicBezTo>
                <a:close/>
                <a:moveTo>
                  <a:pt x="8993652" y="166289"/>
                </a:moveTo>
                <a:cubicBezTo>
                  <a:pt x="8844667" y="357538"/>
                  <a:pt x="9145805" y="146213"/>
                  <a:pt x="8993652" y="166289"/>
                </a:cubicBezTo>
                <a:lnTo>
                  <a:pt x="8993652" y="166289"/>
                </a:lnTo>
                <a:close/>
                <a:moveTo>
                  <a:pt x="8260354" y="1173253"/>
                </a:moveTo>
                <a:lnTo>
                  <a:pt x="8243448" y="1173253"/>
                </a:lnTo>
                <a:cubicBezTo>
                  <a:pt x="8226542" y="1176423"/>
                  <a:pt x="8209636" y="1180649"/>
                  <a:pt x="8193787" y="1183819"/>
                </a:cubicBezTo>
                <a:cubicBezTo>
                  <a:pt x="8215976" y="1179592"/>
                  <a:pt x="8237108" y="1176423"/>
                  <a:pt x="8260354" y="1173253"/>
                </a:cubicBezTo>
                <a:close/>
                <a:moveTo>
                  <a:pt x="6870892" y="718904"/>
                </a:moveTo>
                <a:cubicBezTo>
                  <a:pt x="6969158" y="711507"/>
                  <a:pt x="7068481" y="699885"/>
                  <a:pt x="7165691" y="684035"/>
                </a:cubicBezTo>
                <a:cubicBezTo>
                  <a:pt x="6964932" y="701998"/>
                  <a:pt x="6763116" y="719960"/>
                  <a:pt x="6597226" y="769622"/>
                </a:cubicBezTo>
                <a:cubicBezTo>
                  <a:pt x="6622585" y="769622"/>
                  <a:pt x="6646887" y="785471"/>
                  <a:pt x="6672247" y="785471"/>
                </a:cubicBezTo>
                <a:cubicBezTo>
                  <a:pt x="6720851" y="751659"/>
                  <a:pt x="6795872" y="719960"/>
                  <a:pt x="6870892" y="718904"/>
                </a:cubicBezTo>
                <a:close/>
                <a:moveTo>
                  <a:pt x="8260354" y="1173253"/>
                </a:moveTo>
                <a:cubicBezTo>
                  <a:pt x="8538246" y="1172196"/>
                  <a:pt x="8821422" y="1179592"/>
                  <a:pt x="9103540" y="1186989"/>
                </a:cubicBezTo>
                <a:cubicBezTo>
                  <a:pt x="9422641" y="1153177"/>
                  <a:pt x="9725893" y="1166913"/>
                  <a:pt x="10050277" y="1144724"/>
                </a:cubicBezTo>
                <a:cubicBezTo>
                  <a:pt x="10125297" y="1129931"/>
                  <a:pt x="10200318" y="1130988"/>
                  <a:pt x="10249979" y="1099289"/>
                </a:cubicBezTo>
                <a:cubicBezTo>
                  <a:pt x="10285904" y="1058080"/>
                  <a:pt x="10321830" y="1017929"/>
                  <a:pt x="10354585" y="976720"/>
                </a:cubicBezTo>
                <a:cubicBezTo>
                  <a:pt x="10256319" y="979890"/>
                  <a:pt x="10153826" y="995740"/>
                  <a:pt x="10067183" y="1012646"/>
                </a:cubicBezTo>
                <a:cubicBezTo>
                  <a:pt x="10078806" y="1007363"/>
                  <a:pt x="10077749" y="993626"/>
                  <a:pt x="10077749" y="984117"/>
                </a:cubicBezTo>
                <a:cubicBezTo>
                  <a:pt x="9941445" y="985173"/>
                  <a:pt x="9844235" y="1011589"/>
                  <a:pt x="9703704" y="1009476"/>
                </a:cubicBezTo>
                <a:cubicBezTo>
                  <a:pt x="9904463" y="927059"/>
                  <a:pt x="10148543" y="931285"/>
                  <a:pt x="10392623" y="926002"/>
                </a:cubicBezTo>
                <a:cubicBezTo>
                  <a:pt x="10405303" y="906983"/>
                  <a:pt x="10416926" y="887964"/>
                  <a:pt x="10427492" y="867888"/>
                </a:cubicBezTo>
                <a:cubicBezTo>
                  <a:pt x="9921368" y="835133"/>
                  <a:pt x="9404679" y="862605"/>
                  <a:pt x="8903839" y="934455"/>
                </a:cubicBezTo>
                <a:cubicBezTo>
                  <a:pt x="8812968" y="955588"/>
                  <a:pt x="8721043" y="974607"/>
                  <a:pt x="8628059" y="992570"/>
                </a:cubicBezTo>
                <a:cubicBezTo>
                  <a:pt x="8673495" y="997853"/>
                  <a:pt x="8719986" y="1003136"/>
                  <a:pt x="8766477" y="1010532"/>
                </a:cubicBezTo>
                <a:lnTo>
                  <a:pt x="8616436" y="1009476"/>
                </a:lnTo>
                <a:cubicBezTo>
                  <a:pt x="8592134" y="1009476"/>
                  <a:pt x="8568888" y="1008419"/>
                  <a:pt x="8544586" y="1008419"/>
                </a:cubicBezTo>
                <a:cubicBezTo>
                  <a:pt x="8388206" y="1038005"/>
                  <a:pt x="8228655" y="1064420"/>
                  <a:pt x="8058539" y="1090836"/>
                </a:cubicBezTo>
                <a:cubicBezTo>
                  <a:pt x="8194843" y="1060194"/>
                  <a:pt x="8333261" y="1031665"/>
                  <a:pt x="8473792" y="1006306"/>
                </a:cubicBezTo>
                <a:cubicBezTo>
                  <a:pt x="8191673" y="995740"/>
                  <a:pt x="7896875" y="966154"/>
                  <a:pt x="7621096" y="1021099"/>
                </a:cubicBezTo>
                <a:cubicBezTo>
                  <a:pt x="7474225" y="1069703"/>
                  <a:pt x="7279806" y="1087666"/>
                  <a:pt x="7108633" y="1134158"/>
                </a:cubicBezTo>
                <a:cubicBezTo>
                  <a:pt x="7105463" y="1140497"/>
                  <a:pt x="7101236" y="1145780"/>
                  <a:pt x="7098066" y="1153177"/>
                </a:cubicBezTo>
                <a:cubicBezTo>
                  <a:pt x="7085387" y="1152120"/>
                  <a:pt x="7071651" y="1151064"/>
                  <a:pt x="7058971" y="1150007"/>
                </a:cubicBezTo>
                <a:cubicBezTo>
                  <a:pt x="7036782" y="1160573"/>
                  <a:pt x="7013536" y="1176423"/>
                  <a:pt x="6998744" y="1185932"/>
                </a:cubicBezTo>
                <a:cubicBezTo>
                  <a:pt x="6819118" y="1221857"/>
                  <a:pt x="6640548" y="1266236"/>
                  <a:pt x="6452469" y="1288425"/>
                </a:cubicBezTo>
                <a:cubicBezTo>
                  <a:pt x="6436619" y="1293708"/>
                  <a:pt x="6419713" y="1297934"/>
                  <a:pt x="6403864" y="1303218"/>
                </a:cubicBezTo>
                <a:cubicBezTo>
                  <a:pt x="6354203" y="1320124"/>
                  <a:pt x="6279182" y="1305331"/>
                  <a:pt x="6229520" y="1306387"/>
                </a:cubicBezTo>
                <a:cubicBezTo>
                  <a:pt x="6305598" y="1305331"/>
                  <a:pt x="6379561" y="1297934"/>
                  <a:pt x="6452469" y="1288425"/>
                </a:cubicBezTo>
                <a:cubicBezTo>
                  <a:pt x="6662737" y="1225027"/>
                  <a:pt x="6825457" y="1135214"/>
                  <a:pt x="7058971" y="1150007"/>
                </a:cubicBezTo>
                <a:cubicBezTo>
                  <a:pt x="7073764" y="1142611"/>
                  <a:pt x="7087500" y="1137327"/>
                  <a:pt x="7098066" y="1137327"/>
                </a:cubicBezTo>
                <a:lnTo>
                  <a:pt x="7108633" y="1135214"/>
                </a:lnTo>
                <a:cubicBezTo>
                  <a:pt x="7167804" y="1041174"/>
                  <a:pt x="7330524" y="1040118"/>
                  <a:pt x="7471055" y="1039061"/>
                </a:cubicBezTo>
                <a:cubicBezTo>
                  <a:pt x="7445696" y="1007363"/>
                  <a:pt x="7520716" y="1022155"/>
                  <a:pt x="7520716" y="990456"/>
                </a:cubicBezTo>
                <a:cubicBezTo>
                  <a:pt x="7669701" y="923889"/>
                  <a:pt x="7819741" y="860492"/>
                  <a:pt x="7944423" y="812943"/>
                </a:cubicBezTo>
                <a:cubicBezTo>
                  <a:pt x="8144125" y="749546"/>
                  <a:pt x="8343828" y="783358"/>
                  <a:pt x="8519227" y="687205"/>
                </a:cubicBezTo>
                <a:cubicBezTo>
                  <a:pt x="8569945" y="655506"/>
                  <a:pt x="8669268" y="672412"/>
                  <a:pt x="8744288" y="656563"/>
                </a:cubicBezTo>
                <a:cubicBezTo>
                  <a:pt x="8775987" y="641770"/>
                  <a:pt x="8810856" y="628034"/>
                  <a:pt x="8845724" y="615355"/>
                </a:cubicBezTo>
                <a:cubicBezTo>
                  <a:pt x="8808742" y="610071"/>
                  <a:pt x="8771761" y="603732"/>
                  <a:pt x="8734779" y="596335"/>
                </a:cubicBezTo>
                <a:cubicBezTo>
                  <a:pt x="8709419" y="579429"/>
                  <a:pt x="9370867" y="500182"/>
                  <a:pt x="9346564" y="437842"/>
                </a:cubicBezTo>
                <a:cubicBezTo>
                  <a:pt x="9346564" y="430445"/>
                  <a:pt x="9211316" y="442068"/>
                  <a:pt x="9027464" y="457917"/>
                </a:cubicBezTo>
                <a:cubicBezTo>
                  <a:pt x="8843611" y="474823"/>
                  <a:pt x="8612210" y="492786"/>
                  <a:pt x="8419904" y="493843"/>
                </a:cubicBezTo>
                <a:cubicBezTo>
                  <a:pt x="8344884" y="445238"/>
                  <a:pt x="8486472" y="257159"/>
                  <a:pt x="8537190" y="241309"/>
                </a:cubicBezTo>
                <a:cubicBezTo>
                  <a:pt x="8542473" y="237083"/>
                  <a:pt x="8548812" y="232856"/>
                  <a:pt x="8555152" y="228630"/>
                </a:cubicBezTo>
                <a:cubicBezTo>
                  <a:pt x="8498094" y="224403"/>
                  <a:pt x="8439980" y="221233"/>
                  <a:pt x="8382923" y="217007"/>
                </a:cubicBezTo>
                <a:cubicBezTo>
                  <a:pt x="8292053" y="231800"/>
                  <a:pt x="8201183" y="246592"/>
                  <a:pt x="8109257" y="261385"/>
                </a:cubicBezTo>
                <a:cubicBezTo>
                  <a:pt x="7962386" y="283574"/>
                  <a:pt x="7813402" y="305763"/>
                  <a:pt x="7664418" y="327952"/>
                </a:cubicBezTo>
                <a:cubicBezTo>
                  <a:pt x="7703512" y="314216"/>
                  <a:pt x="7743665" y="299424"/>
                  <a:pt x="7783816" y="284631"/>
                </a:cubicBezTo>
                <a:cubicBezTo>
                  <a:pt x="7802835" y="275121"/>
                  <a:pt x="7822912" y="267725"/>
                  <a:pt x="7841931" y="260328"/>
                </a:cubicBezTo>
                <a:cubicBezTo>
                  <a:pt x="8001481" y="203271"/>
                  <a:pt x="8188504" y="205384"/>
                  <a:pt x="8381866" y="217007"/>
                </a:cubicBezTo>
                <a:cubicBezTo>
                  <a:pt x="8485415" y="199044"/>
                  <a:pt x="8586851" y="180025"/>
                  <a:pt x="8689344" y="159949"/>
                </a:cubicBezTo>
                <a:lnTo>
                  <a:pt x="8696740" y="156779"/>
                </a:lnTo>
                <a:cubicBezTo>
                  <a:pt x="8567832" y="155723"/>
                  <a:pt x="8435754" y="144100"/>
                  <a:pt x="8306846" y="135647"/>
                </a:cubicBezTo>
                <a:cubicBezTo>
                  <a:pt x="8070161" y="176855"/>
                  <a:pt x="7830307" y="210667"/>
                  <a:pt x="7588341" y="247649"/>
                </a:cubicBezTo>
                <a:cubicBezTo>
                  <a:pt x="7628492" y="233913"/>
                  <a:pt x="7668644" y="219120"/>
                  <a:pt x="7707739" y="203271"/>
                </a:cubicBezTo>
                <a:cubicBezTo>
                  <a:pt x="7879969" y="121911"/>
                  <a:pt x="8088124" y="122967"/>
                  <a:pt x="8305789" y="135647"/>
                </a:cubicBezTo>
                <a:cubicBezTo>
                  <a:pt x="8534020" y="96552"/>
                  <a:pt x="8755911" y="53230"/>
                  <a:pt x="8971462" y="399"/>
                </a:cubicBezTo>
                <a:cubicBezTo>
                  <a:pt x="8825648" y="-658"/>
                  <a:pt x="8658701" y="-658"/>
                  <a:pt x="8513944" y="14135"/>
                </a:cubicBezTo>
                <a:cubicBezTo>
                  <a:pt x="8223372" y="53230"/>
                  <a:pt x="7944423" y="93382"/>
                  <a:pt x="7671814" y="135647"/>
                </a:cubicBezTo>
                <a:cubicBezTo>
                  <a:pt x="7399205" y="181082"/>
                  <a:pt x="7130822" y="225460"/>
                  <a:pt x="6861383" y="269838"/>
                </a:cubicBezTo>
                <a:cubicBezTo>
                  <a:pt x="6796928" y="307877"/>
                  <a:pt x="6731417" y="339575"/>
                  <a:pt x="6666963" y="350142"/>
                </a:cubicBezTo>
                <a:cubicBezTo>
                  <a:pt x="6516923" y="382897"/>
                  <a:pt x="6341523" y="385010"/>
                  <a:pt x="6191482" y="404030"/>
                </a:cubicBezTo>
                <a:cubicBezTo>
                  <a:pt x="6216841" y="435728"/>
                  <a:pt x="6141821" y="436785"/>
                  <a:pt x="6141821" y="453691"/>
                </a:cubicBezTo>
                <a:cubicBezTo>
                  <a:pt x="5992837" y="521315"/>
                  <a:pt x="5817437" y="507579"/>
                  <a:pt x="5640981" y="511805"/>
                </a:cubicBezTo>
                <a:cubicBezTo>
                  <a:pt x="5615622" y="511805"/>
                  <a:pt x="5615622" y="495956"/>
                  <a:pt x="5589206" y="483276"/>
                </a:cubicBezTo>
                <a:cubicBezTo>
                  <a:pt x="5354635" y="637544"/>
                  <a:pt x="5037647" y="629091"/>
                  <a:pt x="4728056" y="632261"/>
                </a:cubicBezTo>
                <a:cubicBezTo>
                  <a:pt x="4649866" y="639657"/>
                  <a:pt x="4570619" y="642827"/>
                  <a:pt x="4490316" y="640714"/>
                </a:cubicBezTo>
                <a:cubicBezTo>
                  <a:pt x="4567449" y="635430"/>
                  <a:pt x="4647753" y="633317"/>
                  <a:pt x="4728056" y="632261"/>
                </a:cubicBezTo>
                <a:cubicBezTo>
                  <a:pt x="4906626" y="615355"/>
                  <a:pt x="5079912" y="577316"/>
                  <a:pt x="5253199" y="536108"/>
                </a:cubicBezTo>
                <a:cubicBezTo>
                  <a:pt x="4828436" y="604788"/>
                  <a:pt x="4425862" y="644940"/>
                  <a:pt x="4006382" y="679809"/>
                </a:cubicBezTo>
                <a:cubicBezTo>
                  <a:pt x="3805623" y="697771"/>
                  <a:pt x="3613317" y="726300"/>
                  <a:pt x="3423124" y="761169"/>
                </a:cubicBezTo>
                <a:cubicBezTo>
                  <a:pt x="3233989" y="799207"/>
                  <a:pt x="3048022" y="842529"/>
                  <a:pt x="2862056" y="886907"/>
                </a:cubicBezTo>
                <a:cubicBezTo>
                  <a:pt x="2710959" y="919663"/>
                  <a:pt x="2557748" y="928116"/>
                  <a:pt x="2404538" y="930229"/>
                </a:cubicBezTo>
                <a:cubicBezTo>
                  <a:pt x="2417217" y="919663"/>
                  <a:pt x="2428840" y="908040"/>
                  <a:pt x="2440463" y="896417"/>
                </a:cubicBezTo>
                <a:cubicBezTo>
                  <a:pt x="2249214" y="899587"/>
                  <a:pt x="2066418" y="914379"/>
                  <a:pt x="1874112" y="953475"/>
                </a:cubicBezTo>
                <a:lnTo>
                  <a:pt x="1822337" y="964041"/>
                </a:lnTo>
                <a:cubicBezTo>
                  <a:pt x="1427160" y="1049628"/>
                  <a:pt x="1085870" y="1100346"/>
                  <a:pt x="680126" y="1157403"/>
                </a:cubicBezTo>
                <a:cubicBezTo>
                  <a:pt x="579746" y="1170083"/>
                  <a:pt x="482537" y="1201782"/>
                  <a:pt x="383214" y="1218688"/>
                </a:cubicBezTo>
                <a:cubicBezTo>
                  <a:pt x="311363" y="1246160"/>
                  <a:pt x="450838" y="1322237"/>
                  <a:pt x="329326" y="1357105"/>
                </a:cubicBezTo>
                <a:cubicBezTo>
                  <a:pt x="336722" y="1360275"/>
                  <a:pt x="344119" y="1364502"/>
                  <a:pt x="350459" y="1369785"/>
                </a:cubicBezTo>
                <a:cubicBezTo>
                  <a:pt x="441328" y="1334916"/>
                  <a:pt x="519519" y="1291595"/>
                  <a:pt x="551217" y="1321180"/>
                </a:cubicBezTo>
                <a:cubicBezTo>
                  <a:pt x="595596" y="1381408"/>
                  <a:pt x="422309" y="1445862"/>
                  <a:pt x="321930" y="1531449"/>
                </a:cubicBezTo>
                <a:cubicBezTo>
                  <a:pt x="320873" y="1544128"/>
                  <a:pt x="318760" y="1556808"/>
                  <a:pt x="314533" y="1570544"/>
                </a:cubicBezTo>
                <a:cubicBezTo>
                  <a:pt x="314533" y="1570544"/>
                  <a:pt x="298684" y="1573714"/>
                  <a:pt x="279665" y="1576883"/>
                </a:cubicBezTo>
                <a:cubicBezTo>
                  <a:pt x="276495" y="1582167"/>
                  <a:pt x="273325" y="1586393"/>
                  <a:pt x="271212" y="1591676"/>
                </a:cubicBezTo>
                <a:cubicBezTo>
                  <a:pt x="279665" y="1612809"/>
                  <a:pt x="278608" y="1636054"/>
                  <a:pt x="274382" y="1660357"/>
                </a:cubicBezTo>
                <a:cubicBezTo>
                  <a:pt x="316647" y="1651904"/>
                  <a:pt x="358912" y="1645564"/>
                  <a:pt x="401177" y="1639224"/>
                </a:cubicBezTo>
                <a:cubicBezTo>
                  <a:pt x="370534" y="1697339"/>
                  <a:pt x="335666" y="1734321"/>
                  <a:pt x="276495" y="1773416"/>
                </a:cubicBezTo>
                <a:lnTo>
                  <a:pt x="277551" y="1775529"/>
                </a:lnTo>
                <a:lnTo>
                  <a:pt x="273325" y="1776586"/>
                </a:lnTo>
                <a:cubicBezTo>
                  <a:pt x="261702" y="1783982"/>
                  <a:pt x="249023" y="1792435"/>
                  <a:pt x="234230" y="1799831"/>
                </a:cubicBezTo>
                <a:lnTo>
                  <a:pt x="234230" y="1799831"/>
                </a:lnTo>
                <a:cubicBezTo>
                  <a:pt x="527972" y="1872738"/>
                  <a:pt x="279665" y="1983684"/>
                  <a:pt x="219437" y="2178103"/>
                </a:cubicBezTo>
                <a:cubicBezTo>
                  <a:pt x="243739" y="2179160"/>
                  <a:pt x="271212" y="2174933"/>
                  <a:pt x="300797" y="2163310"/>
                </a:cubicBezTo>
                <a:cubicBezTo>
                  <a:pt x="303967" y="2179160"/>
                  <a:pt x="309250" y="2210859"/>
                  <a:pt x="309250" y="2210859"/>
                </a:cubicBezTo>
                <a:cubicBezTo>
                  <a:pt x="411743" y="2207689"/>
                  <a:pt x="502613" y="2218255"/>
                  <a:pt x="591369" y="2235161"/>
                </a:cubicBezTo>
                <a:cubicBezTo>
                  <a:pt x="679069" y="2251010"/>
                  <a:pt x="765712" y="2275313"/>
                  <a:pt x="865035" y="2302785"/>
                </a:cubicBezTo>
                <a:cubicBezTo>
                  <a:pt x="913640" y="2312295"/>
                  <a:pt x="923149" y="2376749"/>
                  <a:pt x="992887" y="2367239"/>
                </a:cubicBezTo>
                <a:cubicBezTo>
                  <a:pt x="1178853" y="2341880"/>
                  <a:pt x="1372215" y="2338710"/>
                  <a:pt x="1559238" y="2299615"/>
                </a:cubicBezTo>
                <a:cubicBezTo>
                  <a:pt x="1761053" y="2254180"/>
                  <a:pt x="1958642" y="2211915"/>
                  <a:pt x="2156231" y="2178103"/>
                </a:cubicBezTo>
                <a:cubicBezTo>
                  <a:pt x="2354876" y="2145348"/>
                  <a:pt x="2551409" y="2116819"/>
                  <a:pt x="2751111" y="2091460"/>
                </a:cubicBezTo>
                <a:cubicBezTo>
                  <a:pt x="2747941" y="2088290"/>
                  <a:pt x="2746884" y="2085120"/>
                  <a:pt x="2746884" y="2080894"/>
                </a:cubicBezTo>
                <a:cubicBezTo>
                  <a:pt x="2843037" y="2072441"/>
                  <a:pt x="2940247" y="2062931"/>
                  <a:pt x="3039570" y="2053421"/>
                </a:cubicBezTo>
                <a:cubicBezTo>
                  <a:pt x="3136779" y="2047082"/>
                  <a:pt x="3207573" y="1994250"/>
                  <a:pt x="3305839" y="1988967"/>
                </a:cubicBezTo>
                <a:cubicBezTo>
                  <a:pt x="3635506" y="1967835"/>
                  <a:pt x="3959890" y="1948815"/>
                  <a:pt x="4282161" y="1917117"/>
                </a:cubicBezTo>
                <a:cubicBezTo>
                  <a:pt x="4604431" y="1888588"/>
                  <a:pt x="4926702" y="1857946"/>
                  <a:pt x="5251086" y="1818851"/>
                </a:cubicBezTo>
                <a:cubicBezTo>
                  <a:pt x="5300747" y="1788208"/>
                  <a:pt x="5354635" y="1760736"/>
                  <a:pt x="5412749" y="1737490"/>
                </a:cubicBezTo>
                <a:cubicBezTo>
                  <a:pt x="5373654" y="1737490"/>
                  <a:pt x="5332446" y="1735377"/>
                  <a:pt x="5290181" y="1730094"/>
                </a:cubicBezTo>
                <a:cubicBezTo>
                  <a:pt x="5679019" y="1465938"/>
                  <a:pt x="6374278" y="1480731"/>
                  <a:pt x="6769456" y="1351822"/>
                </a:cubicBezTo>
                <a:cubicBezTo>
                  <a:pt x="7216409" y="1217631"/>
                  <a:pt x="7720419" y="1173253"/>
                  <a:pt x="8242391" y="1173253"/>
                </a:cubicBezTo>
                <a:cubicBezTo>
                  <a:pt x="8500208" y="1117251"/>
                  <a:pt x="8765420" y="1066534"/>
                  <a:pt x="9036973" y="1027438"/>
                </a:cubicBezTo>
                <a:cubicBezTo>
                  <a:pt x="8789723" y="1084496"/>
                  <a:pt x="8536133" y="1128874"/>
                  <a:pt x="8260354" y="1173253"/>
                </a:cubicBezTo>
                <a:close/>
                <a:moveTo>
                  <a:pt x="810090" y="1740660"/>
                </a:moveTo>
                <a:cubicBezTo>
                  <a:pt x="814317" y="1743830"/>
                  <a:pt x="818543" y="1747000"/>
                  <a:pt x="822770" y="1750170"/>
                </a:cubicBezTo>
                <a:cubicBezTo>
                  <a:pt x="798468" y="1761793"/>
                  <a:pt x="774165" y="1773416"/>
                  <a:pt x="749863" y="1782925"/>
                </a:cubicBezTo>
                <a:cubicBezTo>
                  <a:pt x="765712" y="1761793"/>
                  <a:pt x="786845" y="1743830"/>
                  <a:pt x="810090" y="1740660"/>
                </a:cubicBezTo>
                <a:close/>
                <a:moveTo>
                  <a:pt x="1014019" y="1800888"/>
                </a:moveTo>
                <a:cubicBezTo>
                  <a:pt x="913640" y="1825190"/>
                  <a:pt x="816430" y="1845266"/>
                  <a:pt x="727674" y="1849493"/>
                </a:cubicBezTo>
                <a:cubicBezTo>
                  <a:pt x="727674" y="1846323"/>
                  <a:pt x="727674" y="1841040"/>
                  <a:pt x="727674" y="1836813"/>
                </a:cubicBezTo>
                <a:cubicBezTo>
                  <a:pt x="831223" y="1810398"/>
                  <a:pt x="935829" y="1779755"/>
                  <a:pt x="1036208" y="1757566"/>
                </a:cubicBezTo>
                <a:cubicBezTo>
                  <a:pt x="1137644" y="1737490"/>
                  <a:pt x="1233797" y="1723754"/>
                  <a:pt x="1319384" y="1727981"/>
                </a:cubicBezTo>
                <a:cubicBezTo>
                  <a:pt x="1219004" y="1752283"/>
                  <a:pt x="1114399" y="1776586"/>
                  <a:pt x="1014019" y="1800888"/>
                </a:cubicBezTo>
                <a:close/>
                <a:moveTo>
                  <a:pt x="2014643" y="1996364"/>
                </a:moveTo>
                <a:lnTo>
                  <a:pt x="2013587" y="1988967"/>
                </a:lnTo>
                <a:lnTo>
                  <a:pt x="2017813" y="1994250"/>
                </a:lnTo>
                <a:lnTo>
                  <a:pt x="2014643" y="1996364"/>
                </a:lnTo>
                <a:close/>
                <a:moveTo>
                  <a:pt x="4889720" y="1368728"/>
                </a:moveTo>
                <a:cubicBezTo>
                  <a:pt x="4744963" y="1487070"/>
                  <a:pt x="4471297" y="1477561"/>
                  <a:pt x="4251518" y="1551524"/>
                </a:cubicBezTo>
                <a:cubicBezTo>
                  <a:pt x="4178611" y="1570544"/>
                  <a:pt x="4105704" y="1606469"/>
                  <a:pt x="4031740" y="1626545"/>
                </a:cubicBezTo>
                <a:cubicBezTo>
                  <a:pt x="3860567" y="1666697"/>
                  <a:pt x="3689394" y="1706848"/>
                  <a:pt x="3516107" y="1742774"/>
                </a:cubicBezTo>
                <a:cubicBezTo>
                  <a:pt x="3342821" y="1780812"/>
                  <a:pt x="3166365" y="1816737"/>
                  <a:pt x="2983568" y="1843153"/>
                </a:cubicBezTo>
                <a:cubicBezTo>
                  <a:pt x="2837754" y="1867455"/>
                  <a:pt x="2668694" y="1910777"/>
                  <a:pt x="2524993" y="1955155"/>
                </a:cubicBezTo>
                <a:cubicBezTo>
                  <a:pt x="2476388" y="1969948"/>
                  <a:pt x="2427784" y="1975231"/>
                  <a:pt x="2379179" y="1978401"/>
                </a:cubicBezTo>
                <a:cubicBezTo>
                  <a:pt x="2376009" y="1974175"/>
                  <a:pt x="2373896" y="1969948"/>
                  <a:pt x="2370726" y="1965722"/>
                </a:cubicBezTo>
                <a:cubicBezTo>
                  <a:pt x="2429897" y="1956212"/>
                  <a:pt x="2489068" y="1947759"/>
                  <a:pt x="2548239" y="1937193"/>
                </a:cubicBezTo>
                <a:cubicBezTo>
                  <a:pt x="2595787" y="1917117"/>
                  <a:pt x="2641222" y="1865342"/>
                  <a:pt x="2665524" y="1863229"/>
                </a:cubicBezTo>
                <a:cubicBezTo>
                  <a:pt x="2760620" y="1823077"/>
                  <a:pt x="2884246" y="1816737"/>
                  <a:pt x="3005757" y="1793492"/>
                </a:cubicBezTo>
                <a:cubicBezTo>
                  <a:pt x="3101910" y="1755453"/>
                  <a:pt x="3226592" y="1779755"/>
                  <a:pt x="3348104" y="1756510"/>
                </a:cubicBezTo>
                <a:cubicBezTo>
                  <a:pt x="3372406" y="1755453"/>
                  <a:pt x="3395652" y="1721641"/>
                  <a:pt x="3394595" y="1704735"/>
                </a:cubicBezTo>
                <a:cubicBezTo>
                  <a:pt x="3567882" y="1726924"/>
                  <a:pt x="3661922" y="1627601"/>
                  <a:pt x="3835208" y="1634998"/>
                </a:cubicBezTo>
                <a:lnTo>
                  <a:pt x="3759131" y="1606469"/>
                </a:lnTo>
                <a:cubicBezTo>
                  <a:pt x="3857397" y="1585336"/>
                  <a:pt x="3929248" y="1550468"/>
                  <a:pt x="4052873" y="1528279"/>
                </a:cubicBezTo>
                <a:cubicBezTo>
                  <a:pt x="4152196" y="1524052"/>
                  <a:pt x="4222990" y="1456428"/>
                  <a:pt x="4296954" y="1452202"/>
                </a:cubicBezTo>
                <a:cubicBezTo>
                  <a:pt x="4543147" y="1410993"/>
                  <a:pt x="4791454" y="1403597"/>
                  <a:pt x="4986930" y="1316954"/>
                </a:cubicBezTo>
                <a:cubicBezTo>
                  <a:pt x="4963684" y="1349709"/>
                  <a:pt x="4915079" y="1351822"/>
                  <a:pt x="4889720" y="1368728"/>
                </a:cubicBezTo>
                <a:close/>
                <a:moveTo>
                  <a:pt x="3782377" y="1041174"/>
                </a:moveTo>
                <a:cubicBezTo>
                  <a:pt x="3672488" y="854152"/>
                  <a:pt x="4243066" y="727357"/>
                  <a:pt x="4443824" y="722074"/>
                </a:cubicBezTo>
                <a:cubicBezTo>
                  <a:pt x="4693188" y="727357"/>
                  <a:pt x="4984816" y="687205"/>
                  <a:pt x="5246859" y="610071"/>
                </a:cubicBezTo>
                <a:cubicBezTo>
                  <a:pt x="5431769" y="973550"/>
                  <a:pt x="4013778" y="672412"/>
                  <a:pt x="3782377" y="1041174"/>
                </a:cubicBezTo>
                <a:close/>
                <a:moveTo>
                  <a:pt x="7008253" y="335349"/>
                </a:moveTo>
                <a:cubicBezTo>
                  <a:pt x="7127652" y="334292"/>
                  <a:pt x="7229088" y="311046"/>
                  <a:pt x="7333694" y="285687"/>
                </a:cubicBezTo>
                <a:lnTo>
                  <a:pt x="7008253" y="335349"/>
                </a:lnTo>
                <a:close/>
                <a:moveTo>
                  <a:pt x="6099556" y="953475"/>
                </a:moveTo>
                <a:cubicBezTo>
                  <a:pt x="6272842" y="902757"/>
                  <a:pt x="6421826" y="817170"/>
                  <a:pt x="6596169" y="768565"/>
                </a:cubicBezTo>
                <a:cubicBezTo>
                  <a:pt x="6878288" y="666073"/>
                  <a:pt x="7200559" y="638600"/>
                  <a:pt x="7513320" y="607958"/>
                </a:cubicBezTo>
                <a:cubicBezTo>
                  <a:pt x="7540793" y="600562"/>
                  <a:pt x="7568265" y="592109"/>
                  <a:pt x="7594680" y="584712"/>
                </a:cubicBezTo>
                <a:cubicBezTo>
                  <a:pt x="7653852" y="572033"/>
                  <a:pt x="7704569" y="573090"/>
                  <a:pt x="7753174" y="582599"/>
                </a:cubicBezTo>
                <a:lnTo>
                  <a:pt x="7775363" y="580486"/>
                </a:lnTo>
                <a:lnTo>
                  <a:pt x="7762684" y="584712"/>
                </a:lnTo>
                <a:cubicBezTo>
                  <a:pt x="7836648" y="598449"/>
                  <a:pt x="7906385" y="624864"/>
                  <a:pt x="7995141" y="634374"/>
                </a:cubicBezTo>
                <a:lnTo>
                  <a:pt x="8020500" y="618524"/>
                </a:lnTo>
                <a:lnTo>
                  <a:pt x="8020500" y="667129"/>
                </a:lnTo>
                <a:cubicBezTo>
                  <a:pt x="7795439" y="777018"/>
                  <a:pt x="7520716" y="697771"/>
                  <a:pt x="7271353" y="748489"/>
                </a:cubicBezTo>
                <a:cubicBezTo>
                  <a:pt x="6946969" y="816113"/>
                  <a:pt x="6597226" y="830906"/>
                  <a:pt x="6274956" y="950305"/>
                </a:cubicBezTo>
                <a:cubicBezTo>
                  <a:pt x="6224237" y="967211"/>
                  <a:pt x="6149217" y="952418"/>
                  <a:pt x="6099556" y="953475"/>
                </a:cubicBezTo>
                <a:close/>
                <a:moveTo>
                  <a:pt x="8578398" y="987287"/>
                </a:moveTo>
                <a:cubicBezTo>
                  <a:pt x="8686173" y="968267"/>
                  <a:pt x="8795006" y="950305"/>
                  <a:pt x="8904895" y="934455"/>
                </a:cubicBezTo>
                <a:cubicBezTo>
                  <a:pt x="8989425" y="915436"/>
                  <a:pt x="9073955" y="893247"/>
                  <a:pt x="9157429" y="872114"/>
                </a:cubicBezTo>
                <a:cubicBezTo>
                  <a:pt x="9558946" y="792868"/>
                  <a:pt x="10025975" y="829849"/>
                  <a:pt x="10457077" y="798151"/>
                </a:cubicBezTo>
                <a:cubicBezTo>
                  <a:pt x="10470813" y="750603"/>
                  <a:pt x="10472927" y="703054"/>
                  <a:pt x="10459191" y="652336"/>
                </a:cubicBezTo>
                <a:cubicBezTo>
                  <a:pt x="9992162" y="592109"/>
                  <a:pt x="9523021" y="670299"/>
                  <a:pt x="9055992" y="636487"/>
                </a:cubicBezTo>
                <a:lnTo>
                  <a:pt x="9045426" y="641770"/>
                </a:lnTo>
                <a:cubicBezTo>
                  <a:pt x="8844667" y="736866"/>
                  <a:pt x="8520284" y="703054"/>
                  <a:pt x="8269864" y="782301"/>
                </a:cubicBezTo>
                <a:cubicBezTo>
                  <a:pt x="8019444" y="877398"/>
                  <a:pt x="7770080" y="904870"/>
                  <a:pt x="7520716" y="989400"/>
                </a:cubicBezTo>
                <a:cubicBezTo>
                  <a:pt x="7881026" y="986230"/>
                  <a:pt x="8223372" y="956644"/>
                  <a:pt x="8578398" y="987287"/>
                </a:cubicBezTo>
                <a:close/>
                <a:moveTo>
                  <a:pt x="5687472" y="1768133"/>
                </a:moveTo>
                <a:cubicBezTo>
                  <a:pt x="5783625" y="1756510"/>
                  <a:pt x="5880834" y="1744887"/>
                  <a:pt x="5979101" y="1733264"/>
                </a:cubicBezTo>
                <a:cubicBezTo>
                  <a:pt x="6251710" y="1689942"/>
                  <a:pt x="6492620" y="1636054"/>
                  <a:pt x="6740927" y="1577940"/>
                </a:cubicBezTo>
                <a:cubicBezTo>
                  <a:pt x="6559188" y="1586393"/>
                  <a:pt x="6375335" y="1593789"/>
                  <a:pt x="6191482" y="1598016"/>
                </a:cubicBezTo>
                <a:cubicBezTo>
                  <a:pt x="6006573" y="1618092"/>
                  <a:pt x="5852306" y="1702622"/>
                  <a:pt x="5687472" y="1768133"/>
                </a:cubicBezTo>
                <a:close/>
                <a:moveTo>
                  <a:pt x="6941686" y="1527222"/>
                </a:moveTo>
                <a:cubicBezTo>
                  <a:pt x="6874062" y="1544128"/>
                  <a:pt x="6807494" y="1561034"/>
                  <a:pt x="6740927" y="1576883"/>
                </a:cubicBezTo>
                <a:cubicBezTo>
                  <a:pt x="7011423" y="1563147"/>
                  <a:pt x="7278750" y="1542015"/>
                  <a:pt x="7547132" y="1518769"/>
                </a:cubicBezTo>
                <a:cubicBezTo>
                  <a:pt x="7987745" y="1452202"/>
                  <a:pt x="8428357" y="1400427"/>
                  <a:pt x="8870027" y="1316954"/>
                </a:cubicBezTo>
                <a:cubicBezTo>
                  <a:pt x="8920744" y="1308501"/>
                  <a:pt x="8970406" y="1302161"/>
                  <a:pt x="9020067" y="1295821"/>
                </a:cubicBezTo>
                <a:cubicBezTo>
                  <a:pt x="8610097" y="1284198"/>
                  <a:pt x="8199070" y="1272575"/>
                  <a:pt x="7804949" y="1289481"/>
                </a:cubicBezTo>
                <a:cubicBezTo>
                  <a:pt x="7410828" y="1308501"/>
                  <a:pt x="7031499" y="1358162"/>
                  <a:pt x="6684926" y="1461711"/>
                </a:cubicBezTo>
                <a:cubicBezTo>
                  <a:pt x="6672247" y="1465938"/>
                  <a:pt x="6658511" y="1470164"/>
                  <a:pt x="6644775" y="1473334"/>
                </a:cubicBezTo>
                <a:cubicBezTo>
                  <a:pt x="6975498" y="1460655"/>
                  <a:pt x="7303052" y="1435296"/>
                  <a:pt x="7629549" y="1407823"/>
                </a:cubicBezTo>
                <a:cubicBezTo>
                  <a:pt x="7400262" y="1444805"/>
                  <a:pt x="7170974" y="1481787"/>
                  <a:pt x="6941686" y="1527222"/>
                </a:cubicBezTo>
                <a:close/>
                <a:moveTo>
                  <a:pt x="8473792" y="1005249"/>
                </a:moveTo>
                <a:cubicBezTo>
                  <a:pt x="8498094" y="1006306"/>
                  <a:pt x="8521340" y="1006306"/>
                  <a:pt x="8545642" y="1007363"/>
                </a:cubicBezTo>
                <a:cubicBezTo>
                  <a:pt x="8573115" y="1002079"/>
                  <a:pt x="8600587" y="996796"/>
                  <a:pt x="8628059" y="991513"/>
                </a:cubicBezTo>
                <a:cubicBezTo>
                  <a:pt x="8611153" y="990456"/>
                  <a:pt x="8594248" y="988343"/>
                  <a:pt x="8578398" y="987287"/>
                </a:cubicBezTo>
                <a:cubicBezTo>
                  <a:pt x="8543529" y="993626"/>
                  <a:pt x="8508661" y="999966"/>
                  <a:pt x="8473792" y="1005249"/>
                </a:cubicBezTo>
                <a:close/>
                <a:moveTo>
                  <a:pt x="7762684" y="584712"/>
                </a:moveTo>
                <a:lnTo>
                  <a:pt x="7753174" y="582599"/>
                </a:lnTo>
                <a:cubicBezTo>
                  <a:pt x="7673927" y="591052"/>
                  <a:pt x="7593624" y="599505"/>
                  <a:pt x="7512264" y="607958"/>
                </a:cubicBezTo>
                <a:cubicBezTo>
                  <a:pt x="7400262" y="637544"/>
                  <a:pt x="7284033" y="662903"/>
                  <a:pt x="7164634" y="682979"/>
                </a:cubicBezTo>
                <a:cubicBezTo>
                  <a:pt x="7381242" y="663959"/>
                  <a:pt x="7595737" y="642827"/>
                  <a:pt x="7762684" y="584712"/>
                </a:cubicBezTo>
                <a:close/>
                <a:moveTo>
                  <a:pt x="7067425" y="202214"/>
                </a:moveTo>
                <a:cubicBezTo>
                  <a:pt x="7042065" y="202214"/>
                  <a:pt x="6992404" y="202214"/>
                  <a:pt x="6967045" y="203271"/>
                </a:cubicBezTo>
                <a:lnTo>
                  <a:pt x="6921610" y="232856"/>
                </a:lnTo>
                <a:cubicBezTo>
                  <a:pt x="6944856" y="233913"/>
                  <a:pt x="6969158" y="234969"/>
                  <a:pt x="6992404" y="236026"/>
                </a:cubicBezTo>
                <a:lnTo>
                  <a:pt x="7067425" y="202214"/>
                </a:lnTo>
                <a:close/>
                <a:moveTo>
                  <a:pt x="5590262" y="482220"/>
                </a:moveTo>
                <a:cubicBezTo>
                  <a:pt x="6032988" y="408256"/>
                  <a:pt x="6449299" y="338519"/>
                  <a:pt x="6862439" y="268781"/>
                </a:cubicBezTo>
                <a:cubicBezTo>
                  <a:pt x="6882515" y="256102"/>
                  <a:pt x="6902591" y="244479"/>
                  <a:pt x="6922667" y="231800"/>
                </a:cubicBezTo>
                <a:cubicBezTo>
                  <a:pt x="6644775" y="223347"/>
                  <a:pt x="6368995" y="245536"/>
                  <a:pt x="6116462" y="340632"/>
                </a:cubicBezTo>
                <a:cubicBezTo>
                  <a:pt x="6066801" y="357538"/>
                  <a:pt x="5991780" y="407199"/>
                  <a:pt x="5942119" y="408256"/>
                </a:cubicBezTo>
                <a:cubicBezTo>
                  <a:pt x="5704378" y="428332"/>
                  <a:pt x="5480374" y="482220"/>
                  <a:pt x="5255312" y="535051"/>
                </a:cubicBezTo>
                <a:cubicBezTo>
                  <a:pt x="5362032" y="518145"/>
                  <a:pt x="5470864" y="501239"/>
                  <a:pt x="5581809" y="483276"/>
                </a:cubicBezTo>
                <a:lnTo>
                  <a:pt x="5590262" y="482220"/>
                </a:lnTo>
                <a:close/>
              </a:path>
            </a:pathLst>
          </a:custGeom>
          <a:solidFill>
            <a:srgbClr val="F1E6DF"/>
          </a:solidFill>
          <a:ln w="105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038D1D7-ABB1-47D8-840A-A96185B228B8}"/>
              </a:ext>
            </a:extLst>
          </p:cNvPr>
          <p:cNvSpPr/>
          <p:nvPr/>
        </p:nvSpPr>
        <p:spPr>
          <a:xfrm>
            <a:off x="1404761" y="8622267"/>
            <a:ext cx="13188780" cy="2688436"/>
          </a:xfrm>
          <a:custGeom>
            <a:avLst/>
            <a:gdLst>
              <a:gd name="connsiteX0" fmla="*/ 13146222 w 13188780"/>
              <a:gd name="connsiteY0" fmla="*/ 1168627 h 2688436"/>
              <a:gd name="connsiteX1" fmla="*/ 10259 w 13188780"/>
              <a:gd name="connsiteY1" fmla="*/ 1580711 h 2688436"/>
              <a:gd name="connsiteX2" fmla="*/ 186715 w 13188780"/>
              <a:gd name="connsiteY2" fmla="*/ 786129 h 2688436"/>
              <a:gd name="connsiteX3" fmla="*/ 330416 w 13188780"/>
              <a:gd name="connsiteY3" fmla="*/ 1703280 h 2688436"/>
              <a:gd name="connsiteX4" fmla="*/ 674876 w 13188780"/>
              <a:gd name="connsiteY4" fmla="*/ 1692714 h 2688436"/>
              <a:gd name="connsiteX5" fmla="*/ 676989 w 13188780"/>
              <a:gd name="connsiteY5" fmla="*/ 2025551 h 2688436"/>
              <a:gd name="connsiteX6" fmla="*/ 2912808 w 13188780"/>
              <a:gd name="connsiteY6" fmla="*/ 2107967 h 2688436"/>
              <a:gd name="connsiteX7" fmla="*/ 5662146 w 13188780"/>
              <a:gd name="connsiteY7" fmla="*/ 2258008 h 2688436"/>
              <a:gd name="connsiteX8" fmla="*/ 2933940 w 13188780"/>
              <a:gd name="connsiteY8" fmla="*/ 2162912 h 2688436"/>
              <a:gd name="connsiteX9" fmla="*/ 655857 w 13188780"/>
              <a:gd name="connsiteY9" fmla="*/ 2130156 h 2688436"/>
              <a:gd name="connsiteX10" fmla="*/ 812237 w 13188780"/>
              <a:gd name="connsiteY10" fmla="*/ 2447144 h 2688436"/>
              <a:gd name="connsiteX11" fmla="*/ 2309475 w 13188780"/>
              <a:gd name="connsiteY11" fmla="*/ 2454540 h 2688436"/>
              <a:gd name="connsiteX12" fmla="*/ 6228498 w 13188780"/>
              <a:gd name="connsiteY12" fmla="*/ 2656355 h 2688436"/>
              <a:gd name="connsiteX13" fmla="*/ 8987345 w 13188780"/>
              <a:gd name="connsiteY13" fmla="*/ 2569713 h 2688436"/>
              <a:gd name="connsiteX14" fmla="*/ 12662287 w 13188780"/>
              <a:gd name="connsiteY14" fmla="*/ 2345708 h 2688436"/>
              <a:gd name="connsiteX15" fmla="*/ 12277675 w 13188780"/>
              <a:gd name="connsiteY15" fmla="*/ 1111570 h 2688436"/>
              <a:gd name="connsiteX16" fmla="*/ 12271336 w 13188780"/>
              <a:gd name="connsiteY16" fmla="*/ 894962 h 2688436"/>
              <a:gd name="connsiteX17" fmla="*/ 12823951 w 13188780"/>
              <a:gd name="connsiteY17" fmla="*/ 173286 h 2688436"/>
              <a:gd name="connsiteX18" fmla="*/ 11437658 w 13188780"/>
              <a:gd name="connsiteY18" fmla="*/ 0 h 2688436"/>
              <a:gd name="connsiteX19" fmla="*/ 10978027 w 13188780"/>
              <a:gd name="connsiteY19" fmla="*/ 14792 h 2688436"/>
              <a:gd name="connsiteX20" fmla="*/ 3114623 w 13188780"/>
              <a:gd name="connsiteY20" fmla="*/ 266270 h 2688436"/>
              <a:gd name="connsiteX21" fmla="*/ 8095554 w 13188780"/>
              <a:gd name="connsiteY21" fmla="*/ 214495 h 2688436"/>
              <a:gd name="connsiteX22" fmla="*/ 7990948 w 13188780"/>
              <a:gd name="connsiteY22" fmla="*/ 163777 h 2688436"/>
              <a:gd name="connsiteX23" fmla="*/ 8095554 w 13188780"/>
              <a:gd name="connsiteY23" fmla="*/ 214495 h 2688436"/>
              <a:gd name="connsiteX24" fmla="*/ 8108233 w 13188780"/>
              <a:gd name="connsiteY24" fmla="*/ 213438 h 2688436"/>
              <a:gd name="connsiteX25" fmla="*/ 8095554 w 13188780"/>
              <a:gd name="connsiteY25" fmla="*/ 214495 h 2688436"/>
              <a:gd name="connsiteX26" fmla="*/ 8111404 w 13188780"/>
              <a:gd name="connsiteY26" fmla="*/ 322271 h 2688436"/>
              <a:gd name="connsiteX27" fmla="*/ 3052283 w 13188780"/>
              <a:gd name="connsiteY27" fmla="*/ 480764 h 2688436"/>
              <a:gd name="connsiteX28" fmla="*/ 3045943 w 13188780"/>
              <a:gd name="connsiteY28" fmla="*/ 266270 h 2688436"/>
              <a:gd name="connsiteX29" fmla="*/ 1203189 w 13188780"/>
              <a:gd name="connsiteY29" fmla="*/ 214495 h 2688436"/>
              <a:gd name="connsiteX30" fmla="*/ 545968 w 13188780"/>
              <a:gd name="connsiteY30" fmla="*/ 464915 h 2688436"/>
              <a:gd name="connsiteX31" fmla="*/ 6304575 w 13188780"/>
              <a:gd name="connsiteY31" fmla="*/ 721675 h 2688436"/>
              <a:gd name="connsiteX32" fmla="*/ 3773957 w 13188780"/>
              <a:gd name="connsiteY32" fmla="*/ 747034 h 2688436"/>
              <a:gd name="connsiteX33" fmla="*/ 548081 w 13188780"/>
              <a:gd name="connsiteY33" fmla="*/ 631862 h 2688436"/>
              <a:gd name="connsiteX34" fmla="*/ 377964 w 13188780"/>
              <a:gd name="connsiteY34" fmla="*/ 603333 h 2688436"/>
              <a:gd name="connsiteX35" fmla="*/ 186715 w 13188780"/>
              <a:gd name="connsiteY35" fmla="*/ 786129 h 2688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3188780" h="2688436">
                <a:moveTo>
                  <a:pt x="13146222" y="1168627"/>
                </a:moveTo>
                <a:lnTo>
                  <a:pt x="10259" y="1580711"/>
                </a:lnTo>
                <a:moveTo>
                  <a:pt x="186715" y="786129"/>
                </a:moveTo>
                <a:cubicBezTo>
                  <a:pt x="-34120" y="1064022"/>
                  <a:pt x="-137669" y="1446519"/>
                  <a:pt x="330416" y="1703280"/>
                </a:cubicBezTo>
                <a:cubicBezTo>
                  <a:pt x="445588" y="1700110"/>
                  <a:pt x="674876" y="1692714"/>
                  <a:pt x="674876" y="1692714"/>
                </a:cubicBezTo>
                <a:cubicBezTo>
                  <a:pt x="723481" y="1798376"/>
                  <a:pt x="701292" y="1914605"/>
                  <a:pt x="676989" y="2025551"/>
                </a:cubicBezTo>
                <a:cubicBezTo>
                  <a:pt x="1421910" y="2060419"/>
                  <a:pt x="2167887" y="2081552"/>
                  <a:pt x="2912808" y="2107967"/>
                </a:cubicBezTo>
                <a:cubicBezTo>
                  <a:pt x="3844751" y="2107967"/>
                  <a:pt x="4764015" y="2137553"/>
                  <a:pt x="5662146" y="2258008"/>
                </a:cubicBezTo>
                <a:cubicBezTo>
                  <a:pt x="4744996" y="2178761"/>
                  <a:pt x="3850034" y="2195667"/>
                  <a:pt x="2933940" y="2162912"/>
                </a:cubicBezTo>
                <a:cubicBezTo>
                  <a:pt x="2187963" y="2162912"/>
                  <a:pt x="1412400" y="2125930"/>
                  <a:pt x="655857" y="2130156"/>
                </a:cubicBezTo>
                <a:cubicBezTo>
                  <a:pt x="634724" y="2259065"/>
                  <a:pt x="645290" y="2374237"/>
                  <a:pt x="812237" y="2447144"/>
                </a:cubicBezTo>
                <a:cubicBezTo>
                  <a:pt x="1047865" y="2602468"/>
                  <a:pt x="1846673" y="2414389"/>
                  <a:pt x="2309475" y="2454540"/>
                </a:cubicBezTo>
                <a:cubicBezTo>
                  <a:pt x="3580595" y="2630996"/>
                  <a:pt x="4958434" y="2533787"/>
                  <a:pt x="6228498" y="2656355"/>
                </a:cubicBezTo>
                <a:cubicBezTo>
                  <a:pt x="7150931" y="2735602"/>
                  <a:pt x="8069139" y="2653186"/>
                  <a:pt x="8987345" y="2569713"/>
                </a:cubicBezTo>
                <a:cubicBezTo>
                  <a:pt x="10247899" y="2421785"/>
                  <a:pt x="11635248" y="2595072"/>
                  <a:pt x="12662287" y="2345708"/>
                </a:cubicBezTo>
                <a:cubicBezTo>
                  <a:pt x="13575211" y="2100571"/>
                  <a:pt x="13206449" y="1353537"/>
                  <a:pt x="12277675" y="1111570"/>
                </a:cubicBezTo>
                <a:cubicBezTo>
                  <a:pt x="12275563" y="1057682"/>
                  <a:pt x="12272392" y="948849"/>
                  <a:pt x="12271336" y="894962"/>
                </a:cubicBezTo>
                <a:cubicBezTo>
                  <a:pt x="13194826" y="974209"/>
                  <a:pt x="12718289" y="446952"/>
                  <a:pt x="12823951" y="173286"/>
                </a:cubicBezTo>
                <a:cubicBezTo>
                  <a:pt x="12364319" y="188079"/>
                  <a:pt x="11902573" y="147928"/>
                  <a:pt x="11437658" y="0"/>
                </a:cubicBezTo>
                <a:cubicBezTo>
                  <a:pt x="11322487" y="3170"/>
                  <a:pt x="11092143" y="10566"/>
                  <a:pt x="10978027" y="14792"/>
                </a:cubicBezTo>
                <a:cubicBezTo>
                  <a:pt x="8281520" y="99322"/>
                  <a:pt x="5748790" y="284232"/>
                  <a:pt x="3114623" y="266270"/>
                </a:cubicBezTo>
                <a:cubicBezTo>
                  <a:pt x="4812620" y="318044"/>
                  <a:pt x="6400727" y="320157"/>
                  <a:pt x="8095554" y="214495"/>
                </a:cubicBezTo>
                <a:cubicBezTo>
                  <a:pt x="8106121" y="183852"/>
                  <a:pt x="8098724" y="159550"/>
                  <a:pt x="7990948" y="163777"/>
                </a:cubicBezTo>
                <a:cubicBezTo>
                  <a:pt x="8098724" y="160607"/>
                  <a:pt x="8106121" y="183852"/>
                  <a:pt x="8095554" y="214495"/>
                </a:cubicBezTo>
                <a:cubicBezTo>
                  <a:pt x="8099780" y="214495"/>
                  <a:pt x="8104007" y="214495"/>
                  <a:pt x="8108233" y="213438"/>
                </a:cubicBezTo>
                <a:cubicBezTo>
                  <a:pt x="8104007" y="213438"/>
                  <a:pt x="8099780" y="213438"/>
                  <a:pt x="8095554" y="214495"/>
                </a:cubicBezTo>
                <a:cubicBezTo>
                  <a:pt x="8083931" y="250420"/>
                  <a:pt x="8049063" y="294798"/>
                  <a:pt x="8111404" y="322271"/>
                </a:cubicBezTo>
                <a:cubicBezTo>
                  <a:pt x="6395444" y="646655"/>
                  <a:pt x="4772468" y="264156"/>
                  <a:pt x="3052283" y="480764"/>
                </a:cubicBezTo>
                <a:cubicBezTo>
                  <a:pt x="3050169" y="426876"/>
                  <a:pt x="3046999" y="320157"/>
                  <a:pt x="3045943" y="266270"/>
                </a:cubicBezTo>
                <a:cubicBezTo>
                  <a:pt x="2438383" y="260987"/>
                  <a:pt x="1824484" y="245137"/>
                  <a:pt x="1203189" y="214495"/>
                </a:cubicBezTo>
                <a:cubicBezTo>
                  <a:pt x="945372" y="222948"/>
                  <a:pt x="727707" y="331780"/>
                  <a:pt x="545968" y="464915"/>
                </a:cubicBezTo>
                <a:cubicBezTo>
                  <a:pt x="2390835" y="781903"/>
                  <a:pt x="4394197" y="681523"/>
                  <a:pt x="6304575" y="721675"/>
                </a:cubicBezTo>
                <a:cubicBezTo>
                  <a:pt x="5499426" y="747034"/>
                  <a:pt x="4582276" y="830507"/>
                  <a:pt x="3773957" y="747034"/>
                </a:cubicBezTo>
                <a:cubicBezTo>
                  <a:pt x="2621179" y="675183"/>
                  <a:pt x="1587800" y="761827"/>
                  <a:pt x="548081" y="631862"/>
                </a:cubicBezTo>
                <a:cubicBezTo>
                  <a:pt x="492080" y="623409"/>
                  <a:pt x="435022" y="612843"/>
                  <a:pt x="377964" y="603333"/>
                </a:cubicBezTo>
                <a:cubicBezTo>
                  <a:pt x="308227" y="665674"/>
                  <a:pt x="243773" y="729071"/>
                  <a:pt x="186715" y="786129"/>
                </a:cubicBezTo>
                <a:close/>
              </a:path>
            </a:pathLst>
          </a:custGeom>
          <a:solidFill>
            <a:srgbClr val="F1E6DF"/>
          </a:solidFill>
          <a:ln w="105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www.yourdomain.com">
            <a:extLst>
              <a:ext uri="{FF2B5EF4-FFF2-40B4-BE49-F238E27FC236}">
                <a16:creationId xmlns:a16="http://schemas.microsoft.com/office/drawing/2014/main" id="{017E0F62-441A-481A-9C53-924690C82D48}"/>
              </a:ext>
            </a:extLst>
          </p:cNvPr>
          <p:cNvSpPr txBox="1"/>
          <p:nvPr/>
        </p:nvSpPr>
        <p:spPr>
          <a:xfrm>
            <a:off x="573440" y="5070902"/>
            <a:ext cx="9825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5800" b="1" dirty="0">
                <a:solidFill>
                  <a:srgbClr val="58312E"/>
                </a:solidFill>
                <a:latin typeface="Georgia" panose="02040502050405020303" pitchFamily="18" charset="0"/>
              </a:rPr>
              <a:t>www.yourdomain.com</a:t>
            </a:r>
          </a:p>
        </p:txBody>
      </p:sp>
      <p:pic>
        <p:nvPicPr>
          <p:cNvPr id="15" name="YOUR LOGO">
            <a:extLst>
              <a:ext uri="{FF2B5EF4-FFF2-40B4-BE49-F238E27FC236}">
                <a16:creationId xmlns:a16="http://schemas.microsoft.com/office/drawing/2014/main" id="{FBB2B3FC-338B-4190-A3E1-59F55872F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32761" y="4305847"/>
            <a:ext cx="2346960" cy="274320"/>
          </a:xfrm>
          <a:prstGeom prst="rect">
            <a:avLst/>
          </a:prstGeom>
        </p:spPr>
      </p:pic>
      <p:sp>
        <p:nvSpPr>
          <p:cNvPr id="21" name="Enjoy Now">
            <a:extLst>
              <a:ext uri="{FF2B5EF4-FFF2-40B4-BE49-F238E27FC236}">
                <a16:creationId xmlns:a16="http://schemas.microsoft.com/office/drawing/2014/main" id="{B803D709-09D4-4B0D-AEE4-66C4F83B91E9}"/>
              </a:ext>
            </a:extLst>
          </p:cNvPr>
          <p:cNvSpPr/>
          <p:nvPr/>
        </p:nvSpPr>
        <p:spPr>
          <a:xfrm>
            <a:off x="4163443" y="6174590"/>
            <a:ext cx="2485596" cy="570222"/>
          </a:xfrm>
          <a:prstGeom prst="roundRect">
            <a:avLst>
              <a:gd name="adj" fmla="val 50000"/>
            </a:avLst>
          </a:prstGeom>
          <a:solidFill>
            <a:srgbClr val="894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Georgia" panose="02040502050405020303" pitchFamily="18" charset="0"/>
              </a:rPr>
              <a:t>Enjoy Now</a:t>
            </a:r>
          </a:p>
        </p:txBody>
      </p:sp>
    </p:spTree>
    <p:extLst>
      <p:ext uri="{BB962C8B-B14F-4D97-AF65-F5344CB8AC3E}">
        <p14:creationId xmlns:p14="http://schemas.microsoft.com/office/powerpoint/2010/main" val="2736382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8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accel="47000" decel="53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180000">
                                      <p:cBhvr>
                                        <p:cTn id="23" dur="1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4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60000">
                                      <p:cBhvr>
                                        <p:cTn id="2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" presetClass="entr" presetSubtype="2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80000">
                                      <p:cBhvr>
                                        <p:cTn id="3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accel="20000" decel="8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9" grpId="1" animBg="1"/>
      <p:bldP spid="14" grpId="0" animBg="1"/>
      <p:bldP spid="14" grpId="1" animBg="1"/>
      <p:bldP spid="10" grpId="0" animBg="1"/>
      <p:bldP spid="11" grpId="0" animBg="1"/>
      <p:bldP spid="11" grpId="1" animBg="1"/>
      <p:bldP spid="12" grpId="0"/>
      <p:bldP spid="12" grpId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9146717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">
            <a:extLst>
              <a:ext uri="{FF2B5EF4-FFF2-40B4-BE49-F238E27FC236}">
                <a16:creationId xmlns:a16="http://schemas.microsoft.com/office/drawing/2014/main" id="{1714E61B-8003-4E2D-B6E0-990A01D7CF40}"/>
              </a:ext>
            </a:extLst>
          </p:cNvPr>
          <p:cNvSpPr/>
          <p:nvPr/>
        </p:nvSpPr>
        <p:spPr>
          <a:xfrm>
            <a:off x="-1" y="-37234"/>
            <a:ext cx="6341807" cy="11010034"/>
          </a:xfrm>
          <a:prstGeom prst="rect">
            <a:avLst/>
          </a:prstGeom>
          <a:blipFill dpi="0" rotWithShape="0">
            <a:blip r:embed="rId2"/>
            <a:srcRect/>
            <a:stretch>
              <a:fillRect l="-108115" r="-5230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raphic 3">
            <a:extLst>
              <a:ext uri="{FF2B5EF4-FFF2-40B4-BE49-F238E27FC236}">
                <a16:creationId xmlns:a16="http://schemas.microsoft.com/office/drawing/2014/main" id="{BE777348-1470-4ABA-862A-465DB9205386}"/>
              </a:ext>
            </a:extLst>
          </p:cNvPr>
          <p:cNvSpPr/>
          <p:nvPr/>
        </p:nvSpPr>
        <p:spPr>
          <a:xfrm>
            <a:off x="2738241" y="-1690353"/>
            <a:ext cx="10422401" cy="14353506"/>
          </a:xfrm>
          <a:custGeom>
            <a:avLst/>
            <a:gdLst>
              <a:gd name="connsiteX0" fmla="*/ 10422401 w 10422401"/>
              <a:gd name="connsiteY0" fmla="*/ 0 h 14353506"/>
              <a:gd name="connsiteX1" fmla="*/ 10422401 w 10422401"/>
              <a:gd name="connsiteY1" fmla="*/ 14353506 h 14353506"/>
              <a:gd name="connsiteX2" fmla="*/ 986942 w 10422401"/>
              <a:gd name="connsiteY2" fmla="*/ 14353506 h 14353506"/>
              <a:gd name="connsiteX3" fmla="*/ 1603160 w 10422401"/>
              <a:gd name="connsiteY3" fmla="*/ 12807039 h 14353506"/>
              <a:gd name="connsiteX4" fmla="*/ 2606220 w 10422401"/>
              <a:gd name="connsiteY4" fmla="*/ 8882251 h 14353506"/>
              <a:gd name="connsiteX5" fmla="*/ 2328488 w 10422401"/>
              <a:gd name="connsiteY5" fmla="*/ 10469496 h 14353506"/>
              <a:gd name="connsiteX6" fmla="*/ 1682512 w 10422401"/>
              <a:gd name="connsiteY6" fmla="*/ 12807039 h 14353506"/>
              <a:gd name="connsiteX7" fmla="*/ 2003640 w 10422401"/>
              <a:gd name="connsiteY7" fmla="*/ 12807039 h 14353506"/>
              <a:gd name="connsiteX8" fmla="*/ 2374364 w 10422401"/>
              <a:gd name="connsiteY8" fmla="*/ 11810040 h 14353506"/>
              <a:gd name="connsiteX9" fmla="*/ 2210700 w 10422401"/>
              <a:gd name="connsiteY9" fmla="*/ 11936449 h 14353506"/>
              <a:gd name="connsiteX10" fmla="*/ 2030918 w 10422401"/>
              <a:gd name="connsiteY10" fmla="*/ 12421695 h 14353506"/>
              <a:gd name="connsiteX11" fmla="*/ 1931728 w 10422401"/>
              <a:gd name="connsiteY11" fmla="*/ 12625580 h 14353506"/>
              <a:gd name="connsiteX12" fmla="*/ 2012320 w 10422401"/>
              <a:gd name="connsiteY12" fmla="*/ 12224946 h 14353506"/>
              <a:gd name="connsiteX13" fmla="*/ 2142507 w 10422401"/>
              <a:gd name="connsiteY13" fmla="*/ 11890575 h 14353506"/>
              <a:gd name="connsiteX14" fmla="*/ 2264015 w 10422401"/>
              <a:gd name="connsiteY14" fmla="*/ 11595961 h 14353506"/>
              <a:gd name="connsiteX15" fmla="*/ 2451236 w 10422401"/>
              <a:gd name="connsiteY15" fmla="*/ 11303386 h 14353506"/>
              <a:gd name="connsiteX16" fmla="*/ 2449996 w 10422401"/>
              <a:gd name="connsiteY16" fmla="*/ 11153530 h 14353506"/>
              <a:gd name="connsiteX17" fmla="*/ 2446276 w 10422401"/>
              <a:gd name="connsiteY17" fmla="*/ 11003675 h 14353506"/>
              <a:gd name="connsiteX18" fmla="*/ 3097212 w 10422401"/>
              <a:gd name="connsiteY18" fmla="*/ 7773117 h 14353506"/>
              <a:gd name="connsiteX19" fmla="*/ 3124489 w 10422401"/>
              <a:gd name="connsiteY19" fmla="*/ 8227780 h 14353506"/>
              <a:gd name="connsiteX20" fmla="*/ 3024059 w 10422401"/>
              <a:gd name="connsiteY20" fmla="*/ 8815989 h 14353506"/>
              <a:gd name="connsiteX21" fmla="*/ 3133168 w 10422401"/>
              <a:gd name="connsiteY21" fmla="*/ 8663075 h 14353506"/>
              <a:gd name="connsiteX22" fmla="*/ 3150526 w 10422401"/>
              <a:gd name="connsiteY22" fmla="*/ 8354189 h 14353506"/>
              <a:gd name="connsiteX23" fmla="*/ 3165405 w 10422401"/>
              <a:gd name="connsiteY23" fmla="*/ 8031031 h 14353506"/>
              <a:gd name="connsiteX24" fmla="*/ 3260875 w 10422401"/>
              <a:gd name="connsiteY24" fmla="*/ 7531513 h 14353506"/>
              <a:gd name="connsiteX25" fmla="*/ 3228638 w 10422401"/>
              <a:gd name="connsiteY25" fmla="*/ 6694565 h 14353506"/>
              <a:gd name="connsiteX26" fmla="*/ 3219959 w 10422401"/>
              <a:gd name="connsiteY26" fmla="*/ 6738400 h 14353506"/>
              <a:gd name="connsiteX27" fmla="*/ 3198881 w 10422401"/>
              <a:gd name="connsiteY27" fmla="*/ 6834227 h 14353506"/>
              <a:gd name="connsiteX28" fmla="*/ 3167884 w 10422401"/>
              <a:gd name="connsiteY28" fmla="*/ 6973887 h 14353506"/>
              <a:gd name="connsiteX29" fmla="*/ 3208800 w 10422401"/>
              <a:gd name="connsiteY29" fmla="*/ 7385735 h 14353506"/>
              <a:gd name="connsiteX30" fmla="*/ 3171604 w 10422401"/>
              <a:gd name="connsiteY30" fmla="*/ 7629378 h 14353506"/>
              <a:gd name="connsiteX31" fmla="*/ 3135648 w 10422401"/>
              <a:gd name="connsiteY31" fmla="*/ 7736418 h 14353506"/>
              <a:gd name="connsiteX32" fmla="*/ 3083573 w 10422401"/>
              <a:gd name="connsiteY32" fmla="*/ 7667096 h 14353506"/>
              <a:gd name="connsiteX33" fmla="*/ 3007940 w 10422401"/>
              <a:gd name="connsiteY33" fmla="*/ 7274618 h 14353506"/>
              <a:gd name="connsiteX34" fmla="*/ 3020339 w 10422401"/>
              <a:gd name="connsiteY34" fmla="*/ 6890295 h 14353506"/>
              <a:gd name="connsiteX35" fmla="*/ 3033978 w 10422401"/>
              <a:gd name="connsiteY35" fmla="*/ 6727187 h 14353506"/>
              <a:gd name="connsiteX36" fmla="*/ 3042657 w 10422401"/>
              <a:gd name="connsiteY36" fmla="*/ 6579370 h 14353506"/>
              <a:gd name="connsiteX37" fmla="*/ 3099691 w 10422401"/>
              <a:gd name="connsiteY37" fmla="*/ 6067619 h 14353506"/>
              <a:gd name="connsiteX38" fmla="*/ 3126969 w 10422401"/>
              <a:gd name="connsiteY38" fmla="*/ 5516109 h 14353506"/>
              <a:gd name="connsiteX39" fmla="*/ 3091012 w 10422401"/>
              <a:gd name="connsiteY39" fmla="*/ 5162369 h 14353506"/>
              <a:gd name="connsiteX40" fmla="*/ 3002981 w 10422401"/>
              <a:gd name="connsiteY40" fmla="*/ 4725036 h 14353506"/>
              <a:gd name="connsiteX41" fmla="*/ 2917429 w 10422401"/>
              <a:gd name="connsiteY41" fmla="*/ 4818823 h 14353506"/>
              <a:gd name="connsiteX42" fmla="*/ 2789722 w 10422401"/>
              <a:gd name="connsiteY42" fmla="*/ 4475277 h 14353506"/>
              <a:gd name="connsiteX43" fmla="*/ 2726488 w 10422401"/>
              <a:gd name="connsiteY43" fmla="*/ 4292800 h 14353506"/>
              <a:gd name="connsiteX44" fmla="*/ 2642177 w 10422401"/>
              <a:gd name="connsiteY44" fmla="*/ 3968622 h 14353506"/>
              <a:gd name="connsiteX45" fmla="*/ 2055715 w 10422401"/>
              <a:gd name="connsiteY45" fmla="*/ 2266182 h 14353506"/>
              <a:gd name="connsiteX46" fmla="*/ 2423959 w 10422401"/>
              <a:gd name="connsiteY46" fmla="*/ 2844196 h 14353506"/>
              <a:gd name="connsiteX47" fmla="*/ 2392962 w 10422401"/>
              <a:gd name="connsiteY47" fmla="*/ 2682108 h 14353506"/>
              <a:gd name="connsiteX48" fmla="*/ 2359485 w 10422401"/>
              <a:gd name="connsiteY48" fmla="*/ 2520019 h 14353506"/>
              <a:gd name="connsiteX49" fmla="*/ 1950326 w 10422401"/>
              <a:gd name="connsiteY49" fmla="*/ 1414962 h 14353506"/>
              <a:gd name="connsiteX50" fmla="*/ 1991242 w 10422401"/>
              <a:gd name="connsiteY50" fmla="*/ 1391515 h 14353506"/>
              <a:gd name="connsiteX51" fmla="*/ 1738307 w 10422401"/>
              <a:gd name="connsiteY51" fmla="*/ 859375 h 14353506"/>
              <a:gd name="connsiteX52" fmla="*/ 1603160 w 10422401"/>
              <a:gd name="connsiteY52" fmla="*/ 567820 h 14353506"/>
              <a:gd name="connsiteX53" fmla="*/ 1370064 w 10422401"/>
              <a:gd name="connsiteY53" fmla="*/ 74418 h 14353506"/>
              <a:gd name="connsiteX54" fmla="*/ 758804 w 10422401"/>
              <a:gd name="connsiteY54" fmla="*/ 38738 h 14353506"/>
              <a:gd name="connsiteX55" fmla="*/ 668293 w 10422401"/>
              <a:gd name="connsiteY55" fmla="*/ 37719 h 14353506"/>
              <a:gd name="connsiteX56" fmla="*/ 602580 w 10422401"/>
              <a:gd name="connsiteY56" fmla="*/ 39758 h 14353506"/>
              <a:gd name="connsiteX57" fmla="*/ 492231 w 10422401"/>
              <a:gd name="connsiteY57" fmla="*/ 47913 h 14353506"/>
              <a:gd name="connsiteX58" fmla="*/ 0 w 10422401"/>
              <a:gd name="connsiteY58" fmla="*/ 0 h 14353506"/>
              <a:gd name="connsiteX59" fmla="*/ 10422401 w 10422401"/>
              <a:gd name="connsiteY59" fmla="*/ 0 h 1435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0422401" h="14353506">
                <a:moveTo>
                  <a:pt x="10422401" y="0"/>
                </a:moveTo>
                <a:lnTo>
                  <a:pt x="10422401" y="14353506"/>
                </a:lnTo>
                <a:lnTo>
                  <a:pt x="986942" y="14353506"/>
                </a:lnTo>
                <a:cubicBezTo>
                  <a:pt x="1109689" y="14080300"/>
                  <a:pt x="1344026" y="13535928"/>
                  <a:pt x="1603160" y="12807039"/>
                </a:cubicBezTo>
                <a:cubicBezTo>
                  <a:pt x="1968924" y="11780477"/>
                  <a:pt x="2383043" y="10391000"/>
                  <a:pt x="2606220" y="8882251"/>
                </a:cubicBezTo>
                <a:cubicBezTo>
                  <a:pt x="2546706" y="9406236"/>
                  <a:pt x="2449996" y="9939395"/>
                  <a:pt x="2328488" y="10469496"/>
                </a:cubicBezTo>
                <a:cubicBezTo>
                  <a:pt x="2149946" y="11258532"/>
                  <a:pt x="1918089" y="12043489"/>
                  <a:pt x="1682512" y="12807039"/>
                </a:cubicBezTo>
                <a:lnTo>
                  <a:pt x="2003640" y="12807039"/>
                </a:lnTo>
                <a:cubicBezTo>
                  <a:pt x="2136307" y="12481842"/>
                  <a:pt x="2260295" y="12143392"/>
                  <a:pt x="2374364" y="11810040"/>
                </a:cubicBezTo>
                <a:cubicBezTo>
                  <a:pt x="2425199" y="11379843"/>
                  <a:pt x="2328488" y="11612272"/>
                  <a:pt x="2210700" y="11936449"/>
                </a:cubicBezTo>
                <a:cubicBezTo>
                  <a:pt x="2151186" y="12098538"/>
                  <a:pt x="2082993" y="12283054"/>
                  <a:pt x="2030918" y="12421695"/>
                </a:cubicBezTo>
                <a:cubicBezTo>
                  <a:pt x="1977603" y="12559318"/>
                  <a:pt x="1935447" y="12650047"/>
                  <a:pt x="1931728" y="12625580"/>
                </a:cubicBezTo>
                <a:cubicBezTo>
                  <a:pt x="1872214" y="12676552"/>
                  <a:pt x="1968924" y="12426792"/>
                  <a:pt x="2012320" y="12224946"/>
                </a:cubicBezTo>
                <a:cubicBezTo>
                  <a:pt x="2054475" y="12111790"/>
                  <a:pt x="2097871" y="11997615"/>
                  <a:pt x="2142507" y="11890575"/>
                </a:cubicBezTo>
                <a:cubicBezTo>
                  <a:pt x="2185902" y="11783535"/>
                  <a:pt x="2224338" y="11682612"/>
                  <a:pt x="2264015" y="11595961"/>
                </a:cubicBezTo>
                <a:cubicBezTo>
                  <a:pt x="2340887" y="11422659"/>
                  <a:pt x="2409080" y="11306444"/>
                  <a:pt x="2451236" y="11303386"/>
                </a:cubicBezTo>
                <a:cubicBezTo>
                  <a:pt x="2451236" y="11303386"/>
                  <a:pt x="2452476" y="11228968"/>
                  <a:pt x="2449996" y="11153530"/>
                </a:cubicBezTo>
                <a:cubicBezTo>
                  <a:pt x="2448756" y="11078093"/>
                  <a:pt x="2446276" y="11003675"/>
                  <a:pt x="2446276" y="11003675"/>
                </a:cubicBezTo>
                <a:cubicBezTo>
                  <a:pt x="2700451" y="10033182"/>
                  <a:pt x="2988102" y="8988272"/>
                  <a:pt x="3097212" y="7773117"/>
                </a:cubicBezTo>
                <a:cubicBezTo>
                  <a:pt x="3119529" y="7949477"/>
                  <a:pt x="3130688" y="8076906"/>
                  <a:pt x="3124489" y="8227780"/>
                </a:cubicBezTo>
                <a:cubicBezTo>
                  <a:pt x="3118289" y="8378656"/>
                  <a:pt x="3081093" y="8549919"/>
                  <a:pt x="3024059" y="8815989"/>
                </a:cubicBezTo>
                <a:cubicBezTo>
                  <a:pt x="3104651" y="9266575"/>
                  <a:pt x="3114570" y="9046379"/>
                  <a:pt x="3133168" y="8663075"/>
                </a:cubicBezTo>
                <a:cubicBezTo>
                  <a:pt x="3138128" y="8567249"/>
                  <a:pt x="3144327" y="8462248"/>
                  <a:pt x="3150526" y="8354189"/>
                </a:cubicBezTo>
                <a:cubicBezTo>
                  <a:pt x="3156726" y="8246130"/>
                  <a:pt x="3156726" y="8135013"/>
                  <a:pt x="3165405" y="8031031"/>
                </a:cubicBezTo>
                <a:cubicBezTo>
                  <a:pt x="3179043" y="7821030"/>
                  <a:pt x="3206321" y="7634475"/>
                  <a:pt x="3260875" y="7531513"/>
                </a:cubicBezTo>
                <a:cubicBezTo>
                  <a:pt x="3205081" y="7596757"/>
                  <a:pt x="3223679" y="7012626"/>
                  <a:pt x="3228638" y="6694565"/>
                </a:cubicBezTo>
                <a:cubicBezTo>
                  <a:pt x="3228638" y="6694565"/>
                  <a:pt x="3226159" y="6711896"/>
                  <a:pt x="3219959" y="6738400"/>
                </a:cubicBezTo>
                <a:cubicBezTo>
                  <a:pt x="3213760" y="6764905"/>
                  <a:pt x="3206321" y="6799566"/>
                  <a:pt x="3198881" y="6834227"/>
                </a:cubicBezTo>
                <a:cubicBezTo>
                  <a:pt x="3184003" y="6903547"/>
                  <a:pt x="3167884" y="6973887"/>
                  <a:pt x="3167884" y="6973887"/>
                </a:cubicBezTo>
                <a:lnTo>
                  <a:pt x="3208800" y="7385735"/>
                </a:lnTo>
                <a:cubicBezTo>
                  <a:pt x="3200121" y="7493794"/>
                  <a:pt x="3185243" y="7572290"/>
                  <a:pt x="3171604" y="7629378"/>
                </a:cubicBezTo>
                <a:cubicBezTo>
                  <a:pt x="3157965" y="7686466"/>
                  <a:pt x="3146807" y="7720107"/>
                  <a:pt x="3135648" y="7736418"/>
                </a:cubicBezTo>
                <a:cubicBezTo>
                  <a:pt x="3114570" y="7769039"/>
                  <a:pt x="3097212" y="7732340"/>
                  <a:pt x="3083573" y="7667096"/>
                </a:cubicBezTo>
                <a:cubicBezTo>
                  <a:pt x="3061255" y="7537630"/>
                  <a:pt x="3027778" y="7296026"/>
                  <a:pt x="3007940" y="7274618"/>
                </a:cubicBezTo>
                <a:cubicBezTo>
                  <a:pt x="3009180" y="7130879"/>
                  <a:pt x="3012900" y="7004470"/>
                  <a:pt x="3020339" y="6890295"/>
                </a:cubicBezTo>
                <a:cubicBezTo>
                  <a:pt x="3024059" y="6833207"/>
                  <a:pt x="3029018" y="6779177"/>
                  <a:pt x="3033978" y="6727187"/>
                </a:cubicBezTo>
                <a:cubicBezTo>
                  <a:pt x="3037697" y="6675196"/>
                  <a:pt x="3040177" y="6626264"/>
                  <a:pt x="3042657" y="6579370"/>
                </a:cubicBezTo>
                <a:cubicBezTo>
                  <a:pt x="3055056" y="6390777"/>
                  <a:pt x="3078613" y="6231746"/>
                  <a:pt x="3099691" y="6067619"/>
                </a:cubicBezTo>
                <a:cubicBezTo>
                  <a:pt x="3126969" y="5904511"/>
                  <a:pt x="3129448" y="5731209"/>
                  <a:pt x="3126969" y="5516109"/>
                </a:cubicBezTo>
                <a:cubicBezTo>
                  <a:pt x="3123249" y="5409070"/>
                  <a:pt x="3107131" y="5293875"/>
                  <a:pt x="3091012" y="5162369"/>
                </a:cubicBezTo>
                <a:cubicBezTo>
                  <a:pt x="3074894" y="5030863"/>
                  <a:pt x="3042657" y="4887124"/>
                  <a:pt x="3002981" y="4725036"/>
                </a:cubicBezTo>
                <a:cubicBezTo>
                  <a:pt x="2938507" y="4695473"/>
                  <a:pt x="2985623" y="4904455"/>
                  <a:pt x="2917429" y="4818823"/>
                </a:cubicBezTo>
                <a:cubicBezTo>
                  <a:pt x="2865355" y="4641443"/>
                  <a:pt x="2830638" y="4572122"/>
                  <a:pt x="2789722" y="4475277"/>
                </a:cubicBezTo>
                <a:cubicBezTo>
                  <a:pt x="2769884" y="4426344"/>
                  <a:pt x="2750046" y="4371295"/>
                  <a:pt x="2726488" y="4292800"/>
                </a:cubicBezTo>
                <a:cubicBezTo>
                  <a:pt x="2702931" y="4213284"/>
                  <a:pt x="2678133" y="4110322"/>
                  <a:pt x="2642177" y="3968622"/>
                </a:cubicBezTo>
                <a:cubicBezTo>
                  <a:pt x="2557865" y="3368181"/>
                  <a:pt x="2234257" y="2946139"/>
                  <a:pt x="2055715" y="2266182"/>
                </a:cubicBezTo>
                <a:cubicBezTo>
                  <a:pt x="2069354" y="1957296"/>
                  <a:pt x="2394202" y="2979780"/>
                  <a:pt x="2423959" y="2844196"/>
                </a:cubicBezTo>
                <a:cubicBezTo>
                  <a:pt x="2423959" y="2844196"/>
                  <a:pt x="2407840" y="2762642"/>
                  <a:pt x="2392962" y="2682108"/>
                </a:cubicBezTo>
                <a:cubicBezTo>
                  <a:pt x="2375603" y="2601573"/>
                  <a:pt x="2359485" y="2520019"/>
                  <a:pt x="2359485" y="2520019"/>
                </a:cubicBezTo>
                <a:cubicBezTo>
                  <a:pt x="2228058" y="2172395"/>
                  <a:pt x="2140027" y="1672877"/>
                  <a:pt x="1950326" y="1414962"/>
                </a:cubicBezTo>
                <a:lnTo>
                  <a:pt x="1991242" y="1391515"/>
                </a:lnTo>
                <a:cubicBezTo>
                  <a:pt x="1913129" y="1238602"/>
                  <a:pt x="1826338" y="1052047"/>
                  <a:pt x="1738307" y="859375"/>
                </a:cubicBezTo>
                <a:cubicBezTo>
                  <a:pt x="1693671" y="762530"/>
                  <a:pt x="1647796" y="663646"/>
                  <a:pt x="1603160" y="567820"/>
                </a:cubicBezTo>
                <a:cubicBezTo>
                  <a:pt x="1523808" y="392479"/>
                  <a:pt x="1444456" y="227332"/>
                  <a:pt x="1370064" y="74418"/>
                </a:cubicBezTo>
                <a:cubicBezTo>
                  <a:pt x="1143166" y="58107"/>
                  <a:pt x="936107" y="44855"/>
                  <a:pt x="758804" y="38738"/>
                </a:cubicBezTo>
                <a:cubicBezTo>
                  <a:pt x="706730" y="36699"/>
                  <a:pt x="693091" y="37719"/>
                  <a:pt x="668293" y="37719"/>
                </a:cubicBezTo>
                <a:cubicBezTo>
                  <a:pt x="645976" y="38738"/>
                  <a:pt x="623658" y="38738"/>
                  <a:pt x="602580" y="39758"/>
                </a:cubicBezTo>
                <a:cubicBezTo>
                  <a:pt x="560424" y="40777"/>
                  <a:pt x="523228" y="43835"/>
                  <a:pt x="492231" y="47913"/>
                </a:cubicBezTo>
                <a:cubicBezTo>
                  <a:pt x="328567" y="28544"/>
                  <a:pt x="164904" y="13253"/>
                  <a:pt x="0" y="0"/>
                </a:cubicBezTo>
                <a:lnTo>
                  <a:pt x="10422401" y="0"/>
                </a:lnTo>
                <a:close/>
              </a:path>
            </a:pathLst>
          </a:custGeom>
          <a:solidFill>
            <a:srgbClr val="F9F3EF"/>
          </a:solidFill>
          <a:ln w="1239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5B1EA8D-CE74-4CD3-9DAB-F425375DC503}"/>
              </a:ext>
            </a:extLst>
          </p:cNvPr>
          <p:cNvSpPr/>
          <p:nvPr/>
        </p:nvSpPr>
        <p:spPr>
          <a:xfrm>
            <a:off x="9651016" y="3383587"/>
            <a:ext cx="2471264" cy="3325727"/>
          </a:xfrm>
          <a:custGeom>
            <a:avLst/>
            <a:gdLst>
              <a:gd name="connsiteX0" fmla="*/ 531650 w 2471264"/>
              <a:gd name="connsiteY0" fmla="*/ 659862 h 3325727"/>
              <a:gd name="connsiteX1" fmla="*/ 531650 w 2471264"/>
              <a:gd name="connsiteY1" fmla="*/ 659862 h 3325727"/>
              <a:gd name="connsiteX2" fmla="*/ 1224 w 2471264"/>
              <a:gd name="connsiteY2" fmla="*/ 361894 h 3325727"/>
              <a:gd name="connsiteX3" fmla="*/ 8620 w 2471264"/>
              <a:gd name="connsiteY3" fmla="*/ 341818 h 3325727"/>
              <a:gd name="connsiteX4" fmla="*/ 154435 w 2471264"/>
              <a:gd name="connsiteY4" fmla="*/ 309063 h 3325727"/>
              <a:gd name="connsiteX5" fmla="*/ 308702 w 2471264"/>
              <a:gd name="connsiteY5" fmla="*/ 340762 h 3325727"/>
              <a:gd name="connsiteX6" fmla="*/ 581311 w 2471264"/>
              <a:gd name="connsiteY6" fmla="*/ 636617 h 3325727"/>
              <a:gd name="connsiteX7" fmla="*/ 580255 w 2471264"/>
              <a:gd name="connsiteY7" fmla="*/ 652466 h 3325727"/>
              <a:gd name="connsiteX8" fmla="*/ 566519 w 2471264"/>
              <a:gd name="connsiteY8" fmla="*/ 659862 h 3325727"/>
              <a:gd name="connsiteX9" fmla="*/ 531650 w 2471264"/>
              <a:gd name="connsiteY9" fmla="*/ 659862 h 3325727"/>
              <a:gd name="connsiteX10" fmla="*/ 38206 w 2471264"/>
              <a:gd name="connsiteY10" fmla="*/ 362951 h 3325727"/>
              <a:gd name="connsiteX11" fmla="*/ 531650 w 2471264"/>
              <a:gd name="connsiteY11" fmla="*/ 626051 h 3325727"/>
              <a:gd name="connsiteX12" fmla="*/ 531650 w 2471264"/>
              <a:gd name="connsiteY12" fmla="*/ 626051 h 3325727"/>
              <a:gd name="connsiteX13" fmla="*/ 539046 w 2471264"/>
              <a:gd name="connsiteY13" fmla="*/ 626051 h 3325727"/>
              <a:gd name="connsiteX14" fmla="*/ 294966 w 2471264"/>
              <a:gd name="connsiteY14" fmla="*/ 370347 h 3325727"/>
              <a:gd name="connsiteX15" fmla="*/ 153378 w 2471264"/>
              <a:gd name="connsiteY15" fmla="*/ 341818 h 3325727"/>
              <a:gd name="connsiteX16" fmla="*/ 38206 w 2471264"/>
              <a:gd name="connsiteY16" fmla="*/ 362951 h 3325727"/>
              <a:gd name="connsiteX17" fmla="*/ 578141 w 2471264"/>
              <a:gd name="connsiteY17" fmla="*/ 652466 h 3325727"/>
              <a:gd name="connsiteX18" fmla="*/ 576028 w 2471264"/>
              <a:gd name="connsiteY18" fmla="*/ 629220 h 3325727"/>
              <a:gd name="connsiteX19" fmla="*/ 273833 w 2471264"/>
              <a:gd name="connsiteY19" fmla="*/ 445368 h 3325727"/>
              <a:gd name="connsiteX20" fmla="*/ 251644 w 2471264"/>
              <a:gd name="connsiteY20" fmla="*/ 453820 h 3325727"/>
              <a:gd name="connsiteX21" fmla="*/ 260097 w 2471264"/>
              <a:gd name="connsiteY21" fmla="*/ 476010 h 3325727"/>
              <a:gd name="connsiteX22" fmla="*/ 554895 w 2471264"/>
              <a:gd name="connsiteY22" fmla="*/ 655636 h 3325727"/>
              <a:gd name="connsiteX23" fmla="*/ 565462 w 2471264"/>
              <a:gd name="connsiteY23" fmla="*/ 658806 h 3325727"/>
              <a:gd name="connsiteX24" fmla="*/ 578141 w 2471264"/>
              <a:gd name="connsiteY24" fmla="*/ 652466 h 3325727"/>
              <a:gd name="connsiteX25" fmla="*/ 682747 w 2471264"/>
              <a:gd name="connsiteY25" fmla="*/ 645070 h 3325727"/>
              <a:gd name="connsiteX26" fmla="*/ 674294 w 2471264"/>
              <a:gd name="connsiteY26" fmla="*/ 642957 h 3325727"/>
              <a:gd name="connsiteX27" fmla="*/ 337231 w 2471264"/>
              <a:gd name="connsiteY27" fmla="*/ 14265 h 3325727"/>
              <a:gd name="connsiteX28" fmla="*/ 345684 w 2471264"/>
              <a:gd name="connsiteY28" fmla="*/ 1585 h 3325727"/>
              <a:gd name="connsiteX29" fmla="*/ 361533 w 2471264"/>
              <a:gd name="connsiteY29" fmla="*/ 1585 h 3325727"/>
              <a:gd name="connsiteX30" fmla="*/ 599274 w 2471264"/>
              <a:gd name="connsiteY30" fmla="*/ 266798 h 3325727"/>
              <a:gd name="connsiteX31" fmla="*/ 699653 w 2471264"/>
              <a:gd name="connsiteY31" fmla="*/ 626051 h 3325727"/>
              <a:gd name="connsiteX32" fmla="*/ 692257 w 2471264"/>
              <a:gd name="connsiteY32" fmla="*/ 642957 h 3325727"/>
              <a:gd name="connsiteX33" fmla="*/ 682747 w 2471264"/>
              <a:gd name="connsiteY33" fmla="*/ 645070 h 3325727"/>
              <a:gd name="connsiteX34" fmla="*/ 368930 w 2471264"/>
              <a:gd name="connsiteY34" fmla="*/ 43850 h 3325727"/>
              <a:gd name="connsiteX35" fmla="*/ 658445 w 2471264"/>
              <a:gd name="connsiteY35" fmla="*/ 592238 h 3325727"/>
              <a:gd name="connsiteX36" fmla="*/ 567575 w 2471264"/>
              <a:gd name="connsiteY36" fmla="*/ 277364 h 3325727"/>
              <a:gd name="connsiteX37" fmla="*/ 368930 w 2471264"/>
              <a:gd name="connsiteY37" fmla="*/ 43850 h 3325727"/>
              <a:gd name="connsiteX38" fmla="*/ 832788 w 2471264"/>
              <a:gd name="connsiteY38" fmla="*/ 956774 h 3325727"/>
              <a:gd name="connsiteX39" fmla="*/ 845467 w 2471264"/>
              <a:gd name="connsiteY39" fmla="*/ 936698 h 3325727"/>
              <a:gd name="connsiteX40" fmla="*/ 696483 w 2471264"/>
              <a:gd name="connsiteY40" fmla="*/ 616541 h 3325727"/>
              <a:gd name="connsiteX41" fmla="*/ 489384 w 2471264"/>
              <a:gd name="connsiteY41" fmla="*/ 237212 h 3325727"/>
              <a:gd name="connsiteX42" fmla="*/ 467196 w 2471264"/>
              <a:gd name="connsiteY42" fmla="*/ 228759 h 3325727"/>
              <a:gd name="connsiteX43" fmla="*/ 458743 w 2471264"/>
              <a:gd name="connsiteY43" fmla="*/ 250949 h 3325727"/>
              <a:gd name="connsiteX44" fmla="*/ 670068 w 2471264"/>
              <a:gd name="connsiteY44" fmla="*/ 637674 h 3325727"/>
              <a:gd name="connsiteX45" fmla="*/ 813769 w 2471264"/>
              <a:gd name="connsiteY45" fmla="*/ 945151 h 3325727"/>
              <a:gd name="connsiteX46" fmla="*/ 829618 w 2471264"/>
              <a:gd name="connsiteY46" fmla="*/ 957831 h 3325727"/>
              <a:gd name="connsiteX47" fmla="*/ 832788 w 2471264"/>
              <a:gd name="connsiteY47" fmla="*/ 956774 h 3325727"/>
              <a:gd name="connsiteX48" fmla="*/ 573915 w 2471264"/>
              <a:gd name="connsiteY48" fmla="*/ 1022285 h 3325727"/>
              <a:gd name="connsiteX49" fmla="*/ 573915 w 2471264"/>
              <a:gd name="connsiteY49" fmla="*/ 1022285 h 3325727"/>
              <a:gd name="connsiteX50" fmla="*/ 334061 w 2471264"/>
              <a:gd name="connsiteY50" fmla="*/ 951491 h 3325727"/>
              <a:gd name="connsiteX51" fmla="*/ 22357 w 2471264"/>
              <a:gd name="connsiteY51" fmla="*/ 779261 h 3325727"/>
              <a:gd name="connsiteX52" fmla="*/ 12847 w 2471264"/>
              <a:gd name="connsiteY52" fmla="*/ 766582 h 3325727"/>
              <a:gd name="connsiteX53" fmla="*/ 19186 w 2471264"/>
              <a:gd name="connsiteY53" fmla="*/ 751789 h 3325727"/>
              <a:gd name="connsiteX54" fmla="*/ 237908 w 2471264"/>
              <a:gd name="connsiteY54" fmla="*/ 698958 h 3325727"/>
              <a:gd name="connsiteX55" fmla="*/ 364703 w 2471264"/>
              <a:gd name="connsiteY55" fmla="*/ 709524 h 3325727"/>
              <a:gd name="connsiteX56" fmla="*/ 769390 w 2471264"/>
              <a:gd name="connsiteY56" fmla="*/ 953604 h 3325727"/>
              <a:gd name="connsiteX57" fmla="*/ 772561 w 2471264"/>
              <a:gd name="connsiteY57" fmla="*/ 967340 h 3325727"/>
              <a:gd name="connsiteX58" fmla="*/ 764107 w 2471264"/>
              <a:gd name="connsiteY58" fmla="*/ 978963 h 3325727"/>
              <a:gd name="connsiteX59" fmla="*/ 573915 w 2471264"/>
              <a:gd name="connsiteY59" fmla="*/ 1022285 h 3325727"/>
              <a:gd name="connsiteX60" fmla="*/ 63565 w 2471264"/>
              <a:gd name="connsiteY60" fmla="*/ 764469 h 3325727"/>
              <a:gd name="connsiteX61" fmla="*/ 350967 w 2471264"/>
              <a:gd name="connsiteY61" fmla="*/ 924019 h 3325727"/>
              <a:gd name="connsiteX62" fmla="*/ 572858 w 2471264"/>
              <a:gd name="connsiteY62" fmla="*/ 989530 h 3325727"/>
              <a:gd name="connsiteX63" fmla="*/ 572858 w 2471264"/>
              <a:gd name="connsiteY63" fmla="*/ 989530 h 3325727"/>
              <a:gd name="connsiteX64" fmla="*/ 727125 w 2471264"/>
              <a:gd name="connsiteY64" fmla="*/ 957831 h 3325727"/>
              <a:gd name="connsiteX65" fmla="*/ 357306 w 2471264"/>
              <a:gd name="connsiteY65" fmla="*/ 742279 h 3325727"/>
              <a:gd name="connsiteX66" fmla="*/ 235794 w 2471264"/>
              <a:gd name="connsiteY66" fmla="*/ 731713 h 3325727"/>
              <a:gd name="connsiteX67" fmla="*/ 63565 w 2471264"/>
              <a:gd name="connsiteY67" fmla="*/ 764469 h 3325727"/>
              <a:gd name="connsiteX68" fmla="*/ 921544 w 2471264"/>
              <a:gd name="connsiteY68" fmla="*/ 1050814 h 3325727"/>
              <a:gd name="connsiteX69" fmla="*/ 918375 w 2471264"/>
              <a:gd name="connsiteY69" fmla="*/ 1027568 h 3325727"/>
              <a:gd name="connsiteX70" fmla="*/ 760937 w 2471264"/>
              <a:gd name="connsiteY70" fmla="*/ 948321 h 3325727"/>
              <a:gd name="connsiteX71" fmla="*/ 459799 w 2471264"/>
              <a:gd name="connsiteY71" fmla="*/ 839489 h 3325727"/>
              <a:gd name="connsiteX72" fmla="*/ 437610 w 2471264"/>
              <a:gd name="connsiteY72" fmla="*/ 847942 h 3325727"/>
              <a:gd name="connsiteX73" fmla="*/ 446063 w 2471264"/>
              <a:gd name="connsiteY73" fmla="*/ 869074 h 3325727"/>
              <a:gd name="connsiteX74" fmla="*/ 750371 w 2471264"/>
              <a:gd name="connsiteY74" fmla="*/ 978963 h 3325727"/>
              <a:gd name="connsiteX75" fmla="*/ 898299 w 2471264"/>
              <a:gd name="connsiteY75" fmla="*/ 1052927 h 3325727"/>
              <a:gd name="connsiteX76" fmla="*/ 907808 w 2471264"/>
              <a:gd name="connsiteY76" fmla="*/ 1056097 h 3325727"/>
              <a:gd name="connsiteX77" fmla="*/ 921544 w 2471264"/>
              <a:gd name="connsiteY77" fmla="*/ 1050814 h 3325727"/>
              <a:gd name="connsiteX78" fmla="*/ 1078982 w 2471264"/>
              <a:gd name="connsiteY78" fmla="*/ 1037078 h 3325727"/>
              <a:gd name="connsiteX79" fmla="*/ 1067359 w 2471264"/>
              <a:gd name="connsiteY79" fmla="*/ 1031795 h 3325727"/>
              <a:gd name="connsiteX80" fmla="*/ 833845 w 2471264"/>
              <a:gd name="connsiteY80" fmla="*/ 612314 h 3325727"/>
              <a:gd name="connsiteX81" fmla="*/ 850750 w 2471264"/>
              <a:gd name="connsiteY81" fmla="*/ 212910 h 3325727"/>
              <a:gd name="connsiteX82" fmla="*/ 860260 w 2471264"/>
              <a:gd name="connsiteY82" fmla="*/ 203401 h 3325727"/>
              <a:gd name="connsiteX83" fmla="*/ 873996 w 2471264"/>
              <a:gd name="connsiteY83" fmla="*/ 204457 h 3325727"/>
              <a:gd name="connsiteX84" fmla="*/ 1072642 w 2471264"/>
              <a:gd name="connsiteY84" fmla="*/ 504539 h 3325727"/>
              <a:gd name="connsiteX85" fmla="*/ 1095888 w 2471264"/>
              <a:gd name="connsiteY85" fmla="*/ 1022285 h 3325727"/>
              <a:gd name="connsiteX86" fmla="*/ 1084265 w 2471264"/>
              <a:gd name="connsiteY86" fmla="*/ 1036021 h 3325727"/>
              <a:gd name="connsiteX87" fmla="*/ 1078982 w 2471264"/>
              <a:gd name="connsiteY87" fmla="*/ 1037078 h 3325727"/>
              <a:gd name="connsiteX88" fmla="*/ 873996 w 2471264"/>
              <a:gd name="connsiteY88" fmla="*/ 244609 h 3325727"/>
              <a:gd name="connsiteX89" fmla="*/ 865543 w 2471264"/>
              <a:gd name="connsiteY89" fmla="*/ 604918 h 3325727"/>
              <a:gd name="connsiteX90" fmla="*/ 1065245 w 2471264"/>
              <a:gd name="connsiteY90" fmla="*/ 981077 h 3325727"/>
              <a:gd name="connsiteX91" fmla="*/ 1038830 w 2471264"/>
              <a:gd name="connsiteY91" fmla="*/ 512992 h 3325727"/>
              <a:gd name="connsiteX92" fmla="*/ 873996 w 2471264"/>
              <a:gd name="connsiteY92" fmla="*/ 244609 h 3325727"/>
              <a:gd name="connsiteX93" fmla="*/ 1113850 w 2471264"/>
              <a:gd name="connsiteY93" fmla="*/ 1294894 h 3325727"/>
              <a:gd name="connsiteX94" fmla="*/ 1094831 w 2471264"/>
              <a:gd name="connsiteY94" fmla="*/ 1018059 h 3325727"/>
              <a:gd name="connsiteX95" fmla="*/ 972262 w 2471264"/>
              <a:gd name="connsiteY95" fmla="*/ 566880 h 3325727"/>
              <a:gd name="connsiteX96" fmla="*/ 951130 w 2471264"/>
              <a:gd name="connsiteY96" fmla="*/ 557370 h 3325727"/>
              <a:gd name="connsiteX97" fmla="*/ 941621 w 2471264"/>
              <a:gd name="connsiteY97" fmla="*/ 578502 h 3325727"/>
              <a:gd name="connsiteX98" fmla="*/ 1062075 w 2471264"/>
              <a:gd name="connsiteY98" fmla="*/ 1022285 h 3325727"/>
              <a:gd name="connsiteX99" fmla="*/ 1081095 w 2471264"/>
              <a:gd name="connsiteY99" fmla="*/ 1284328 h 3325727"/>
              <a:gd name="connsiteX100" fmla="*/ 1092718 w 2471264"/>
              <a:gd name="connsiteY100" fmla="*/ 1304404 h 3325727"/>
              <a:gd name="connsiteX101" fmla="*/ 1096944 w 2471264"/>
              <a:gd name="connsiteY101" fmla="*/ 1304404 h 3325727"/>
              <a:gd name="connsiteX102" fmla="*/ 1113850 w 2471264"/>
              <a:gd name="connsiteY102" fmla="*/ 1294894 h 3325727"/>
              <a:gd name="connsiteX103" fmla="*/ 792636 w 2471264"/>
              <a:gd name="connsiteY103" fmla="*/ 1553767 h 3325727"/>
              <a:gd name="connsiteX104" fmla="*/ 792636 w 2471264"/>
              <a:gd name="connsiteY104" fmla="*/ 1553767 h 3325727"/>
              <a:gd name="connsiteX105" fmla="*/ 703880 w 2471264"/>
              <a:gd name="connsiteY105" fmla="*/ 1545314 h 3325727"/>
              <a:gd name="connsiteX106" fmla="*/ 337231 w 2471264"/>
              <a:gd name="connsiteY106" fmla="*/ 1364632 h 3325727"/>
              <a:gd name="connsiteX107" fmla="*/ 333004 w 2471264"/>
              <a:gd name="connsiteY107" fmla="*/ 1350896 h 3325727"/>
              <a:gd name="connsiteX108" fmla="*/ 340401 w 2471264"/>
              <a:gd name="connsiteY108" fmla="*/ 1339273 h 3325727"/>
              <a:gd name="connsiteX109" fmla="*/ 679577 w 2471264"/>
              <a:gd name="connsiteY109" fmla="*/ 1269535 h 3325727"/>
              <a:gd name="connsiteX110" fmla="*/ 1069472 w 2471264"/>
              <a:gd name="connsiteY110" fmla="*/ 1418519 h 3325727"/>
              <a:gd name="connsiteX111" fmla="*/ 1071585 w 2471264"/>
              <a:gd name="connsiteY111" fmla="*/ 1441765 h 3325727"/>
              <a:gd name="connsiteX112" fmla="*/ 792636 w 2471264"/>
              <a:gd name="connsiteY112" fmla="*/ 1553767 h 3325727"/>
              <a:gd name="connsiteX113" fmla="*/ 376326 w 2471264"/>
              <a:gd name="connsiteY113" fmla="*/ 1356179 h 3325727"/>
              <a:gd name="connsiteX114" fmla="*/ 709163 w 2471264"/>
              <a:gd name="connsiteY114" fmla="*/ 1512559 h 3325727"/>
              <a:gd name="connsiteX115" fmla="*/ 792636 w 2471264"/>
              <a:gd name="connsiteY115" fmla="*/ 1519956 h 3325727"/>
              <a:gd name="connsiteX116" fmla="*/ 792636 w 2471264"/>
              <a:gd name="connsiteY116" fmla="*/ 1519956 h 3325727"/>
              <a:gd name="connsiteX117" fmla="*/ 1032490 w 2471264"/>
              <a:gd name="connsiteY117" fmla="*/ 1431199 h 3325727"/>
              <a:gd name="connsiteX118" fmla="*/ 677464 w 2471264"/>
              <a:gd name="connsiteY118" fmla="*/ 1301234 h 3325727"/>
              <a:gd name="connsiteX119" fmla="*/ 376326 w 2471264"/>
              <a:gd name="connsiteY119" fmla="*/ 1356179 h 3325727"/>
              <a:gd name="connsiteX120" fmla="*/ 1510085 w 2471264"/>
              <a:gd name="connsiteY120" fmla="*/ 1698525 h 3325727"/>
              <a:gd name="connsiteX121" fmla="*/ 1505858 w 2471264"/>
              <a:gd name="connsiteY121" fmla="*/ 1697468 h 3325727"/>
              <a:gd name="connsiteX122" fmla="*/ 1494235 w 2471264"/>
              <a:gd name="connsiteY122" fmla="*/ 1684789 h 3325727"/>
              <a:gd name="connsiteX123" fmla="*/ 1460423 w 2471264"/>
              <a:gd name="connsiteY123" fmla="*/ 1622448 h 3325727"/>
              <a:gd name="connsiteX124" fmla="*/ 1294533 w 2471264"/>
              <a:gd name="connsiteY124" fmla="*/ 1248403 h 3325727"/>
              <a:gd name="connsiteX125" fmla="*/ 1380120 w 2471264"/>
              <a:gd name="connsiteY125" fmla="*/ 691561 h 3325727"/>
              <a:gd name="connsiteX126" fmla="*/ 1391743 w 2471264"/>
              <a:gd name="connsiteY126" fmla="*/ 683108 h 3325727"/>
              <a:gd name="connsiteX127" fmla="*/ 1405479 w 2471264"/>
              <a:gd name="connsiteY127" fmla="*/ 686278 h 3325727"/>
              <a:gd name="connsiteX128" fmla="*/ 1623144 w 2471264"/>
              <a:gd name="connsiteY128" fmla="*/ 1204024 h 3325727"/>
              <a:gd name="connsiteX129" fmla="*/ 1522764 w 2471264"/>
              <a:gd name="connsiteY129" fmla="*/ 1692185 h 3325727"/>
              <a:gd name="connsiteX130" fmla="*/ 1510085 w 2471264"/>
              <a:gd name="connsiteY130" fmla="*/ 1698525 h 3325727"/>
              <a:gd name="connsiteX131" fmla="*/ 1399139 w 2471264"/>
              <a:gd name="connsiteY131" fmla="*/ 726430 h 3325727"/>
              <a:gd name="connsiteX132" fmla="*/ 1326232 w 2471264"/>
              <a:gd name="connsiteY132" fmla="*/ 1239950 h 3325727"/>
              <a:gd name="connsiteX133" fmla="*/ 1487895 w 2471264"/>
              <a:gd name="connsiteY133" fmla="*/ 1605542 h 3325727"/>
              <a:gd name="connsiteX134" fmla="*/ 1513254 w 2471264"/>
              <a:gd name="connsiteY134" fmla="*/ 1647807 h 3325727"/>
              <a:gd name="connsiteX135" fmla="*/ 1589332 w 2471264"/>
              <a:gd name="connsiteY135" fmla="*/ 1207194 h 3325727"/>
              <a:gd name="connsiteX136" fmla="*/ 1399139 w 2471264"/>
              <a:gd name="connsiteY136" fmla="*/ 726430 h 3325727"/>
              <a:gd name="connsiteX137" fmla="*/ 1179361 w 2471264"/>
              <a:gd name="connsiteY137" fmla="*/ 2127515 h 3325727"/>
              <a:gd name="connsiteX138" fmla="*/ 1179361 w 2471264"/>
              <a:gd name="connsiteY138" fmla="*/ 2127515 h 3325727"/>
              <a:gd name="connsiteX139" fmla="*/ 1035660 w 2471264"/>
              <a:gd name="connsiteY139" fmla="*/ 2114835 h 3325727"/>
              <a:gd name="connsiteX140" fmla="*/ 598217 w 2471264"/>
              <a:gd name="connsiteY140" fmla="*/ 1957398 h 3325727"/>
              <a:gd name="connsiteX141" fmla="*/ 589764 w 2471264"/>
              <a:gd name="connsiteY141" fmla="*/ 1943662 h 3325727"/>
              <a:gd name="connsiteX142" fmla="*/ 596104 w 2471264"/>
              <a:gd name="connsiteY142" fmla="*/ 1929926 h 3325727"/>
              <a:gd name="connsiteX143" fmla="*/ 989169 w 2471264"/>
              <a:gd name="connsiteY143" fmla="*/ 1824263 h 3325727"/>
              <a:gd name="connsiteX144" fmla="*/ 1454084 w 2471264"/>
              <a:gd name="connsiteY144" fmla="*/ 2014456 h 3325727"/>
              <a:gd name="connsiteX145" fmla="*/ 1459367 w 2471264"/>
              <a:gd name="connsiteY145" fmla="*/ 2027136 h 3325727"/>
              <a:gd name="connsiteX146" fmla="*/ 1454084 w 2471264"/>
              <a:gd name="connsiteY146" fmla="*/ 2038758 h 3325727"/>
              <a:gd name="connsiteX147" fmla="*/ 1179361 w 2471264"/>
              <a:gd name="connsiteY147" fmla="*/ 2127515 h 3325727"/>
              <a:gd name="connsiteX148" fmla="*/ 639425 w 2471264"/>
              <a:gd name="connsiteY148" fmla="*/ 1942606 h 3325727"/>
              <a:gd name="connsiteX149" fmla="*/ 1040943 w 2471264"/>
              <a:gd name="connsiteY149" fmla="*/ 2082080 h 3325727"/>
              <a:gd name="connsiteX150" fmla="*/ 1179361 w 2471264"/>
              <a:gd name="connsiteY150" fmla="*/ 2093703 h 3325727"/>
              <a:gd name="connsiteX151" fmla="*/ 1179361 w 2471264"/>
              <a:gd name="connsiteY151" fmla="*/ 2093703 h 3325727"/>
              <a:gd name="connsiteX152" fmla="*/ 1418158 w 2471264"/>
              <a:gd name="connsiteY152" fmla="*/ 2025022 h 3325727"/>
              <a:gd name="connsiteX153" fmla="*/ 991281 w 2471264"/>
              <a:gd name="connsiteY153" fmla="*/ 1857019 h 3325727"/>
              <a:gd name="connsiteX154" fmla="*/ 639425 w 2471264"/>
              <a:gd name="connsiteY154" fmla="*/ 1942606 h 3325727"/>
              <a:gd name="connsiteX155" fmla="*/ 1920055 w 2471264"/>
              <a:gd name="connsiteY155" fmla="*/ 2353632 h 3325727"/>
              <a:gd name="connsiteX156" fmla="*/ 1915828 w 2471264"/>
              <a:gd name="connsiteY156" fmla="*/ 2352576 h 3325727"/>
              <a:gd name="connsiteX157" fmla="*/ 1904206 w 2471264"/>
              <a:gd name="connsiteY157" fmla="*/ 2338840 h 3325727"/>
              <a:gd name="connsiteX158" fmla="*/ 1884130 w 2471264"/>
              <a:gd name="connsiteY158" fmla="*/ 2276499 h 3325727"/>
              <a:gd name="connsiteX159" fmla="*/ 1790090 w 2471264"/>
              <a:gd name="connsiteY159" fmla="*/ 1852792 h 3325727"/>
              <a:gd name="connsiteX160" fmla="*/ 1930621 w 2471264"/>
              <a:gd name="connsiteY160" fmla="*/ 1255799 h 3325727"/>
              <a:gd name="connsiteX161" fmla="*/ 1943301 w 2471264"/>
              <a:gd name="connsiteY161" fmla="*/ 1249459 h 3325727"/>
              <a:gd name="connsiteX162" fmla="*/ 1943301 w 2471264"/>
              <a:gd name="connsiteY162" fmla="*/ 1249459 h 3325727"/>
              <a:gd name="connsiteX163" fmla="*/ 1955981 w 2471264"/>
              <a:gd name="connsiteY163" fmla="*/ 1255799 h 3325727"/>
              <a:gd name="connsiteX164" fmla="*/ 2145116 w 2471264"/>
              <a:gd name="connsiteY164" fmla="*/ 1725997 h 3325727"/>
              <a:gd name="connsiteX165" fmla="*/ 1932735 w 2471264"/>
              <a:gd name="connsiteY165" fmla="*/ 2347293 h 3325727"/>
              <a:gd name="connsiteX166" fmla="*/ 1920055 w 2471264"/>
              <a:gd name="connsiteY166" fmla="*/ 2353632 h 3325727"/>
              <a:gd name="connsiteX167" fmla="*/ 1942244 w 2471264"/>
              <a:gd name="connsiteY167" fmla="*/ 1293838 h 3325727"/>
              <a:gd name="connsiteX168" fmla="*/ 1821789 w 2471264"/>
              <a:gd name="connsiteY168" fmla="*/ 1852792 h 3325727"/>
              <a:gd name="connsiteX169" fmla="*/ 1914772 w 2471264"/>
              <a:gd name="connsiteY169" fmla="*/ 2266990 h 3325727"/>
              <a:gd name="connsiteX170" fmla="*/ 1927452 w 2471264"/>
              <a:gd name="connsiteY170" fmla="*/ 2301858 h 3325727"/>
              <a:gd name="connsiteX171" fmla="*/ 2112361 w 2471264"/>
              <a:gd name="connsiteY171" fmla="*/ 1732337 h 3325727"/>
              <a:gd name="connsiteX172" fmla="*/ 1942244 w 2471264"/>
              <a:gd name="connsiteY172" fmla="*/ 1293838 h 3325727"/>
              <a:gd name="connsiteX173" fmla="*/ 1520651 w 2471264"/>
              <a:gd name="connsiteY173" fmla="*/ 2750924 h 3325727"/>
              <a:gd name="connsiteX174" fmla="*/ 1520651 w 2471264"/>
              <a:gd name="connsiteY174" fmla="*/ 2750924 h 3325727"/>
              <a:gd name="connsiteX175" fmla="*/ 1350534 w 2471264"/>
              <a:gd name="connsiteY175" fmla="*/ 2718168 h 3325727"/>
              <a:gd name="connsiteX176" fmla="*/ 990225 w 2471264"/>
              <a:gd name="connsiteY176" fmla="*/ 2456125 h 3325727"/>
              <a:gd name="connsiteX177" fmla="*/ 984942 w 2471264"/>
              <a:gd name="connsiteY177" fmla="*/ 2444503 h 3325727"/>
              <a:gd name="connsiteX178" fmla="*/ 990225 w 2471264"/>
              <a:gd name="connsiteY178" fmla="*/ 2432879 h 3325727"/>
              <a:gd name="connsiteX179" fmla="*/ 1224796 w 2471264"/>
              <a:gd name="connsiteY179" fmla="*/ 2357859 h 3325727"/>
              <a:gd name="connsiteX180" fmla="*/ 1407592 w 2471264"/>
              <a:gd name="connsiteY180" fmla="*/ 2382161 h 3325727"/>
              <a:gd name="connsiteX181" fmla="*/ 1819676 w 2471264"/>
              <a:gd name="connsiteY181" fmla="*/ 2647375 h 3325727"/>
              <a:gd name="connsiteX182" fmla="*/ 1833412 w 2471264"/>
              <a:gd name="connsiteY182" fmla="*/ 2661111 h 3325727"/>
              <a:gd name="connsiteX183" fmla="*/ 1839752 w 2471264"/>
              <a:gd name="connsiteY183" fmla="*/ 2676960 h 3325727"/>
              <a:gd name="connsiteX184" fmla="*/ 1829186 w 2471264"/>
              <a:gd name="connsiteY184" fmla="*/ 2689640 h 3325727"/>
              <a:gd name="connsiteX185" fmla="*/ 1520651 w 2471264"/>
              <a:gd name="connsiteY185" fmla="*/ 2750924 h 3325727"/>
              <a:gd name="connsiteX186" fmla="*/ 1027207 w 2471264"/>
              <a:gd name="connsiteY186" fmla="*/ 2444503 h 3325727"/>
              <a:gd name="connsiteX187" fmla="*/ 1365327 w 2471264"/>
              <a:gd name="connsiteY187" fmla="*/ 2687526 h 3325727"/>
              <a:gd name="connsiteX188" fmla="*/ 1520651 w 2471264"/>
              <a:gd name="connsiteY188" fmla="*/ 2717112 h 3325727"/>
              <a:gd name="connsiteX189" fmla="*/ 1794317 w 2471264"/>
              <a:gd name="connsiteY189" fmla="*/ 2665337 h 3325727"/>
              <a:gd name="connsiteX190" fmla="*/ 1401252 w 2471264"/>
              <a:gd name="connsiteY190" fmla="*/ 2412804 h 3325727"/>
              <a:gd name="connsiteX191" fmla="*/ 1225852 w 2471264"/>
              <a:gd name="connsiteY191" fmla="*/ 2389558 h 3325727"/>
              <a:gd name="connsiteX192" fmla="*/ 1027207 w 2471264"/>
              <a:gd name="connsiteY192" fmla="*/ 2444503 h 3325727"/>
              <a:gd name="connsiteX193" fmla="*/ 2181042 w 2471264"/>
              <a:gd name="connsiteY193" fmla="*/ 2791076 h 3325727"/>
              <a:gd name="connsiteX194" fmla="*/ 2174702 w 2471264"/>
              <a:gd name="connsiteY194" fmla="*/ 2790019 h 3325727"/>
              <a:gd name="connsiteX195" fmla="*/ 2165192 w 2471264"/>
              <a:gd name="connsiteY195" fmla="*/ 2779453 h 3325727"/>
              <a:gd name="connsiteX196" fmla="*/ 2187381 w 2471264"/>
              <a:gd name="connsiteY196" fmla="*/ 2355746 h 3325727"/>
              <a:gd name="connsiteX197" fmla="*/ 2418782 w 2471264"/>
              <a:gd name="connsiteY197" fmla="*/ 1996493 h 3325727"/>
              <a:gd name="connsiteX198" fmla="*/ 2434632 w 2471264"/>
              <a:gd name="connsiteY198" fmla="*/ 1994380 h 3325727"/>
              <a:gd name="connsiteX199" fmla="*/ 2445198 w 2471264"/>
              <a:gd name="connsiteY199" fmla="*/ 2006003 h 3325727"/>
              <a:gd name="connsiteX200" fmla="*/ 2440971 w 2471264"/>
              <a:gd name="connsiteY200" fmla="*/ 2476201 h 3325727"/>
              <a:gd name="connsiteX201" fmla="*/ 2189495 w 2471264"/>
              <a:gd name="connsiteY201" fmla="*/ 2788962 h 3325727"/>
              <a:gd name="connsiteX202" fmla="*/ 2181042 w 2471264"/>
              <a:gd name="connsiteY202" fmla="*/ 2791076 h 3325727"/>
              <a:gd name="connsiteX203" fmla="*/ 2417725 w 2471264"/>
              <a:gd name="connsiteY203" fmla="*/ 2040872 h 3325727"/>
              <a:gd name="connsiteX204" fmla="*/ 2218024 w 2471264"/>
              <a:gd name="connsiteY204" fmla="*/ 2365256 h 3325727"/>
              <a:gd name="connsiteX205" fmla="*/ 2191608 w 2471264"/>
              <a:gd name="connsiteY205" fmla="*/ 2746697 h 3325727"/>
              <a:gd name="connsiteX206" fmla="*/ 2409272 w 2471264"/>
              <a:gd name="connsiteY206" fmla="*/ 2464578 h 3325727"/>
              <a:gd name="connsiteX207" fmla="*/ 2417725 w 2471264"/>
              <a:gd name="connsiteY207" fmla="*/ 2040872 h 3325727"/>
              <a:gd name="connsiteX208" fmla="*/ 1285024 w 2471264"/>
              <a:gd name="connsiteY208" fmla="*/ 1559050 h 3325727"/>
              <a:gd name="connsiteX209" fmla="*/ 1292420 w 2471264"/>
              <a:gd name="connsiteY209" fmla="*/ 1543201 h 3325727"/>
              <a:gd name="connsiteX210" fmla="*/ 971206 w 2471264"/>
              <a:gd name="connsiteY210" fmla="*/ 1401613 h 3325727"/>
              <a:gd name="connsiteX211" fmla="*/ 773617 w 2471264"/>
              <a:gd name="connsiteY211" fmla="*/ 1385764 h 3325727"/>
              <a:gd name="connsiteX212" fmla="*/ 755654 w 2471264"/>
              <a:gd name="connsiteY212" fmla="*/ 1401613 h 3325727"/>
              <a:gd name="connsiteX213" fmla="*/ 771504 w 2471264"/>
              <a:gd name="connsiteY213" fmla="*/ 1419576 h 3325727"/>
              <a:gd name="connsiteX214" fmla="*/ 966979 w 2471264"/>
              <a:gd name="connsiteY214" fmla="*/ 1435426 h 3325727"/>
              <a:gd name="connsiteX215" fmla="*/ 1269174 w 2471264"/>
              <a:gd name="connsiteY215" fmla="*/ 1568560 h 3325727"/>
              <a:gd name="connsiteX216" fmla="*/ 1280797 w 2471264"/>
              <a:gd name="connsiteY216" fmla="*/ 1555881 h 3325727"/>
              <a:gd name="connsiteX217" fmla="*/ 1273400 w 2471264"/>
              <a:gd name="connsiteY217" fmla="*/ 1571730 h 3325727"/>
              <a:gd name="connsiteX218" fmla="*/ 1285024 w 2471264"/>
              <a:gd name="connsiteY218" fmla="*/ 1559050 h 3325727"/>
              <a:gd name="connsiteX219" fmla="*/ 1514311 w 2471264"/>
              <a:gd name="connsiteY219" fmla="*/ 1942606 h 3325727"/>
              <a:gd name="connsiteX220" fmla="*/ 1530160 w 2471264"/>
              <a:gd name="connsiteY220" fmla="*/ 1924643 h 3325727"/>
              <a:gd name="connsiteX221" fmla="*/ 1525934 w 2471264"/>
              <a:gd name="connsiteY221" fmla="*/ 1683732 h 3325727"/>
              <a:gd name="connsiteX222" fmla="*/ 1525934 w 2471264"/>
              <a:gd name="connsiteY222" fmla="*/ 1683732 h 3325727"/>
              <a:gd name="connsiteX223" fmla="*/ 1488952 w 2471264"/>
              <a:gd name="connsiteY223" fmla="*/ 1185005 h 3325727"/>
              <a:gd name="connsiteX224" fmla="*/ 1469933 w 2471264"/>
              <a:gd name="connsiteY224" fmla="*/ 1172326 h 3325727"/>
              <a:gd name="connsiteX225" fmla="*/ 1457253 w 2471264"/>
              <a:gd name="connsiteY225" fmla="*/ 1191345 h 3325727"/>
              <a:gd name="connsiteX226" fmla="*/ 1494235 w 2471264"/>
              <a:gd name="connsiteY226" fmla="*/ 1680562 h 3325727"/>
              <a:gd name="connsiteX227" fmla="*/ 1497405 w 2471264"/>
              <a:gd name="connsiteY227" fmla="*/ 1926756 h 3325727"/>
              <a:gd name="connsiteX228" fmla="*/ 1514311 w 2471264"/>
              <a:gd name="connsiteY228" fmla="*/ 1942606 h 3325727"/>
              <a:gd name="connsiteX229" fmla="*/ 1514311 w 2471264"/>
              <a:gd name="connsiteY229" fmla="*/ 1942606 h 3325727"/>
              <a:gd name="connsiteX230" fmla="*/ 1686541 w 2471264"/>
              <a:gd name="connsiteY230" fmla="*/ 2226837 h 3325727"/>
              <a:gd name="connsiteX231" fmla="*/ 1690767 w 2471264"/>
              <a:gd name="connsiteY231" fmla="*/ 2203592 h 3325727"/>
              <a:gd name="connsiteX232" fmla="*/ 1446687 w 2471264"/>
              <a:gd name="connsiteY232" fmla="*/ 2010229 h 3325727"/>
              <a:gd name="connsiteX233" fmla="*/ 1157172 w 2471264"/>
              <a:gd name="connsiteY233" fmla="*/ 1969021 h 3325727"/>
              <a:gd name="connsiteX234" fmla="*/ 1139209 w 2471264"/>
              <a:gd name="connsiteY234" fmla="*/ 1984871 h 3325727"/>
              <a:gd name="connsiteX235" fmla="*/ 1155058 w 2471264"/>
              <a:gd name="connsiteY235" fmla="*/ 2002833 h 3325727"/>
              <a:gd name="connsiteX236" fmla="*/ 1438234 w 2471264"/>
              <a:gd name="connsiteY236" fmla="*/ 2042985 h 3325727"/>
              <a:gd name="connsiteX237" fmla="*/ 1663295 w 2471264"/>
              <a:gd name="connsiteY237" fmla="*/ 2222611 h 3325727"/>
              <a:gd name="connsiteX238" fmla="*/ 1677031 w 2471264"/>
              <a:gd name="connsiteY238" fmla="*/ 2230008 h 3325727"/>
              <a:gd name="connsiteX239" fmla="*/ 1686541 w 2471264"/>
              <a:gd name="connsiteY239" fmla="*/ 2226837 h 3325727"/>
              <a:gd name="connsiteX240" fmla="*/ 1879904 w 2471264"/>
              <a:gd name="connsiteY240" fmla="*/ 2564958 h 3325727"/>
              <a:gd name="connsiteX241" fmla="*/ 1935905 w 2471264"/>
              <a:gd name="connsiteY241" fmla="*/ 2340953 h 3325727"/>
              <a:gd name="connsiteX242" fmla="*/ 1980283 w 2471264"/>
              <a:gd name="connsiteY242" fmla="*/ 1776715 h 3325727"/>
              <a:gd name="connsiteX243" fmla="*/ 1963377 w 2471264"/>
              <a:gd name="connsiteY243" fmla="*/ 1760866 h 3325727"/>
              <a:gd name="connsiteX244" fmla="*/ 1963377 w 2471264"/>
              <a:gd name="connsiteY244" fmla="*/ 1760866 h 3325727"/>
              <a:gd name="connsiteX245" fmla="*/ 1946471 w 2471264"/>
              <a:gd name="connsiteY245" fmla="*/ 1777772 h 3325727"/>
              <a:gd name="connsiteX246" fmla="*/ 1903149 w 2471264"/>
              <a:gd name="connsiteY246" fmla="*/ 2334613 h 3325727"/>
              <a:gd name="connsiteX247" fmla="*/ 1848205 w 2471264"/>
              <a:gd name="connsiteY247" fmla="*/ 2557562 h 3325727"/>
              <a:gd name="connsiteX248" fmla="*/ 1859827 w 2471264"/>
              <a:gd name="connsiteY248" fmla="*/ 2577637 h 3325727"/>
              <a:gd name="connsiteX249" fmla="*/ 1864054 w 2471264"/>
              <a:gd name="connsiteY249" fmla="*/ 2578694 h 3325727"/>
              <a:gd name="connsiteX250" fmla="*/ 1879904 w 2471264"/>
              <a:gd name="connsiteY250" fmla="*/ 2564958 h 3325727"/>
              <a:gd name="connsiteX251" fmla="*/ 2023604 w 2471264"/>
              <a:gd name="connsiteY251" fmla="*/ 2879832 h 3325727"/>
              <a:gd name="connsiteX252" fmla="*/ 2028887 w 2471264"/>
              <a:gd name="connsiteY252" fmla="*/ 2857643 h 3325727"/>
              <a:gd name="connsiteX253" fmla="*/ 1827072 w 2471264"/>
              <a:gd name="connsiteY253" fmla="*/ 2656884 h 3325727"/>
              <a:gd name="connsiteX254" fmla="*/ 1572425 w 2471264"/>
              <a:gd name="connsiteY254" fmla="*/ 2576581 h 3325727"/>
              <a:gd name="connsiteX255" fmla="*/ 1512198 w 2471264"/>
              <a:gd name="connsiteY255" fmla="*/ 2554391 h 3325727"/>
              <a:gd name="connsiteX256" fmla="*/ 1491066 w 2471264"/>
              <a:gd name="connsiteY256" fmla="*/ 2564958 h 3325727"/>
              <a:gd name="connsiteX257" fmla="*/ 1501632 w 2471264"/>
              <a:gd name="connsiteY257" fmla="*/ 2586090 h 3325727"/>
              <a:gd name="connsiteX258" fmla="*/ 1560803 w 2471264"/>
              <a:gd name="connsiteY258" fmla="*/ 2607223 h 3325727"/>
              <a:gd name="connsiteX259" fmla="*/ 1816506 w 2471264"/>
              <a:gd name="connsiteY259" fmla="*/ 2687526 h 3325727"/>
              <a:gd name="connsiteX260" fmla="*/ 2000358 w 2471264"/>
              <a:gd name="connsiteY260" fmla="*/ 2873492 h 3325727"/>
              <a:gd name="connsiteX261" fmla="*/ 2014095 w 2471264"/>
              <a:gd name="connsiteY261" fmla="*/ 2881945 h 3325727"/>
              <a:gd name="connsiteX262" fmla="*/ 2023604 w 2471264"/>
              <a:gd name="connsiteY262" fmla="*/ 2879832 h 3325727"/>
              <a:gd name="connsiteX263" fmla="*/ 2100738 w 2471264"/>
              <a:gd name="connsiteY263" fmla="*/ 2984438 h 3325727"/>
              <a:gd name="connsiteX264" fmla="*/ 2194778 w 2471264"/>
              <a:gd name="connsiteY264" fmla="*/ 2784736 h 3325727"/>
              <a:gd name="connsiteX265" fmla="*/ 2290930 w 2471264"/>
              <a:gd name="connsiteY265" fmla="*/ 2482541 h 3325727"/>
              <a:gd name="connsiteX266" fmla="*/ 2276138 w 2471264"/>
              <a:gd name="connsiteY266" fmla="*/ 2464578 h 3325727"/>
              <a:gd name="connsiteX267" fmla="*/ 2258175 w 2471264"/>
              <a:gd name="connsiteY267" fmla="*/ 2479371 h 3325727"/>
              <a:gd name="connsiteX268" fmla="*/ 2169418 w 2471264"/>
              <a:gd name="connsiteY268" fmla="*/ 2764660 h 3325727"/>
              <a:gd name="connsiteX269" fmla="*/ 2069039 w 2471264"/>
              <a:gd name="connsiteY269" fmla="*/ 2981268 h 3325727"/>
              <a:gd name="connsiteX270" fmla="*/ 2083832 w 2471264"/>
              <a:gd name="connsiteY270" fmla="*/ 2999231 h 3325727"/>
              <a:gd name="connsiteX271" fmla="*/ 2085945 w 2471264"/>
              <a:gd name="connsiteY271" fmla="*/ 2999231 h 3325727"/>
              <a:gd name="connsiteX272" fmla="*/ 2100738 w 2471264"/>
              <a:gd name="connsiteY272" fmla="*/ 2984438 h 3325727"/>
              <a:gd name="connsiteX273" fmla="*/ 2188438 w 2471264"/>
              <a:gd name="connsiteY273" fmla="*/ 3325728 h 3325727"/>
              <a:gd name="connsiteX274" fmla="*/ 2202174 w 2471264"/>
              <a:gd name="connsiteY274" fmla="*/ 3306708 h 3325727"/>
              <a:gd name="connsiteX275" fmla="*/ 1180418 w 2471264"/>
              <a:gd name="connsiteY275" fmla="*/ 1377311 h 3325727"/>
              <a:gd name="connsiteX276" fmla="*/ 577085 w 2471264"/>
              <a:gd name="connsiteY276" fmla="*/ 630277 h 3325727"/>
              <a:gd name="connsiteX277" fmla="*/ 553839 w 2471264"/>
              <a:gd name="connsiteY277" fmla="*/ 630277 h 3325727"/>
              <a:gd name="connsiteX278" fmla="*/ 553839 w 2471264"/>
              <a:gd name="connsiteY278" fmla="*/ 653523 h 3325727"/>
              <a:gd name="connsiteX279" fmla="*/ 1154002 w 2471264"/>
              <a:gd name="connsiteY279" fmla="*/ 1396330 h 3325727"/>
              <a:gd name="connsiteX280" fmla="*/ 2169418 w 2471264"/>
              <a:gd name="connsiteY280" fmla="*/ 3310935 h 3325727"/>
              <a:gd name="connsiteX281" fmla="*/ 2185268 w 2471264"/>
              <a:gd name="connsiteY281" fmla="*/ 3324671 h 3325727"/>
              <a:gd name="connsiteX282" fmla="*/ 2188438 w 2471264"/>
              <a:gd name="connsiteY282" fmla="*/ 3325728 h 3325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</a:cxnLst>
            <a:rect l="l" t="t" r="r" b="b"/>
            <a:pathLst>
              <a:path w="2471264" h="3325727">
                <a:moveTo>
                  <a:pt x="531650" y="659862"/>
                </a:moveTo>
                <a:lnTo>
                  <a:pt x="531650" y="659862"/>
                </a:lnTo>
                <a:cubicBezTo>
                  <a:pt x="126962" y="659862"/>
                  <a:pt x="2281" y="365064"/>
                  <a:pt x="1224" y="361894"/>
                </a:cubicBezTo>
                <a:cubicBezTo>
                  <a:pt x="-1946" y="354498"/>
                  <a:pt x="1224" y="344988"/>
                  <a:pt x="8620" y="341818"/>
                </a:cubicBezTo>
                <a:cubicBezTo>
                  <a:pt x="10733" y="340762"/>
                  <a:pt x="66734" y="309063"/>
                  <a:pt x="154435" y="309063"/>
                </a:cubicBezTo>
                <a:cubicBezTo>
                  <a:pt x="205153" y="309063"/>
                  <a:pt x="256927" y="319629"/>
                  <a:pt x="308702" y="340762"/>
                </a:cubicBezTo>
                <a:cubicBezTo>
                  <a:pt x="479875" y="410499"/>
                  <a:pt x="577085" y="627107"/>
                  <a:pt x="581311" y="636617"/>
                </a:cubicBezTo>
                <a:cubicBezTo>
                  <a:pt x="583424" y="641900"/>
                  <a:pt x="583424" y="647183"/>
                  <a:pt x="580255" y="652466"/>
                </a:cubicBezTo>
                <a:cubicBezTo>
                  <a:pt x="577085" y="656693"/>
                  <a:pt x="571802" y="659862"/>
                  <a:pt x="566519" y="659862"/>
                </a:cubicBezTo>
                <a:cubicBezTo>
                  <a:pt x="554895" y="658806"/>
                  <a:pt x="543273" y="659862"/>
                  <a:pt x="531650" y="659862"/>
                </a:cubicBezTo>
                <a:close/>
                <a:moveTo>
                  <a:pt x="38206" y="362951"/>
                </a:moveTo>
                <a:cubicBezTo>
                  <a:pt x="66734" y="420009"/>
                  <a:pt x="195643" y="626051"/>
                  <a:pt x="531650" y="626051"/>
                </a:cubicBezTo>
                <a:lnTo>
                  <a:pt x="531650" y="626051"/>
                </a:lnTo>
                <a:cubicBezTo>
                  <a:pt x="533763" y="626051"/>
                  <a:pt x="536933" y="626051"/>
                  <a:pt x="539046" y="626051"/>
                </a:cubicBezTo>
                <a:cubicBezTo>
                  <a:pt x="509461" y="568993"/>
                  <a:pt x="422817" y="422122"/>
                  <a:pt x="294966" y="370347"/>
                </a:cubicBezTo>
                <a:cubicBezTo>
                  <a:pt x="247418" y="351328"/>
                  <a:pt x="200926" y="341818"/>
                  <a:pt x="153378" y="341818"/>
                </a:cubicBezTo>
                <a:cubicBezTo>
                  <a:pt x="99490" y="341818"/>
                  <a:pt x="58282" y="354498"/>
                  <a:pt x="38206" y="362951"/>
                </a:cubicBezTo>
                <a:close/>
                <a:moveTo>
                  <a:pt x="578141" y="652466"/>
                </a:moveTo>
                <a:cubicBezTo>
                  <a:pt x="583424" y="645070"/>
                  <a:pt x="582368" y="634503"/>
                  <a:pt x="576028" y="629220"/>
                </a:cubicBezTo>
                <a:cubicBezTo>
                  <a:pt x="446063" y="523558"/>
                  <a:pt x="281230" y="448537"/>
                  <a:pt x="273833" y="445368"/>
                </a:cubicBezTo>
                <a:cubicBezTo>
                  <a:pt x="265380" y="441141"/>
                  <a:pt x="255871" y="445368"/>
                  <a:pt x="251644" y="453820"/>
                </a:cubicBezTo>
                <a:cubicBezTo>
                  <a:pt x="247418" y="462274"/>
                  <a:pt x="251644" y="471783"/>
                  <a:pt x="260097" y="476010"/>
                </a:cubicBezTo>
                <a:cubicBezTo>
                  <a:pt x="262210" y="477066"/>
                  <a:pt x="428100" y="553144"/>
                  <a:pt x="554895" y="655636"/>
                </a:cubicBezTo>
                <a:cubicBezTo>
                  <a:pt x="558065" y="657749"/>
                  <a:pt x="561236" y="658806"/>
                  <a:pt x="565462" y="658806"/>
                </a:cubicBezTo>
                <a:cubicBezTo>
                  <a:pt x="570745" y="658806"/>
                  <a:pt x="574972" y="656693"/>
                  <a:pt x="578141" y="652466"/>
                </a:cubicBezTo>
                <a:close/>
                <a:moveTo>
                  <a:pt x="682747" y="645070"/>
                </a:moveTo>
                <a:cubicBezTo>
                  <a:pt x="679577" y="645070"/>
                  <a:pt x="676407" y="644013"/>
                  <a:pt x="674294" y="642957"/>
                </a:cubicBezTo>
                <a:cubicBezTo>
                  <a:pt x="297079" y="409442"/>
                  <a:pt x="337231" y="18491"/>
                  <a:pt x="337231" y="14265"/>
                </a:cubicBezTo>
                <a:cubicBezTo>
                  <a:pt x="338287" y="8982"/>
                  <a:pt x="341457" y="3698"/>
                  <a:pt x="345684" y="1585"/>
                </a:cubicBezTo>
                <a:cubicBezTo>
                  <a:pt x="350967" y="-528"/>
                  <a:pt x="356250" y="-528"/>
                  <a:pt x="361533" y="1585"/>
                </a:cubicBezTo>
                <a:cubicBezTo>
                  <a:pt x="368930" y="4755"/>
                  <a:pt x="532707" y="94568"/>
                  <a:pt x="599274" y="266798"/>
                </a:cubicBezTo>
                <a:cubicBezTo>
                  <a:pt x="663728" y="434801"/>
                  <a:pt x="698597" y="623937"/>
                  <a:pt x="699653" y="626051"/>
                </a:cubicBezTo>
                <a:cubicBezTo>
                  <a:pt x="700710" y="632390"/>
                  <a:pt x="698597" y="638730"/>
                  <a:pt x="692257" y="642957"/>
                </a:cubicBezTo>
                <a:cubicBezTo>
                  <a:pt x="689087" y="644013"/>
                  <a:pt x="685917" y="645070"/>
                  <a:pt x="682747" y="645070"/>
                </a:cubicBezTo>
                <a:close/>
                <a:moveTo>
                  <a:pt x="368930" y="43850"/>
                </a:moveTo>
                <a:cubicBezTo>
                  <a:pt x="367873" y="130493"/>
                  <a:pt x="387949" y="405216"/>
                  <a:pt x="658445" y="592238"/>
                </a:cubicBezTo>
                <a:cubicBezTo>
                  <a:pt x="644709" y="528841"/>
                  <a:pt x="614067" y="397819"/>
                  <a:pt x="567575" y="277364"/>
                </a:cubicBezTo>
                <a:cubicBezTo>
                  <a:pt x="520027" y="153739"/>
                  <a:pt x="415421" y="74492"/>
                  <a:pt x="368930" y="43850"/>
                </a:cubicBezTo>
                <a:close/>
                <a:moveTo>
                  <a:pt x="832788" y="956774"/>
                </a:moveTo>
                <a:cubicBezTo>
                  <a:pt x="841241" y="954661"/>
                  <a:pt x="847581" y="946208"/>
                  <a:pt x="845467" y="936698"/>
                </a:cubicBezTo>
                <a:cubicBezTo>
                  <a:pt x="810599" y="788771"/>
                  <a:pt x="701767" y="624994"/>
                  <a:pt x="696483" y="616541"/>
                </a:cubicBezTo>
                <a:cubicBezTo>
                  <a:pt x="614067" y="524615"/>
                  <a:pt x="491498" y="239326"/>
                  <a:pt x="489384" y="237212"/>
                </a:cubicBezTo>
                <a:cubicBezTo>
                  <a:pt x="486215" y="228759"/>
                  <a:pt x="475648" y="224533"/>
                  <a:pt x="467196" y="228759"/>
                </a:cubicBezTo>
                <a:cubicBezTo>
                  <a:pt x="458743" y="231929"/>
                  <a:pt x="454516" y="242495"/>
                  <a:pt x="458743" y="250949"/>
                </a:cubicBezTo>
                <a:cubicBezTo>
                  <a:pt x="464026" y="262572"/>
                  <a:pt x="585538" y="543634"/>
                  <a:pt x="670068" y="637674"/>
                </a:cubicBezTo>
                <a:cubicBezTo>
                  <a:pt x="671124" y="639787"/>
                  <a:pt x="779956" y="802507"/>
                  <a:pt x="813769" y="945151"/>
                </a:cubicBezTo>
                <a:cubicBezTo>
                  <a:pt x="815882" y="952548"/>
                  <a:pt x="822221" y="957831"/>
                  <a:pt x="829618" y="957831"/>
                </a:cubicBezTo>
                <a:cubicBezTo>
                  <a:pt x="829618" y="957831"/>
                  <a:pt x="830675" y="957831"/>
                  <a:pt x="832788" y="956774"/>
                </a:cubicBezTo>
                <a:close/>
                <a:moveTo>
                  <a:pt x="573915" y="1022285"/>
                </a:moveTo>
                <a:cubicBezTo>
                  <a:pt x="573915" y="1022285"/>
                  <a:pt x="573915" y="1022285"/>
                  <a:pt x="573915" y="1022285"/>
                </a:cubicBezTo>
                <a:cubicBezTo>
                  <a:pt x="490442" y="1022285"/>
                  <a:pt x="406968" y="997982"/>
                  <a:pt x="334061" y="951491"/>
                </a:cubicBezTo>
                <a:cubicBezTo>
                  <a:pt x="187190" y="859565"/>
                  <a:pt x="23413" y="780318"/>
                  <a:pt x="22357" y="779261"/>
                </a:cubicBezTo>
                <a:cubicBezTo>
                  <a:pt x="17074" y="777148"/>
                  <a:pt x="13903" y="771865"/>
                  <a:pt x="12847" y="766582"/>
                </a:cubicBezTo>
                <a:cubicBezTo>
                  <a:pt x="11790" y="761298"/>
                  <a:pt x="14960" y="754959"/>
                  <a:pt x="19186" y="751789"/>
                </a:cubicBezTo>
                <a:cubicBezTo>
                  <a:pt x="22357" y="749676"/>
                  <a:pt x="87867" y="698958"/>
                  <a:pt x="237908" y="698958"/>
                </a:cubicBezTo>
                <a:cubicBezTo>
                  <a:pt x="278059" y="698958"/>
                  <a:pt x="320324" y="702127"/>
                  <a:pt x="364703" y="709524"/>
                </a:cubicBezTo>
                <a:cubicBezTo>
                  <a:pt x="603501" y="748619"/>
                  <a:pt x="761994" y="945151"/>
                  <a:pt x="769390" y="953604"/>
                </a:cubicBezTo>
                <a:cubicBezTo>
                  <a:pt x="772561" y="957831"/>
                  <a:pt x="773617" y="962057"/>
                  <a:pt x="772561" y="967340"/>
                </a:cubicBezTo>
                <a:cubicBezTo>
                  <a:pt x="771504" y="972624"/>
                  <a:pt x="768334" y="976850"/>
                  <a:pt x="764107" y="978963"/>
                </a:cubicBezTo>
                <a:cubicBezTo>
                  <a:pt x="705993" y="1007492"/>
                  <a:pt x="640482" y="1022285"/>
                  <a:pt x="573915" y="1022285"/>
                </a:cubicBezTo>
                <a:close/>
                <a:moveTo>
                  <a:pt x="63565" y="764469"/>
                </a:moveTo>
                <a:cubicBezTo>
                  <a:pt x="117453" y="791941"/>
                  <a:pt x="238965" y="854282"/>
                  <a:pt x="350967" y="924019"/>
                </a:cubicBezTo>
                <a:cubicBezTo>
                  <a:pt x="419647" y="967340"/>
                  <a:pt x="495725" y="989530"/>
                  <a:pt x="572858" y="989530"/>
                </a:cubicBezTo>
                <a:lnTo>
                  <a:pt x="572858" y="989530"/>
                </a:lnTo>
                <a:cubicBezTo>
                  <a:pt x="626746" y="989530"/>
                  <a:pt x="679577" y="978963"/>
                  <a:pt x="727125" y="957831"/>
                </a:cubicBezTo>
                <a:cubicBezTo>
                  <a:pt x="683804" y="910283"/>
                  <a:pt x="544329" y="772921"/>
                  <a:pt x="357306" y="742279"/>
                </a:cubicBezTo>
                <a:cubicBezTo>
                  <a:pt x="315041" y="734883"/>
                  <a:pt x="273833" y="731713"/>
                  <a:pt x="235794" y="731713"/>
                </a:cubicBezTo>
                <a:cubicBezTo>
                  <a:pt x="150208" y="731713"/>
                  <a:pt x="93150" y="750732"/>
                  <a:pt x="63565" y="764469"/>
                </a:cubicBezTo>
                <a:close/>
                <a:moveTo>
                  <a:pt x="921544" y="1050814"/>
                </a:moveTo>
                <a:cubicBezTo>
                  <a:pt x="926828" y="1043418"/>
                  <a:pt x="925771" y="1032851"/>
                  <a:pt x="918375" y="1027568"/>
                </a:cubicBezTo>
                <a:cubicBezTo>
                  <a:pt x="847581" y="975794"/>
                  <a:pt x="764107" y="949378"/>
                  <a:pt x="760937" y="948321"/>
                </a:cubicBezTo>
                <a:cubicBezTo>
                  <a:pt x="622520" y="908169"/>
                  <a:pt x="460856" y="840545"/>
                  <a:pt x="459799" y="839489"/>
                </a:cubicBezTo>
                <a:cubicBezTo>
                  <a:pt x="451346" y="836319"/>
                  <a:pt x="441836" y="839489"/>
                  <a:pt x="437610" y="847942"/>
                </a:cubicBezTo>
                <a:cubicBezTo>
                  <a:pt x="434441" y="856395"/>
                  <a:pt x="437610" y="865904"/>
                  <a:pt x="446063" y="869074"/>
                </a:cubicBezTo>
                <a:cubicBezTo>
                  <a:pt x="448177" y="870131"/>
                  <a:pt x="610896" y="937755"/>
                  <a:pt x="750371" y="978963"/>
                </a:cubicBezTo>
                <a:cubicBezTo>
                  <a:pt x="751428" y="978963"/>
                  <a:pt x="831731" y="1004322"/>
                  <a:pt x="898299" y="1052927"/>
                </a:cubicBezTo>
                <a:cubicBezTo>
                  <a:pt x="901468" y="1055040"/>
                  <a:pt x="904639" y="1056097"/>
                  <a:pt x="907808" y="1056097"/>
                </a:cubicBezTo>
                <a:cubicBezTo>
                  <a:pt x="913092" y="1057154"/>
                  <a:pt x="918375" y="1055040"/>
                  <a:pt x="921544" y="1050814"/>
                </a:cubicBezTo>
                <a:close/>
                <a:moveTo>
                  <a:pt x="1078982" y="1037078"/>
                </a:moveTo>
                <a:cubicBezTo>
                  <a:pt x="1074755" y="1037078"/>
                  <a:pt x="1070528" y="1034964"/>
                  <a:pt x="1067359" y="1031795"/>
                </a:cubicBezTo>
                <a:cubicBezTo>
                  <a:pt x="1059962" y="1024398"/>
                  <a:pt x="881393" y="837376"/>
                  <a:pt x="833845" y="612314"/>
                </a:cubicBezTo>
                <a:cubicBezTo>
                  <a:pt x="786297" y="387253"/>
                  <a:pt x="847581" y="220307"/>
                  <a:pt x="850750" y="212910"/>
                </a:cubicBezTo>
                <a:cubicBezTo>
                  <a:pt x="852864" y="208684"/>
                  <a:pt x="856034" y="204457"/>
                  <a:pt x="860260" y="203401"/>
                </a:cubicBezTo>
                <a:cubicBezTo>
                  <a:pt x="864486" y="201287"/>
                  <a:pt x="869770" y="202344"/>
                  <a:pt x="873996" y="204457"/>
                </a:cubicBezTo>
                <a:cubicBezTo>
                  <a:pt x="879279" y="207627"/>
                  <a:pt x="1012414" y="281591"/>
                  <a:pt x="1072642" y="504539"/>
                </a:cubicBezTo>
                <a:cubicBezTo>
                  <a:pt x="1131813" y="724317"/>
                  <a:pt x="1098001" y="1010662"/>
                  <a:pt x="1095888" y="1022285"/>
                </a:cubicBezTo>
                <a:cubicBezTo>
                  <a:pt x="1094831" y="1028625"/>
                  <a:pt x="1090604" y="1033908"/>
                  <a:pt x="1084265" y="1036021"/>
                </a:cubicBezTo>
                <a:cubicBezTo>
                  <a:pt x="1082152" y="1037078"/>
                  <a:pt x="1080038" y="1037078"/>
                  <a:pt x="1078982" y="1037078"/>
                </a:cubicBezTo>
                <a:close/>
                <a:moveTo>
                  <a:pt x="873996" y="244609"/>
                </a:moveTo>
                <a:cubicBezTo>
                  <a:pt x="859203" y="294270"/>
                  <a:pt x="829618" y="433745"/>
                  <a:pt x="865543" y="604918"/>
                </a:cubicBezTo>
                <a:cubicBezTo>
                  <a:pt x="900412" y="771865"/>
                  <a:pt x="1014527" y="920849"/>
                  <a:pt x="1065245" y="981077"/>
                </a:cubicBezTo>
                <a:cubicBezTo>
                  <a:pt x="1072642" y="895490"/>
                  <a:pt x="1084265" y="680995"/>
                  <a:pt x="1038830" y="512992"/>
                </a:cubicBezTo>
                <a:cubicBezTo>
                  <a:pt x="995508" y="350271"/>
                  <a:pt x="910978" y="272081"/>
                  <a:pt x="873996" y="244609"/>
                </a:cubicBezTo>
                <a:close/>
                <a:moveTo>
                  <a:pt x="1113850" y="1294894"/>
                </a:moveTo>
                <a:cubicBezTo>
                  <a:pt x="1138153" y="1201911"/>
                  <a:pt x="1096944" y="1024398"/>
                  <a:pt x="1094831" y="1018059"/>
                </a:cubicBezTo>
                <a:cubicBezTo>
                  <a:pt x="1070528" y="810960"/>
                  <a:pt x="973319" y="570049"/>
                  <a:pt x="972262" y="566880"/>
                </a:cubicBezTo>
                <a:cubicBezTo>
                  <a:pt x="969093" y="558427"/>
                  <a:pt x="959583" y="554200"/>
                  <a:pt x="951130" y="557370"/>
                </a:cubicBezTo>
                <a:cubicBezTo>
                  <a:pt x="942677" y="560540"/>
                  <a:pt x="938450" y="570049"/>
                  <a:pt x="941621" y="578502"/>
                </a:cubicBezTo>
                <a:cubicBezTo>
                  <a:pt x="942677" y="580616"/>
                  <a:pt x="1038830" y="818356"/>
                  <a:pt x="1062075" y="1022285"/>
                </a:cubicBezTo>
                <a:cubicBezTo>
                  <a:pt x="1062075" y="1024398"/>
                  <a:pt x="1103284" y="1198741"/>
                  <a:pt x="1081095" y="1284328"/>
                </a:cubicBezTo>
                <a:cubicBezTo>
                  <a:pt x="1078982" y="1292781"/>
                  <a:pt x="1084265" y="1302291"/>
                  <a:pt x="1092718" y="1304404"/>
                </a:cubicBezTo>
                <a:cubicBezTo>
                  <a:pt x="1093774" y="1304404"/>
                  <a:pt x="1095888" y="1304404"/>
                  <a:pt x="1096944" y="1304404"/>
                </a:cubicBezTo>
                <a:cubicBezTo>
                  <a:pt x="1105397" y="1307574"/>
                  <a:pt x="1111737" y="1302291"/>
                  <a:pt x="1113850" y="1294894"/>
                </a:cubicBezTo>
                <a:close/>
                <a:moveTo>
                  <a:pt x="792636" y="1553767"/>
                </a:moveTo>
                <a:cubicBezTo>
                  <a:pt x="792636" y="1553767"/>
                  <a:pt x="792636" y="1553767"/>
                  <a:pt x="792636" y="1553767"/>
                </a:cubicBezTo>
                <a:cubicBezTo>
                  <a:pt x="764107" y="1553767"/>
                  <a:pt x="733465" y="1550598"/>
                  <a:pt x="703880" y="1545314"/>
                </a:cubicBezTo>
                <a:cubicBezTo>
                  <a:pt x="466139" y="1501993"/>
                  <a:pt x="341457" y="1369915"/>
                  <a:pt x="337231" y="1364632"/>
                </a:cubicBezTo>
                <a:cubicBezTo>
                  <a:pt x="334061" y="1361462"/>
                  <a:pt x="331948" y="1356179"/>
                  <a:pt x="333004" y="1350896"/>
                </a:cubicBezTo>
                <a:cubicBezTo>
                  <a:pt x="334061" y="1345612"/>
                  <a:pt x="336174" y="1341386"/>
                  <a:pt x="340401" y="1339273"/>
                </a:cubicBezTo>
                <a:cubicBezTo>
                  <a:pt x="344627" y="1336103"/>
                  <a:pt x="461912" y="1262139"/>
                  <a:pt x="679577" y="1269535"/>
                </a:cubicBezTo>
                <a:cubicBezTo>
                  <a:pt x="897242" y="1276932"/>
                  <a:pt x="1062075" y="1412180"/>
                  <a:pt x="1069472" y="1418519"/>
                </a:cubicBezTo>
                <a:cubicBezTo>
                  <a:pt x="1076868" y="1424859"/>
                  <a:pt x="1077925" y="1434369"/>
                  <a:pt x="1071585" y="1441765"/>
                </a:cubicBezTo>
                <a:cubicBezTo>
                  <a:pt x="1066302" y="1444935"/>
                  <a:pt x="975432" y="1553767"/>
                  <a:pt x="792636" y="1553767"/>
                </a:cubicBezTo>
                <a:close/>
                <a:moveTo>
                  <a:pt x="376326" y="1356179"/>
                </a:moveTo>
                <a:cubicBezTo>
                  <a:pt x="415421" y="1391047"/>
                  <a:pt x="529537" y="1479804"/>
                  <a:pt x="709163" y="1512559"/>
                </a:cubicBezTo>
                <a:cubicBezTo>
                  <a:pt x="737691" y="1517842"/>
                  <a:pt x="765164" y="1519956"/>
                  <a:pt x="792636" y="1519956"/>
                </a:cubicBezTo>
                <a:cubicBezTo>
                  <a:pt x="792636" y="1519956"/>
                  <a:pt x="792636" y="1519956"/>
                  <a:pt x="792636" y="1519956"/>
                </a:cubicBezTo>
                <a:cubicBezTo>
                  <a:pt x="924714" y="1519956"/>
                  <a:pt x="1003961" y="1458671"/>
                  <a:pt x="1032490" y="1431199"/>
                </a:cubicBezTo>
                <a:cubicBezTo>
                  <a:pt x="988112" y="1399500"/>
                  <a:pt x="848637" y="1307574"/>
                  <a:pt x="677464" y="1301234"/>
                </a:cubicBezTo>
                <a:cubicBezTo>
                  <a:pt x="518971" y="1295951"/>
                  <a:pt x="416478" y="1337159"/>
                  <a:pt x="376326" y="1356179"/>
                </a:cubicBezTo>
                <a:close/>
                <a:moveTo>
                  <a:pt x="1510085" y="1698525"/>
                </a:moveTo>
                <a:cubicBezTo>
                  <a:pt x="1509028" y="1698525"/>
                  <a:pt x="1506915" y="1698525"/>
                  <a:pt x="1505858" y="1697468"/>
                </a:cubicBezTo>
                <a:cubicBezTo>
                  <a:pt x="1499518" y="1695355"/>
                  <a:pt x="1495292" y="1691129"/>
                  <a:pt x="1494235" y="1684789"/>
                </a:cubicBezTo>
                <a:cubicBezTo>
                  <a:pt x="1492122" y="1673166"/>
                  <a:pt x="1478386" y="1650977"/>
                  <a:pt x="1460423" y="1622448"/>
                </a:cubicBezTo>
                <a:cubicBezTo>
                  <a:pt x="1418158" y="1553767"/>
                  <a:pt x="1346308" y="1439652"/>
                  <a:pt x="1294533" y="1248403"/>
                </a:cubicBezTo>
                <a:cubicBezTo>
                  <a:pt x="1220569" y="969454"/>
                  <a:pt x="1373780" y="702127"/>
                  <a:pt x="1380120" y="691561"/>
                </a:cubicBezTo>
                <a:cubicBezTo>
                  <a:pt x="1382233" y="687335"/>
                  <a:pt x="1386459" y="684165"/>
                  <a:pt x="1391743" y="683108"/>
                </a:cubicBezTo>
                <a:cubicBezTo>
                  <a:pt x="1395969" y="682052"/>
                  <a:pt x="1401252" y="683108"/>
                  <a:pt x="1405479" y="686278"/>
                </a:cubicBezTo>
                <a:cubicBezTo>
                  <a:pt x="1413931" y="692618"/>
                  <a:pt x="1603068" y="853225"/>
                  <a:pt x="1623144" y="1204024"/>
                </a:cubicBezTo>
                <a:cubicBezTo>
                  <a:pt x="1643219" y="1553767"/>
                  <a:pt x="1526990" y="1686902"/>
                  <a:pt x="1522764" y="1692185"/>
                </a:cubicBezTo>
                <a:cubicBezTo>
                  <a:pt x="1518538" y="1696412"/>
                  <a:pt x="1514311" y="1698525"/>
                  <a:pt x="1510085" y="1698525"/>
                </a:cubicBezTo>
                <a:close/>
                <a:moveTo>
                  <a:pt x="1399139" y="726430"/>
                </a:moveTo>
                <a:cubicBezTo>
                  <a:pt x="1366383" y="790884"/>
                  <a:pt x="1267061" y="1014889"/>
                  <a:pt x="1326232" y="1239950"/>
                </a:cubicBezTo>
                <a:cubicBezTo>
                  <a:pt x="1375893" y="1426972"/>
                  <a:pt x="1445630" y="1538975"/>
                  <a:pt x="1487895" y="1605542"/>
                </a:cubicBezTo>
                <a:cubicBezTo>
                  <a:pt x="1498461" y="1622448"/>
                  <a:pt x="1506915" y="1636184"/>
                  <a:pt x="1513254" y="1647807"/>
                </a:cubicBezTo>
                <a:cubicBezTo>
                  <a:pt x="1542840" y="1598146"/>
                  <a:pt x="1604124" y="1462898"/>
                  <a:pt x="1589332" y="1207194"/>
                </a:cubicBezTo>
                <a:cubicBezTo>
                  <a:pt x="1573482" y="928245"/>
                  <a:pt x="1443517" y="771865"/>
                  <a:pt x="1399139" y="726430"/>
                </a:cubicBezTo>
                <a:close/>
                <a:moveTo>
                  <a:pt x="1179361" y="2127515"/>
                </a:moveTo>
                <a:lnTo>
                  <a:pt x="1179361" y="2127515"/>
                </a:lnTo>
                <a:cubicBezTo>
                  <a:pt x="1134983" y="2127515"/>
                  <a:pt x="1087435" y="2123288"/>
                  <a:pt x="1035660" y="2114835"/>
                </a:cubicBezTo>
                <a:cubicBezTo>
                  <a:pt x="797919" y="2076797"/>
                  <a:pt x="606670" y="1962681"/>
                  <a:pt x="598217" y="1957398"/>
                </a:cubicBezTo>
                <a:cubicBezTo>
                  <a:pt x="592934" y="1954228"/>
                  <a:pt x="590821" y="1950002"/>
                  <a:pt x="589764" y="1943662"/>
                </a:cubicBezTo>
                <a:cubicBezTo>
                  <a:pt x="589764" y="1938379"/>
                  <a:pt x="591877" y="1933096"/>
                  <a:pt x="596104" y="1929926"/>
                </a:cubicBezTo>
                <a:cubicBezTo>
                  <a:pt x="601387" y="1925699"/>
                  <a:pt x="728182" y="1833773"/>
                  <a:pt x="989169" y="1824263"/>
                </a:cubicBezTo>
                <a:cubicBezTo>
                  <a:pt x="1253325" y="1815811"/>
                  <a:pt x="1446687" y="2007059"/>
                  <a:pt x="1454084" y="2014456"/>
                </a:cubicBezTo>
                <a:cubicBezTo>
                  <a:pt x="1457253" y="2017626"/>
                  <a:pt x="1459367" y="2021853"/>
                  <a:pt x="1459367" y="2027136"/>
                </a:cubicBezTo>
                <a:cubicBezTo>
                  <a:pt x="1459367" y="2031362"/>
                  <a:pt x="1457253" y="2035588"/>
                  <a:pt x="1454084" y="2038758"/>
                </a:cubicBezTo>
                <a:cubicBezTo>
                  <a:pt x="1386459" y="2098986"/>
                  <a:pt x="1296646" y="2127515"/>
                  <a:pt x="1179361" y="2127515"/>
                </a:cubicBezTo>
                <a:close/>
                <a:moveTo>
                  <a:pt x="639425" y="1942606"/>
                </a:moveTo>
                <a:cubicBezTo>
                  <a:pt x="698597" y="1974304"/>
                  <a:pt x="858147" y="2052494"/>
                  <a:pt x="1040943" y="2082080"/>
                </a:cubicBezTo>
                <a:cubicBezTo>
                  <a:pt x="1090604" y="2090533"/>
                  <a:pt x="1137096" y="2093703"/>
                  <a:pt x="1179361" y="2093703"/>
                </a:cubicBezTo>
                <a:lnTo>
                  <a:pt x="1179361" y="2093703"/>
                </a:lnTo>
                <a:cubicBezTo>
                  <a:pt x="1279741" y="2093703"/>
                  <a:pt x="1357930" y="2071514"/>
                  <a:pt x="1418158" y="2025022"/>
                </a:cubicBezTo>
                <a:cubicBezTo>
                  <a:pt x="1370610" y="1982757"/>
                  <a:pt x="1201550" y="1849622"/>
                  <a:pt x="991281" y="1857019"/>
                </a:cubicBezTo>
                <a:cubicBezTo>
                  <a:pt x="802146" y="1864415"/>
                  <a:pt x="685917" y="1917246"/>
                  <a:pt x="639425" y="1942606"/>
                </a:cubicBezTo>
                <a:close/>
                <a:moveTo>
                  <a:pt x="1920055" y="2353632"/>
                </a:moveTo>
                <a:cubicBezTo>
                  <a:pt x="1918999" y="2353632"/>
                  <a:pt x="1916885" y="2353632"/>
                  <a:pt x="1915828" y="2352576"/>
                </a:cubicBezTo>
                <a:cubicBezTo>
                  <a:pt x="1909489" y="2350463"/>
                  <a:pt x="1905262" y="2345180"/>
                  <a:pt x="1904206" y="2338840"/>
                </a:cubicBezTo>
                <a:cubicBezTo>
                  <a:pt x="1903149" y="2330387"/>
                  <a:pt x="1894696" y="2305028"/>
                  <a:pt x="1884130" y="2276499"/>
                </a:cubicBezTo>
                <a:cubicBezTo>
                  <a:pt x="1852431" y="2188799"/>
                  <a:pt x="1794317" y="2023966"/>
                  <a:pt x="1790090" y="1852792"/>
                </a:cubicBezTo>
                <a:cubicBezTo>
                  <a:pt x="1782694" y="1600259"/>
                  <a:pt x="1838695" y="1365688"/>
                  <a:pt x="1930621" y="1255799"/>
                </a:cubicBezTo>
                <a:cubicBezTo>
                  <a:pt x="1933791" y="1251573"/>
                  <a:pt x="1938018" y="1249459"/>
                  <a:pt x="1943301" y="1249459"/>
                </a:cubicBezTo>
                <a:cubicBezTo>
                  <a:pt x="1943301" y="1249459"/>
                  <a:pt x="1943301" y="1249459"/>
                  <a:pt x="1943301" y="1249459"/>
                </a:cubicBezTo>
                <a:cubicBezTo>
                  <a:pt x="1948584" y="1249459"/>
                  <a:pt x="1952810" y="1251573"/>
                  <a:pt x="1955981" y="1255799"/>
                </a:cubicBezTo>
                <a:cubicBezTo>
                  <a:pt x="1961264" y="1262139"/>
                  <a:pt x="2097568" y="1425916"/>
                  <a:pt x="2145116" y="1725997"/>
                </a:cubicBezTo>
                <a:cubicBezTo>
                  <a:pt x="2192664" y="2028192"/>
                  <a:pt x="1943301" y="2334613"/>
                  <a:pt x="1932735" y="2347293"/>
                </a:cubicBezTo>
                <a:cubicBezTo>
                  <a:pt x="1929565" y="2351520"/>
                  <a:pt x="1924282" y="2353632"/>
                  <a:pt x="1920055" y="2353632"/>
                </a:cubicBezTo>
                <a:close/>
                <a:moveTo>
                  <a:pt x="1942244" y="1293838"/>
                </a:moveTo>
                <a:cubicBezTo>
                  <a:pt x="1861941" y="1403727"/>
                  <a:pt x="1815449" y="1619278"/>
                  <a:pt x="1821789" y="1852792"/>
                </a:cubicBezTo>
                <a:cubicBezTo>
                  <a:pt x="1826015" y="2018683"/>
                  <a:pt x="1884130" y="2180346"/>
                  <a:pt x="1914772" y="2266990"/>
                </a:cubicBezTo>
                <a:cubicBezTo>
                  <a:pt x="1918999" y="2280726"/>
                  <a:pt x="1923225" y="2291292"/>
                  <a:pt x="1927452" y="2301858"/>
                </a:cubicBezTo>
                <a:cubicBezTo>
                  <a:pt x="1985566" y="2222611"/>
                  <a:pt x="2150399" y="1971135"/>
                  <a:pt x="2112361" y="1732337"/>
                </a:cubicBezTo>
                <a:cubicBezTo>
                  <a:pt x="2074322" y="1493540"/>
                  <a:pt x="1977113" y="1341386"/>
                  <a:pt x="1942244" y="1293838"/>
                </a:cubicBezTo>
                <a:close/>
                <a:moveTo>
                  <a:pt x="1520651" y="2750924"/>
                </a:moveTo>
                <a:lnTo>
                  <a:pt x="1520651" y="2750924"/>
                </a:lnTo>
                <a:cubicBezTo>
                  <a:pt x="1455140" y="2750924"/>
                  <a:pt x="1398082" y="2739301"/>
                  <a:pt x="1350534" y="2718168"/>
                </a:cubicBezTo>
                <a:cubicBezTo>
                  <a:pt x="1166682" y="2632582"/>
                  <a:pt x="997622" y="2463522"/>
                  <a:pt x="990225" y="2456125"/>
                </a:cubicBezTo>
                <a:cubicBezTo>
                  <a:pt x="987055" y="2452955"/>
                  <a:pt x="984942" y="2448729"/>
                  <a:pt x="984942" y="2444503"/>
                </a:cubicBezTo>
                <a:cubicBezTo>
                  <a:pt x="984942" y="2440276"/>
                  <a:pt x="987055" y="2436050"/>
                  <a:pt x="990225" y="2432879"/>
                </a:cubicBezTo>
                <a:cubicBezTo>
                  <a:pt x="1019810" y="2404351"/>
                  <a:pt x="1089548" y="2357859"/>
                  <a:pt x="1224796" y="2357859"/>
                </a:cubicBezTo>
                <a:cubicBezTo>
                  <a:pt x="1279741" y="2357859"/>
                  <a:pt x="1342081" y="2366312"/>
                  <a:pt x="1407592" y="2382161"/>
                </a:cubicBezTo>
                <a:cubicBezTo>
                  <a:pt x="1619973" y="2433936"/>
                  <a:pt x="1770014" y="2594544"/>
                  <a:pt x="1819676" y="2647375"/>
                </a:cubicBezTo>
                <a:cubicBezTo>
                  <a:pt x="1826015" y="2654771"/>
                  <a:pt x="1831298" y="2660054"/>
                  <a:pt x="1833412" y="2661111"/>
                </a:cubicBezTo>
                <a:cubicBezTo>
                  <a:pt x="1837639" y="2664281"/>
                  <a:pt x="1839752" y="2670620"/>
                  <a:pt x="1839752" y="2676960"/>
                </a:cubicBezTo>
                <a:cubicBezTo>
                  <a:pt x="1838695" y="2682243"/>
                  <a:pt x="1835525" y="2687526"/>
                  <a:pt x="1829186" y="2689640"/>
                </a:cubicBezTo>
                <a:cubicBezTo>
                  <a:pt x="1822846" y="2690696"/>
                  <a:pt x="1674918" y="2750924"/>
                  <a:pt x="1520651" y="2750924"/>
                </a:cubicBezTo>
                <a:close/>
                <a:moveTo>
                  <a:pt x="1027207" y="2444503"/>
                </a:moveTo>
                <a:cubicBezTo>
                  <a:pt x="1070528" y="2485711"/>
                  <a:pt x="1215286" y="2617789"/>
                  <a:pt x="1365327" y="2687526"/>
                </a:cubicBezTo>
                <a:cubicBezTo>
                  <a:pt x="1407592" y="2707602"/>
                  <a:pt x="1460423" y="2717112"/>
                  <a:pt x="1520651" y="2717112"/>
                </a:cubicBezTo>
                <a:cubicBezTo>
                  <a:pt x="1633710" y="2717112"/>
                  <a:pt x="1746768" y="2682243"/>
                  <a:pt x="1794317" y="2665337"/>
                </a:cubicBezTo>
                <a:cubicBezTo>
                  <a:pt x="1744656" y="2612506"/>
                  <a:pt x="1600954" y="2460352"/>
                  <a:pt x="1401252" y="2412804"/>
                </a:cubicBezTo>
                <a:cubicBezTo>
                  <a:pt x="1337855" y="2398011"/>
                  <a:pt x="1278684" y="2389558"/>
                  <a:pt x="1225852" y="2389558"/>
                </a:cubicBezTo>
                <a:cubicBezTo>
                  <a:pt x="1119133" y="2390614"/>
                  <a:pt x="1058906" y="2421257"/>
                  <a:pt x="1027207" y="2444503"/>
                </a:cubicBezTo>
                <a:close/>
                <a:moveTo>
                  <a:pt x="2181042" y="2791076"/>
                </a:moveTo>
                <a:cubicBezTo>
                  <a:pt x="2178928" y="2791076"/>
                  <a:pt x="2176815" y="2791076"/>
                  <a:pt x="2174702" y="2790019"/>
                </a:cubicBezTo>
                <a:cubicBezTo>
                  <a:pt x="2169418" y="2787906"/>
                  <a:pt x="2166249" y="2783679"/>
                  <a:pt x="2165192" y="2779453"/>
                </a:cubicBezTo>
                <a:cubicBezTo>
                  <a:pt x="2163079" y="2772056"/>
                  <a:pt x="2111304" y="2593487"/>
                  <a:pt x="2187381" y="2355746"/>
                </a:cubicBezTo>
                <a:cubicBezTo>
                  <a:pt x="2263458" y="2119062"/>
                  <a:pt x="2412442" y="2000720"/>
                  <a:pt x="2418782" y="1996493"/>
                </a:cubicBezTo>
                <a:cubicBezTo>
                  <a:pt x="2423008" y="1993323"/>
                  <a:pt x="2429349" y="1992267"/>
                  <a:pt x="2434632" y="1994380"/>
                </a:cubicBezTo>
                <a:cubicBezTo>
                  <a:pt x="2439915" y="1996493"/>
                  <a:pt x="2444141" y="2000720"/>
                  <a:pt x="2445198" y="2006003"/>
                </a:cubicBezTo>
                <a:cubicBezTo>
                  <a:pt x="2447311" y="2017626"/>
                  <a:pt x="2505426" y="2280726"/>
                  <a:pt x="2440971" y="2476201"/>
                </a:cubicBezTo>
                <a:cubicBezTo>
                  <a:pt x="2376517" y="2672733"/>
                  <a:pt x="2197947" y="2784736"/>
                  <a:pt x="2189495" y="2788962"/>
                </a:cubicBezTo>
                <a:cubicBezTo>
                  <a:pt x="2186325" y="2791076"/>
                  <a:pt x="2184211" y="2791076"/>
                  <a:pt x="2181042" y="2791076"/>
                </a:cubicBezTo>
                <a:close/>
                <a:moveTo>
                  <a:pt x="2417725" y="2040872"/>
                </a:moveTo>
                <a:cubicBezTo>
                  <a:pt x="2374404" y="2082080"/>
                  <a:pt x="2274025" y="2190913"/>
                  <a:pt x="2218024" y="2365256"/>
                </a:cubicBezTo>
                <a:cubicBezTo>
                  <a:pt x="2160966" y="2544882"/>
                  <a:pt x="2179985" y="2691753"/>
                  <a:pt x="2191608" y="2746697"/>
                </a:cubicBezTo>
                <a:cubicBezTo>
                  <a:pt x="2239156" y="2711829"/>
                  <a:pt x="2360668" y="2612506"/>
                  <a:pt x="2409272" y="2464578"/>
                </a:cubicBezTo>
                <a:cubicBezTo>
                  <a:pt x="2458934" y="2315594"/>
                  <a:pt x="2430405" y="2114835"/>
                  <a:pt x="2417725" y="2040872"/>
                </a:cubicBezTo>
                <a:close/>
                <a:moveTo>
                  <a:pt x="1285024" y="1559050"/>
                </a:moveTo>
                <a:lnTo>
                  <a:pt x="1292420" y="1543201"/>
                </a:lnTo>
                <a:cubicBezTo>
                  <a:pt x="1206833" y="1465011"/>
                  <a:pt x="1092718" y="1414293"/>
                  <a:pt x="971206" y="1401613"/>
                </a:cubicBezTo>
                <a:cubicBezTo>
                  <a:pt x="877166" y="1392104"/>
                  <a:pt x="774673" y="1385764"/>
                  <a:pt x="773617" y="1385764"/>
                </a:cubicBezTo>
                <a:cubicBezTo>
                  <a:pt x="764107" y="1384707"/>
                  <a:pt x="756711" y="1392104"/>
                  <a:pt x="755654" y="1401613"/>
                </a:cubicBezTo>
                <a:cubicBezTo>
                  <a:pt x="754598" y="1411123"/>
                  <a:pt x="761994" y="1418519"/>
                  <a:pt x="771504" y="1419576"/>
                </a:cubicBezTo>
                <a:cubicBezTo>
                  <a:pt x="772561" y="1419576"/>
                  <a:pt x="873996" y="1425916"/>
                  <a:pt x="966979" y="1435426"/>
                </a:cubicBezTo>
                <a:cubicBezTo>
                  <a:pt x="1081095" y="1447048"/>
                  <a:pt x="1188870" y="1494596"/>
                  <a:pt x="1269174" y="1568560"/>
                </a:cubicBezTo>
                <a:lnTo>
                  <a:pt x="1280797" y="1555881"/>
                </a:lnTo>
                <a:lnTo>
                  <a:pt x="1273400" y="1571730"/>
                </a:lnTo>
                <a:lnTo>
                  <a:pt x="1285024" y="1559050"/>
                </a:lnTo>
                <a:close/>
                <a:moveTo>
                  <a:pt x="1514311" y="1942606"/>
                </a:moveTo>
                <a:cubicBezTo>
                  <a:pt x="1523821" y="1941549"/>
                  <a:pt x="1530160" y="1934153"/>
                  <a:pt x="1530160" y="1924643"/>
                </a:cubicBezTo>
                <a:cubicBezTo>
                  <a:pt x="1522764" y="1818980"/>
                  <a:pt x="1526990" y="1683732"/>
                  <a:pt x="1525934" y="1683732"/>
                </a:cubicBezTo>
                <a:lnTo>
                  <a:pt x="1525934" y="1683732"/>
                </a:lnTo>
                <a:cubicBezTo>
                  <a:pt x="1553406" y="1527352"/>
                  <a:pt x="1491066" y="1198741"/>
                  <a:pt x="1488952" y="1185005"/>
                </a:cubicBezTo>
                <a:cubicBezTo>
                  <a:pt x="1486839" y="1176552"/>
                  <a:pt x="1479442" y="1170213"/>
                  <a:pt x="1469933" y="1172326"/>
                </a:cubicBezTo>
                <a:cubicBezTo>
                  <a:pt x="1461480" y="1174439"/>
                  <a:pt x="1455140" y="1182892"/>
                  <a:pt x="1457253" y="1191345"/>
                </a:cubicBezTo>
                <a:cubicBezTo>
                  <a:pt x="1458310" y="1194515"/>
                  <a:pt x="1520651" y="1528408"/>
                  <a:pt x="1494235" y="1680562"/>
                </a:cubicBezTo>
                <a:cubicBezTo>
                  <a:pt x="1494235" y="1681619"/>
                  <a:pt x="1490009" y="1820037"/>
                  <a:pt x="1497405" y="1926756"/>
                </a:cubicBezTo>
                <a:cubicBezTo>
                  <a:pt x="1498461" y="1935209"/>
                  <a:pt x="1504802" y="1942606"/>
                  <a:pt x="1514311" y="1942606"/>
                </a:cubicBezTo>
                <a:cubicBezTo>
                  <a:pt x="1513254" y="1942606"/>
                  <a:pt x="1514311" y="1942606"/>
                  <a:pt x="1514311" y="1942606"/>
                </a:cubicBezTo>
                <a:close/>
                <a:moveTo>
                  <a:pt x="1686541" y="2226837"/>
                </a:moveTo>
                <a:cubicBezTo>
                  <a:pt x="1693937" y="2221554"/>
                  <a:pt x="1696051" y="2210988"/>
                  <a:pt x="1690767" y="2203592"/>
                </a:cubicBezTo>
                <a:cubicBezTo>
                  <a:pt x="1587218" y="2050382"/>
                  <a:pt x="1453027" y="2012343"/>
                  <a:pt x="1446687" y="2010229"/>
                </a:cubicBezTo>
                <a:cubicBezTo>
                  <a:pt x="1336798" y="1981701"/>
                  <a:pt x="1164568" y="1970078"/>
                  <a:pt x="1157172" y="1969021"/>
                </a:cubicBezTo>
                <a:cubicBezTo>
                  <a:pt x="1146605" y="1969021"/>
                  <a:pt x="1140266" y="1975361"/>
                  <a:pt x="1139209" y="1984871"/>
                </a:cubicBezTo>
                <a:cubicBezTo>
                  <a:pt x="1138153" y="1994380"/>
                  <a:pt x="1145549" y="2001776"/>
                  <a:pt x="1155058" y="2002833"/>
                </a:cubicBezTo>
                <a:cubicBezTo>
                  <a:pt x="1157172" y="2002833"/>
                  <a:pt x="1330458" y="2015512"/>
                  <a:pt x="1438234" y="2042985"/>
                </a:cubicBezTo>
                <a:cubicBezTo>
                  <a:pt x="1439291" y="2042985"/>
                  <a:pt x="1567142" y="2079967"/>
                  <a:pt x="1663295" y="2222611"/>
                </a:cubicBezTo>
                <a:cubicBezTo>
                  <a:pt x="1666465" y="2226837"/>
                  <a:pt x="1671748" y="2230008"/>
                  <a:pt x="1677031" y="2230008"/>
                </a:cubicBezTo>
                <a:cubicBezTo>
                  <a:pt x="1681258" y="2230008"/>
                  <a:pt x="1684428" y="2228951"/>
                  <a:pt x="1686541" y="2226837"/>
                </a:cubicBezTo>
                <a:close/>
                <a:moveTo>
                  <a:pt x="1879904" y="2564958"/>
                </a:moveTo>
                <a:cubicBezTo>
                  <a:pt x="1901036" y="2493107"/>
                  <a:pt x="1934848" y="2342010"/>
                  <a:pt x="1935905" y="2340953"/>
                </a:cubicBezTo>
                <a:cubicBezTo>
                  <a:pt x="1983453" y="2150761"/>
                  <a:pt x="1980283" y="1791508"/>
                  <a:pt x="1980283" y="1776715"/>
                </a:cubicBezTo>
                <a:cubicBezTo>
                  <a:pt x="1980283" y="1767206"/>
                  <a:pt x="1972886" y="1760866"/>
                  <a:pt x="1963377" y="1760866"/>
                </a:cubicBezTo>
                <a:cubicBezTo>
                  <a:pt x="1963377" y="1760866"/>
                  <a:pt x="1963377" y="1760866"/>
                  <a:pt x="1963377" y="1760866"/>
                </a:cubicBezTo>
                <a:cubicBezTo>
                  <a:pt x="1953867" y="1760866"/>
                  <a:pt x="1946471" y="1768262"/>
                  <a:pt x="1946471" y="1777772"/>
                </a:cubicBezTo>
                <a:cubicBezTo>
                  <a:pt x="1946471" y="1780942"/>
                  <a:pt x="1949641" y="2147591"/>
                  <a:pt x="1903149" y="2334613"/>
                </a:cubicBezTo>
                <a:cubicBezTo>
                  <a:pt x="1903149" y="2335670"/>
                  <a:pt x="1868280" y="2486768"/>
                  <a:pt x="1848205" y="2557562"/>
                </a:cubicBezTo>
                <a:cubicBezTo>
                  <a:pt x="1846091" y="2566015"/>
                  <a:pt x="1850318" y="2575524"/>
                  <a:pt x="1859827" y="2577637"/>
                </a:cubicBezTo>
                <a:cubicBezTo>
                  <a:pt x="1860884" y="2577637"/>
                  <a:pt x="1862997" y="2578694"/>
                  <a:pt x="1864054" y="2578694"/>
                </a:cubicBezTo>
                <a:cubicBezTo>
                  <a:pt x="1871451" y="2576581"/>
                  <a:pt x="1877790" y="2572354"/>
                  <a:pt x="1879904" y="2564958"/>
                </a:cubicBezTo>
                <a:close/>
                <a:moveTo>
                  <a:pt x="2023604" y="2879832"/>
                </a:moveTo>
                <a:cubicBezTo>
                  <a:pt x="2031001" y="2875606"/>
                  <a:pt x="2034171" y="2865039"/>
                  <a:pt x="2028887" y="2857643"/>
                </a:cubicBezTo>
                <a:cubicBezTo>
                  <a:pt x="1941188" y="2709715"/>
                  <a:pt x="1834469" y="2660054"/>
                  <a:pt x="1827072" y="2656884"/>
                </a:cubicBezTo>
                <a:cubicBezTo>
                  <a:pt x="1717183" y="2631525"/>
                  <a:pt x="1633710" y="2599827"/>
                  <a:pt x="1572425" y="2576581"/>
                </a:cubicBezTo>
                <a:cubicBezTo>
                  <a:pt x="1549180" y="2568128"/>
                  <a:pt x="1529104" y="2560731"/>
                  <a:pt x="1512198" y="2554391"/>
                </a:cubicBezTo>
                <a:cubicBezTo>
                  <a:pt x="1502688" y="2551222"/>
                  <a:pt x="1494235" y="2556505"/>
                  <a:pt x="1491066" y="2564958"/>
                </a:cubicBezTo>
                <a:cubicBezTo>
                  <a:pt x="1487895" y="2573411"/>
                  <a:pt x="1493178" y="2582920"/>
                  <a:pt x="1501632" y="2586090"/>
                </a:cubicBezTo>
                <a:cubicBezTo>
                  <a:pt x="1518538" y="2591373"/>
                  <a:pt x="1538614" y="2598770"/>
                  <a:pt x="1560803" y="2607223"/>
                </a:cubicBezTo>
                <a:cubicBezTo>
                  <a:pt x="1622087" y="2630468"/>
                  <a:pt x="1706617" y="2662167"/>
                  <a:pt x="1816506" y="2687526"/>
                </a:cubicBezTo>
                <a:cubicBezTo>
                  <a:pt x="1817562" y="2687526"/>
                  <a:pt x="1918999" y="2735075"/>
                  <a:pt x="2000358" y="2873492"/>
                </a:cubicBezTo>
                <a:cubicBezTo>
                  <a:pt x="2003529" y="2878775"/>
                  <a:pt x="2008812" y="2881945"/>
                  <a:pt x="2014095" y="2881945"/>
                </a:cubicBezTo>
                <a:cubicBezTo>
                  <a:pt x="2018321" y="2881945"/>
                  <a:pt x="2020435" y="2880889"/>
                  <a:pt x="2023604" y="2879832"/>
                </a:cubicBezTo>
                <a:close/>
                <a:moveTo>
                  <a:pt x="2100738" y="2984438"/>
                </a:moveTo>
                <a:cubicBezTo>
                  <a:pt x="2113417" y="2872436"/>
                  <a:pt x="2191608" y="2787906"/>
                  <a:pt x="2194778" y="2784736"/>
                </a:cubicBezTo>
                <a:cubicBezTo>
                  <a:pt x="2272968" y="2666394"/>
                  <a:pt x="2289874" y="2489937"/>
                  <a:pt x="2290930" y="2482541"/>
                </a:cubicBezTo>
                <a:cubicBezTo>
                  <a:pt x="2291987" y="2473032"/>
                  <a:pt x="2284591" y="2465635"/>
                  <a:pt x="2276138" y="2464578"/>
                </a:cubicBezTo>
                <a:cubicBezTo>
                  <a:pt x="2267685" y="2463522"/>
                  <a:pt x="2259232" y="2470918"/>
                  <a:pt x="2258175" y="2479371"/>
                </a:cubicBezTo>
                <a:cubicBezTo>
                  <a:pt x="2258175" y="2481485"/>
                  <a:pt x="2241269" y="2655828"/>
                  <a:pt x="2169418" y="2764660"/>
                </a:cubicBezTo>
                <a:cubicBezTo>
                  <a:pt x="2166249" y="2768887"/>
                  <a:pt x="2082776" y="2857643"/>
                  <a:pt x="2069039" y="2981268"/>
                </a:cubicBezTo>
                <a:cubicBezTo>
                  <a:pt x="2067983" y="2990778"/>
                  <a:pt x="2074322" y="2998174"/>
                  <a:pt x="2083832" y="2999231"/>
                </a:cubicBezTo>
                <a:cubicBezTo>
                  <a:pt x="2084888" y="2999231"/>
                  <a:pt x="2084888" y="2999231"/>
                  <a:pt x="2085945" y="2999231"/>
                </a:cubicBezTo>
                <a:cubicBezTo>
                  <a:pt x="2092285" y="2999231"/>
                  <a:pt x="2099681" y="2992891"/>
                  <a:pt x="2100738" y="2984438"/>
                </a:cubicBezTo>
                <a:close/>
                <a:moveTo>
                  <a:pt x="2188438" y="3325728"/>
                </a:moveTo>
                <a:cubicBezTo>
                  <a:pt x="2197947" y="3324671"/>
                  <a:pt x="2203231" y="3316218"/>
                  <a:pt x="2202174" y="3306708"/>
                </a:cubicBezTo>
                <a:cubicBezTo>
                  <a:pt x="2157796" y="3031986"/>
                  <a:pt x="1566086" y="1914077"/>
                  <a:pt x="1180418" y="1377311"/>
                </a:cubicBezTo>
                <a:cubicBezTo>
                  <a:pt x="796863" y="842659"/>
                  <a:pt x="579198" y="632390"/>
                  <a:pt x="577085" y="630277"/>
                </a:cubicBezTo>
                <a:cubicBezTo>
                  <a:pt x="570745" y="623937"/>
                  <a:pt x="560179" y="623937"/>
                  <a:pt x="553839" y="630277"/>
                </a:cubicBezTo>
                <a:cubicBezTo>
                  <a:pt x="547499" y="636617"/>
                  <a:pt x="547499" y="647183"/>
                  <a:pt x="553839" y="653523"/>
                </a:cubicBezTo>
                <a:cubicBezTo>
                  <a:pt x="555952" y="655636"/>
                  <a:pt x="771504" y="864848"/>
                  <a:pt x="1154002" y="1396330"/>
                </a:cubicBezTo>
                <a:cubicBezTo>
                  <a:pt x="1537557" y="1929926"/>
                  <a:pt x="2125041" y="3039382"/>
                  <a:pt x="2169418" y="3310935"/>
                </a:cubicBezTo>
                <a:cubicBezTo>
                  <a:pt x="2170475" y="3319388"/>
                  <a:pt x="2177872" y="3324671"/>
                  <a:pt x="2185268" y="3324671"/>
                </a:cubicBezTo>
                <a:cubicBezTo>
                  <a:pt x="2186325" y="3325728"/>
                  <a:pt x="2187381" y="3325728"/>
                  <a:pt x="2188438" y="3325728"/>
                </a:cubicBezTo>
                <a:close/>
              </a:path>
            </a:pathLst>
          </a:custGeom>
          <a:solidFill>
            <a:srgbClr val="F1E6DF"/>
          </a:solidFill>
          <a:ln w="105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8CE1A2F-AD16-47ED-8382-C1C80598696D}"/>
              </a:ext>
            </a:extLst>
          </p:cNvPr>
          <p:cNvSpPr/>
          <p:nvPr/>
        </p:nvSpPr>
        <p:spPr>
          <a:xfrm>
            <a:off x="7587167" y="5701523"/>
            <a:ext cx="2354187" cy="3456743"/>
          </a:xfrm>
          <a:custGeom>
            <a:avLst/>
            <a:gdLst>
              <a:gd name="connsiteX0" fmla="*/ 1245634 w 2354187"/>
              <a:gd name="connsiteY0" fmla="*/ 1399944 h 3456743"/>
              <a:gd name="connsiteX1" fmla="*/ 1234176 w 2354187"/>
              <a:gd name="connsiteY1" fmla="*/ 1395777 h 3456743"/>
              <a:gd name="connsiteX2" fmla="*/ 1226884 w 2354187"/>
              <a:gd name="connsiteY2" fmla="*/ 1378070 h 3456743"/>
              <a:gd name="connsiteX3" fmla="*/ 1539372 w 2354187"/>
              <a:gd name="connsiteY3" fmla="*/ 659348 h 3456743"/>
              <a:gd name="connsiteX4" fmla="*/ 1994561 w 2354187"/>
              <a:gd name="connsiteY4" fmla="*/ 369777 h 3456743"/>
              <a:gd name="connsiteX5" fmla="*/ 2011228 w 2354187"/>
              <a:gd name="connsiteY5" fmla="*/ 373943 h 3456743"/>
              <a:gd name="connsiteX6" fmla="*/ 2018519 w 2354187"/>
              <a:gd name="connsiteY6" fmla="*/ 389568 h 3456743"/>
              <a:gd name="connsiteX7" fmla="*/ 1783112 w 2354187"/>
              <a:gd name="connsiteY7" fmla="*/ 954128 h 3456743"/>
              <a:gd name="connsiteX8" fmla="*/ 1253967 w 2354187"/>
              <a:gd name="connsiteY8" fmla="*/ 1398902 h 3456743"/>
              <a:gd name="connsiteX9" fmla="*/ 1245634 w 2354187"/>
              <a:gd name="connsiteY9" fmla="*/ 1399944 h 3456743"/>
              <a:gd name="connsiteX10" fmla="*/ 1975812 w 2354187"/>
              <a:gd name="connsiteY10" fmla="*/ 414566 h 3456743"/>
              <a:gd name="connsiteX11" fmla="*/ 1569579 w 2354187"/>
              <a:gd name="connsiteY11" fmla="*/ 682264 h 3456743"/>
              <a:gd name="connsiteX12" fmla="*/ 1270632 w 2354187"/>
              <a:gd name="connsiteY12" fmla="*/ 1345778 h 3456743"/>
              <a:gd name="connsiteX13" fmla="*/ 1749780 w 2354187"/>
              <a:gd name="connsiteY13" fmla="*/ 930171 h 3456743"/>
              <a:gd name="connsiteX14" fmla="*/ 1975812 w 2354187"/>
              <a:gd name="connsiteY14" fmla="*/ 414566 h 3456743"/>
              <a:gd name="connsiteX15" fmla="*/ 1260216 w 2354187"/>
              <a:gd name="connsiteY15" fmla="*/ 1392651 h 3456743"/>
              <a:gd name="connsiteX16" fmla="*/ 1854984 w 2354187"/>
              <a:gd name="connsiteY16" fmla="*/ 595809 h 3456743"/>
              <a:gd name="connsiteX17" fmla="*/ 1850817 w 2354187"/>
              <a:gd name="connsiteY17" fmla="*/ 568727 h 3456743"/>
              <a:gd name="connsiteX18" fmla="*/ 1823735 w 2354187"/>
              <a:gd name="connsiteY18" fmla="*/ 572893 h 3456743"/>
              <a:gd name="connsiteX19" fmla="*/ 1230009 w 2354187"/>
              <a:gd name="connsiteY19" fmla="*/ 1368695 h 3456743"/>
              <a:gd name="connsiteX20" fmla="*/ 1233134 w 2354187"/>
              <a:gd name="connsiteY20" fmla="*/ 1395777 h 3456743"/>
              <a:gd name="connsiteX21" fmla="*/ 1244592 w 2354187"/>
              <a:gd name="connsiteY21" fmla="*/ 1399944 h 3456743"/>
              <a:gd name="connsiteX22" fmla="*/ 1260216 w 2354187"/>
              <a:gd name="connsiteY22" fmla="*/ 1392651 h 3456743"/>
              <a:gd name="connsiteX23" fmla="*/ 1098764 w 2354187"/>
              <a:gd name="connsiteY23" fmla="*/ 1187452 h 3456743"/>
              <a:gd name="connsiteX24" fmla="*/ 1098764 w 2354187"/>
              <a:gd name="connsiteY24" fmla="*/ 1187452 h 3456743"/>
              <a:gd name="connsiteX25" fmla="*/ 1081057 w 2354187"/>
              <a:gd name="connsiteY25" fmla="*/ 1174953 h 3456743"/>
              <a:gd name="connsiteX26" fmla="*/ 936271 w 2354187"/>
              <a:gd name="connsiteY26" fmla="*/ 538520 h 3456743"/>
              <a:gd name="connsiteX27" fmla="*/ 1065432 w 2354187"/>
              <a:gd name="connsiteY27" fmla="*/ 8333 h 3456743"/>
              <a:gd name="connsiteX28" fmla="*/ 1081057 w 2354187"/>
              <a:gd name="connsiteY28" fmla="*/ 0 h 3456743"/>
              <a:gd name="connsiteX29" fmla="*/ 1096681 w 2354187"/>
              <a:gd name="connsiteY29" fmla="*/ 7291 h 3456743"/>
              <a:gd name="connsiteX30" fmla="*/ 1230009 w 2354187"/>
              <a:gd name="connsiteY30" fmla="*/ 376026 h 3456743"/>
              <a:gd name="connsiteX31" fmla="*/ 1116472 w 2354187"/>
              <a:gd name="connsiteY31" fmla="*/ 1174953 h 3456743"/>
              <a:gd name="connsiteX32" fmla="*/ 1098764 w 2354187"/>
              <a:gd name="connsiteY32" fmla="*/ 1187452 h 3456743"/>
              <a:gd name="connsiteX33" fmla="*/ 1082099 w 2354187"/>
              <a:gd name="connsiteY33" fmla="*/ 55206 h 3456743"/>
              <a:gd name="connsiteX34" fmla="*/ 974811 w 2354187"/>
              <a:gd name="connsiteY34" fmla="*/ 537478 h 3456743"/>
              <a:gd name="connsiteX35" fmla="*/ 1099806 w 2354187"/>
              <a:gd name="connsiteY35" fmla="*/ 1110371 h 3456743"/>
              <a:gd name="connsiteX36" fmla="*/ 1192511 w 2354187"/>
              <a:gd name="connsiteY36" fmla="*/ 382276 h 3456743"/>
              <a:gd name="connsiteX37" fmla="*/ 1082099 w 2354187"/>
              <a:gd name="connsiteY37" fmla="*/ 55206 h 3456743"/>
              <a:gd name="connsiteX38" fmla="*/ 1101889 w 2354187"/>
              <a:gd name="connsiteY38" fmla="*/ 1186411 h 3456743"/>
              <a:gd name="connsiteX39" fmla="*/ 1117514 w 2354187"/>
              <a:gd name="connsiteY39" fmla="*/ 1164537 h 3456743"/>
              <a:gd name="connsiteX40" fmla="*/ 1110222 w 2354187"/>
              <a:gd name="connsiteY40" fmla="*/ 227074 h 3456743"/>
              <a:gd name="connsiteX41" fmla="*/ 1092515 w 2354187"/>
              <a:gd name="connsiteY41" fmla="*/ 206242 h 3456743"/>
              <a:gd name="connsiteX42" fmla="*/ 1071682 w 2354187"/>
              <a:gd name="connsiteY42" fmla="*/ 223949 h 3456743"/>
              <a:gd name="connsiteX43" fmla="*/ 1080015 w 2354187"/>
              <a:gd name="connsiteY43" fmla="*/ 1169745 h 3456743"/>
              <a:gd name="connsiteX44" fmla="*/ 1098764 w 2354187"/>
              <a:gd name="connsiteY44" fmla="*/ 1186411 h 3456743"/>
              <a:gd name="connsiteX45" fmla="*/ 1101889 w 2354187"/>
              <a:gd name="connsiteY45" fmla="*/ 1186411 h 3456743"/>
              <a:gd name="connsiteX46" fmla="*/ 1139388 w 2354187"/>
              <a:gd name="connsiteY46" fmla="*/ 2214493 h 3456743"/>
              <a:gd name="connsiteX47" fmla="*/ 1130013 w 2354187"/>
              <a:gd name="connsiteY47" fmla="*/ 2212411 h 3456743"/>
              <a:gd name="connsiteX48" fmla="*/ 1119597 w 2354187"/>
              <a:gd name="connsiteY48" fmla="*/ 2192620 h 3456743"/>
              <a:gd name="connsiteX49" fmla="*/ 1305006 w 2354187"/>
              <a:gd name="connsiteY49" fmla="*/ 1681182 h 3456743"/>
              <a:gd name="connsiteX50" fmla="*/ 1723739 w 2354187"/>
              <a:gd name="connsiteY50" fmla="*/ 1296822 h 3456743"/>
              <a:gd name="connsiteX51" fmla="*/ 1745613 w 2354187"/>
              <a:gd name="connsiteY51" fmla="*/ 1295781 h 3456743"/>
              <a:gd name="connsiteX52" fmla="*/ 1753946 w 2354187"/>
              <a:gd name="connsiteY52" fmla="*/ 1315572 h 3456743"/>
              <a:gd name="connsiteX53" fmla="*/ 1541455 w 2354187"/>
              <a:gd name="connsiteY53" fmla="*/ 1803052 h 3456743"/>
              <a:gd name="connsiteX54" fmla="*/ 1150846 w 2354187"/>
              <a:gd name="connsiteY54" fmla="*/ 2210327 h 3456743"/>
              <a:gd name="connsiteX55" fmla="*/ 1139388 w 2354187"/>
              <a:gd name="connsiteY55" fmla="*/ 2214493 h 3456743"/>
              <a:gd name="connsiteX56" fmla="*/ 1708115 w 2354187"/>
              <a:gd name="connsiteY56" fmla="*/ 1357237 h 3456743"/>
              <a:gd name="connsiteX57" fmla="*/ 1337297 w 2354187"/>
              <a:gd name="connsiteY57" fmla="*/ 1705139 h 3456743"/>
              <a:gd name="connsiteX58" fmla="*/ 1167512 w 2354187"/>
              <a:gd name="connsiteY58" fmla="*/ 2146788 h 3456743"/>
              <a:gd name="connsiteX59" fmla="*/ 1512289 w 2354187"/>
              <a:gd name="connsiteY59" fmla="*/ 1781178 h 3456743"/>
              <a:gd name="connsiteX60" fmla="*/ 1708115 w 2354187"/>
              <a:gd name="connsiteY60" fmla="*/ 1357237 h 3456743"/>
              <a:gd name="connsiteX61" fmla="*/ 1158137 w 2354187"/>
              <a:gd name="connsiteY61" fmla="*/ 2201994 h 3456743"/>
              <a:gd name="connsiteX62" fmla="*/ 1579995 w 2354187"/>
              <a:gd name="connsiteY62" fmla="*/ 1555146 h 3456743"/>
              <a:gd name="connsiteX63" fmla="*/ 1575828 w 2354187"/>
              <a:gd name="connsiteY63" fmla="*/ 1528063 h 3456743"/>
              <a:gd name="connsiteX64" fmla="*/ 1548746 w 2354187"/>
              <a:gd name="connsiteY64" fmla="*/ 1532229 h 3456743"/>
              <a:gd name="connsiteX65" fmla="*/ 1121680 w 2354187"/>
              <a:gd name="connsiteY65" fmla="*/ 2189494 h 3456743"/>
              <a:gd name="connsiteX66" fmla="*/ 1133138 w 2354187"/>
              <a:gd name="connsiteY66" fmla="*/ 2214493 h 3456743"/>
              <a:gd name="connsiteX67" fmla="*/ 1139388 w 2354187"/>
              <a:gd name="connsiteY67" fmla="*/ 2215535 h 3456743"/>
              <a:gd name="connsiteX68" fmla="*/ 1158137 w 2354187"/>
              <a:gd name="connsiteY68" fmla="*/ 2201994 h 3456743"/>
              <a:gd name="connsiteX69" fmla="*/ 1367504 w 2354187"/>
              <a:gd name="connsiteY69" fmla="*/ 2129081 h 3456743"/>
              <a:gd name="connsiteX70" fmla="*/ 1357087 w 2354187"/>
              <a:gd name="connsiteY70" fmla="*/ 2129081 h 3456743"/>
              <a:gd name="connsiteX71" fmla="*/ 1339380 w 2354187"/>
              <a:gd name="connsiteY71" fmla="*/ 2117623 h 3456743"/>
              <a:gd name="connsiteX72" fmla="*/ 1342505 w 2354187"/>
              <a:gd name="connsiteY72" fmla="*/ 2096791 h 3456743"/>
              <a:gd name="connsiteX73" fmla="*/ 1793528 w 2354187"/>
              <a:gd name="connsiteY73" fmla="*/ 1754096 h 3456743"/>
              <a:gd name="connsiteX74" fmla="*/ 2343506 w 2354187"/>
              <a:gd name="connsiteY74" fmla="*/ 1772844 h 3456743"/>
              <a:gd name="connsiteX75" fmla="*/ 2353922 w 2354187"/>
              <a:gd name="connsiteY75" fmla="*/ 1786386 h 3456743"/>
              <a:gd name="connsiteX76" fmla="*/ 2348714 w 2354187"/>
              <a:gd name="connsiteY76" fmla="*/ 1803052 h 3456743"/>
              <a:gd name="connsiteX77" fmla="*/ 1919565 w 2354187"/>
              <a:gd name="connsiteY77" fmla="*/ 2041584 h 3456743"/>
              <a:gd name="connsiteX78" fmla="*/ 1367504 w 2354187"/>
              <a:gd name="connsiteY78" fmla="*/ 2129081 h 3456743"/>
              <a:gd name="connsiteX79" fmla="*/ 2042476 w 2354187"/>
              <a:gd name="connsiteY79" fmla="*/ 1738471 h 3456743"/>
              <a:gd name="connsiteX80" fmla="*/ 1811236 w 2354187"/>
              <a:gd name="connsiteY80" fmla="*/ 1789511 h 3456743"/>
              <a:gd name="connsiteX81" fmla="*/ 1405002 w 2354187"/>
              <a:gd name="connsiteY81" fmla="*/ 2089498 h 3456743"/>
              <a:gd name="connsiteX82" fmla="*/ 1910190 w 2354187"/>
              <a:gd name="connsiteY82" fmla="*/ 2005127 h 3456743"/>
              <a:gd name="connsiteX83" fmla="*/ 2302882 w 2354187"/>
              <a:gd name="connsiteY83" fmla="*/ 1794719 h 3456743"/>
              <a:gd name="connsiteX84" fmla="*/ 2042476 w 2354187"/>
              <a:gd name="connsiteY84" fmla="*/ 1738471 h 3456743"/>
              <a:gd name="connsiteX85" fmla="*/ 1367504 w 2354187"/>
              <a:gd name="connsiteY85" fmla="*/ 2126997 h 3456743"/>
              <a:gd name="connsiteX86" fmla="*/ 2092474 w 2354187"/>
              <a:gd name="connsiteY86" fmla="*/ 1852009 h 3456743"/>
              <a:gd name="connsiteX87" fmla="*/ 2106015 w 2354187"/>
              <a:gd name="connsiteY87" fmla="*/ 1828051 h 3456743"/>
              <a:gd name="connsiteX88" fmla="*/ 2082058 w 2354187"/>
              <a:gd name="connsiteY88" fmla="*/ 1814509 h 3456743"/>
              <a:gd name="connsiteX89" fmla="*/ 1347713 w 2354187"/>
              <a:gd name="connsiteY89" fmla="*/ 2093665 h 3456743"/>
              <a:gd name="connsiteX90" fmla="*/ 1341463 w 2354187"/>
              <a:gd name="connsiteY90" fmla="*/ 2119706 h 3456743"/>
              <a:gd name="connsiteX91" fmla="*/ 1358129 w 2354187"/>
              <a:gd name="connsiteY91" fmla="*/ 2129081 h 3456743"/>
              <a:gd name="connsiteX92" fmla="*/ 1367504 w 2354187"/>
              <a:gd name="connsiteY92" fmla="*/ 2126997 h 3456743"/>
              <a:gd name="connsiteX93" fmla="*/ 743570 w 2354187"/>
              <a:gd name="connsiteY93" fmla="*/ 1834300 h 3456743"/>
              <a:gd name="connsiteX94" fmla="*/ 728988 w 2354187"/>
              <a:gd name="connsiteY94" fmla="*/ 1828051 h 3456743"/>
              <a:gd name="connsiteX95" fmla="*/ 424833 w 2354187"/>
              <a:gd name="connsiteY95" fmla="*/ 1271823 h 3456743"/>
              <a:gd name="connsiteX96" fmla="*/ 494622 w 2354187"/>
              <a:gd name="connsiteY96" fmla="*/ 661432 h 3456743"/>
              <a:gd name="connsiteX97" fmla="*/ 509205 w 2354187"/>
              <a:gd name="connsiteY97" fmla="*/ 648932 h 3456743"/>
              <a:gd name="connsiteX98" fmla="*/ 527954 w 2354187"/>
              <a:gd name="connsiteY98" fmla="*/ 656223 h 3456743"/>
              <a:gd name="connsiteX99" fmla="*/ 812318 w 2354187"/>
              <a:gd name="connsiteY99" fmla="*/ 1271823 h 3456743"/>
              <a:gd name="connsiteX100" fmla="*/ 761278 w 2354187"/>
              <a:gd name="connsiteY100" fmla="*/ 1822843 h 3456743"/>
              <a:gd name="connsiteX101" fmla="*/ 746695 w 2354187"/>
              <a:gd name="connsiteY101" fmla="*/ 1834300 h 3456743"/>
              <a:gd name="connsiteX102" fmla="*/ 743570 w 2354187"/>
              <a:gd name="connsiteY102" fmla="*/ 1834300 h 3456743"/>
              <a:gd name="connsiteX103" fmla="*/ 518580 w 2354187"/>
              <a:gd name="connsiteY103" fmla="*/ 710388 h 3456743"/>
              <a:gd name="connsiteX104" fmla="*/ 461290 w 2354187"/>
              <a:gd name="connsiteY104" fmla="*/ 1264532 h 3456743"/>
              <a:gd name="connsiteX105" fmla="*/ 736279 w 2354187"/>
              <a:gd name="connsiteY105" fmla="*/ 1777011 h 3456743"/>
              <a:gd name="connsiteX106" fmla="*/ 772736 w 2354187"/>
              <a:gd name="connsiteY106" fmla="*/ 1278073 h 3456743"/>
              <a:gd name="connsiteX107" fmla="*/ 518580 w 2354187"/>
              <a:gd name="connsiteY107" fmla="*/ 710388 h 3456743"/>
              <a:gd name="connsiteX108" fmla="*/ 745654 w 2354187"/>
              <a:gd name="connsiteY108" fmla="*/ 1834300 h 3456743"/>
              <a:gd name="connsiteX109" fmla="*/ 762320 w 2354187"/>
              <a:gd name="connsiteY109" fmla="*/ 1813468 h 3456743"/>
              <a:gd name="connsiteX110" fmla="*/ 613367 w 2354187"/>
              <a:gd name="connsiteY110" fmla="*/ 940587 h 3456743"/>
              <a:gd name="connsiteX111" fmla="*/ 590452 w 2354187"/>
              <a:gd name="connsiteY111" fmla="*/ 924963 h 3456743"/>
              <a:gd name="connsiteX112" fmla="*/ 574827 w 2354187"/>
              <a:gd name="connsiteY112" fmla="*/ 947878 h 3456743"/>
              <a:gd name="connsiteX113" fmla="*/ 723780 w 2354187"/>
              <a:gd name="connsiteY113" fmla="*/ 1817635 h 3456743"/>
              <a:gd name="connsiteX114" fmla="*/ 742529 w 2354187"/>
              <a:gd name="connsiteY114" fmla="*/ 1835342 h 3456743"/>
              <a:gd name="connsiteX115" fmla="*/ 745654 w 2354187"/>
              <a:gd name="connsiteY115" fmla="*/ 1834300 h 3456743"/>
              <a:gd name="connsiteX116" fmla="*/ 639408 w 2354187"/>
              <a:gd name="connsiteY116" fmla="*/ 2031168 h 3456743"/>
              <a:gd name="connsiteX117" fmla="*/ 635241 w 2354187"/>
              <a:gd name="connsiteY117" fmla="*/ 2030126 h 3456743"/>
              <a:gd name="connsiteX118" fmla="*/ 214425 w 2354187"/>
              <a:gd name="connsiteY118" fmla="*/ 1768679 h 3456743"/>
              <a:gd name="connsiteX119" fmla="*/ 892 w 2354187"/>
              <a:gd name="connsiteY119" fmla="*/ 1338487 h 3456743"/>
              <a:gd name="connsiteX120" fmla="*/ 9225 w 2354187"/>
              <a:gd name="connsiteY120" fmla="*/ 1324946 h 3456743"/>
              <a:gd name="connsiteX121" fmla="*/ 24850 w 2354187"/>
              <a:gd name="connsiteY121" fmla="*/ 1321822 h 3456743"/>
              <a:gd name="connsiteX122" fmla="*/ 444624 w 2354187"/>
              <a:gd name="connsiteY122" fmla="*/ 1561395 h 3456743"/>
              <a:gd name="connsiteX123" fmla="*/ 659199 w 2354187"/>
              <a:gd name="connsiteY123" fmla="*/ 2006168 h 3456743"/>
              <a:gd name="connsiteX124" fmla="*/ 653991 w 2354187"/>
              <a:gd name="connsiteY124" fmla="*/ 2023877 h 3456743"/>
              <a:gd name="connsiteX125" fmla="*/ 639408 w 2354187"/>
              <a:gd name="connsiteY125" fmla="*/ 2031168 h 3456743"/>
              <a:gd name="connsiteX126" fmla="*/ 39432 w 2354187"/>
              <a:gd name="connsiteY126" fmla="*/ 1366611 h 3456743"/>
              <a:gd name="connsiteX127" fmla="*/ 240466 w 2354187"/>
              <a:gd name="connsiteY127" fmla="*/ 1740554 h 3456743"/>
              <a:gd name="connsiteX128" fmla="*/ 612326 w 2354187"/>
              <a:gd name="connsiteY128" fmla="*/ 1982212 h 3456743"/>
              <a:gd name="connsiteX129" fmla="*/ 415459 w 2354187"/>
              <a:gd name="connsiteY129" fmla="*/ 1587436 h 3456743"/>
              <a:gd name="connsiteX130" fmla="*/ 39432 w 2354187"/>
              <a:gd name="connsiteY130" fmla="*/ 1366611 h 3456743"/>
              <a:gd name="connsiteX131" fmla="*/ 652949 w 2354187"/>
              <a:gd name="connsiteY131" fmla="*/ 2025960 h 3456743"/>
              <a:gd name="connsiteX132" fmla="*/ 653991 w 2354187"/>
              <a:gd name="connsiteY132" fmla="*/ 1998878 h 3456743"/>
              <a:gd name="connsiteX133" fmla="*/ 233174 w 2354187"/>
              <a:gd name="connsiteY133" fmla="*/ 1545771 h 3456743"/>
              <a:gd name="connsiteX134" fmla="*/ 206092 w 2354187"/>
              <a:gd name="connsiteY134" fmla="*/ 1545771 h 3456743"/>
              <a:gd name="connsiteX135" fmla="*/ 206092 w 2354187"/>
              <a:gd name="connsiteY135" fmla="*/ 1572853 h 3456743"/>
              <a:gd name="connsiteX136" fmla="*/ 624825 w 2354187"/>
              <a:gd name="connsiteY136" fmla="*/ 2023877 h 3456743"/>
              <a:gd name="connsiteX137" fmla="*/ 639408 w 2354187"/>
              <a:gd name="connsiteY137" fmla="*/ 2030126 h 3456743"/>
              <a:gd name="connsiteX138" fmla="*/ 652949 w 2354187"/>
              <a:gd name="connsiteY138" fmla="*/ 2025960 h 3456743"/>
              <a:gd name="connsiteX139" fmla="*/ 1467500 w 2354187"/>
              <a:gd name="connsiteY139" fmla="*/ 2723848 h 3456743"/>
              <a:gd name="connsiteX140" fmla="*/ 1459167 w 2354187"/>
              <a:gd name="connsiteY140" fmla="*/ 2723848 h 3456743"/>
              <a:gd name="connsiteX141" fmla="*/ 1000852 w 2354187"/>
              <a:gd name="connsiteY141" fmla="*/ 2606144 h 3456743"/>
              <a:gd name="connsiteX142" fmla="*/ 989394 w 2354187"/>
              <a:gd name="connsiteY142" fmla="*/ 2590520 h 3456743"/>
              <a:gd name="connsiteX143" fmla="*/ 997727 w 2354187"/>
              <a:gd name="connsiteY143" fmla="*/ 2572812 h 3456743"/>
              <a:gd name="connsiteX144" fmla="*/ 1556038 w 2354187"/>
              <a:gd name="connsiteY144" fmla="*/ 2369696 h 3456743"/>
              <a:gd name="connsiteX145" fmla="*/ 2011228 w 2354187"/>
              <a:gd name="connsiteY145" fmla="*/ 2542605 h 3456743"/>
              <a:gd name="connsiteX146" fmla="*/ 2017477 w 2354187"/>
              <a:gd name="connsiteY146" fmla="*/ 2560313 h 3456743"/>
              <a:gd name="connsiteX147" fmla="*/ 2006019 w 2354187"/>
              <a:gd name="connsiteY147" fmla="*/ 2574895 h 3456743"/>
              <a:gd name="connsiteX148" fmla="*/ 1467500 w 2354187"/>
              <a:gd name="connsiteY148" fmla="*/ 2723848 h 3456743"/>
              <a:gd name="connsiteX149" fmla="*/ 1048766 w 2354187"/>
              <a:gd name="connsiteY149" fmla="*/ 2584270 h 3456743"/>
              <a:gd name="connsiteX150" fmla="*/ 1460208 w 2354187"/>
              <a:gd name="connsiteY150" fmla="*/ 2684266 h 3456743"/>
              <a:gd name="connsiteX151" fmla="*/ 1468541 w 2354187"/>
              <a:gd name="connsiteY151" fmla="*/ 2684266 h 3456743"/>
              <a:gd name="connsiteX152" fmla="*/ 1961230 w 2354187"/>
              <a:gd name="connsiteY152" fmla="*/ 2550939 h 3456743"/>
              <a:gd name="connsiteX153" fmla="*/ 1554996 w 2354187"/>
              <a:gd name="connsiteY153" fmla="*/ 2407194 h 3456743"/>
              <a:gd name="connsiteX154" fmla="*/ 1048766 w 2354187"/>
              <a:gd name="connsiteY154" fmla="*/ 2584270 h 3456743"/>
              <a:gd name="connsiteX155" fmla="*/ 1012310 w 2354187"/>
              <a:gd name="connsiteY155" fmla="*/ 2607187 h 3456743"/>
              <a:gd name="connsiteX156" fmla="*/ 1754988 w 2354187"/>
              <a:gd name="connsiteY156" fmla="*/ 2549897 h 3456743"/>
              <a:gd name="connsiteX157" fmla="*/ 1773737 w 2354187"/>
              <a:gd name="connsiteY157" fmla="*/ 2530106 h 3456743"/>
              <a:gd name="connsiteX158" fmla="*/ 1753946 w 2354187"/>
              <a:gd name="connsiteY158" fmla="*/ 2511356 h 3456743"/>
              <a:gd name="connsiteX159" fmla="*/ 1005018 w 2354187"/>
              <a:gd name="connsiteY159" fmla="*/ 2569687 h 3456743"/>
              <a:gd name="connsiteX160" fmla="*/ 989394 w 2354187"/>
              <a:gd name="connsiteY160" fmla="*/ 2592604 h 3456743"/>
              <a:gd name="connsiteX161" fmla="*/ 1008143 w 2354187"/>
              <a:gd name="connsiteY161" fmla="*/ 2608228 h 3456743"/>
              <a:gd name="connsiteX162" fmla="*/ 1012310 w 2354187"/>
              <a:gd name="connsiteY162" fmla="*/ 2607187 h 3456743"/>
              <a:gd name="connsiteX163" fmla="*/ 209217 w 2354187"/>
              <a:gd name="connsiteY163" fmla="*/ 3447777 h 3456743"/>
              <a:gd name="connsiteX164" fmla="*/ 217550 w 2354187"/>
              <a:gd name="connsiteY164" fmla="*/ 3433194 h 3456743"/>
              <a:gd name="connsiteX165" fmla="*/ 491497 w 2354187"/>
              <a:gd name="connsiteY165" fmla="*/ 2895716 h 3456743"/>
              <a:gd name="connsiteX166" fmla="*/ 941479 w 2354187"/>
              <a:gd name="connsiteY166" fmla="*/ 1937421 h 3456743"/>
              <a:gd name="connsiteX167" fmla="*/ 1262299 w 2354187"/>
              <a:gd name="connsiteY167" fmla="*/ 1390569 h 3456743"/>
              <a:gd name="connsiteX168" fmla="*/ 1257091 w 2354187"/>
              <a:gd name="connsiteY168" fmla="*/ 1363487 h 3456743"/>
              <a:gd name="connsiteX169" fmla="*/ 1230009 w 2354187"/>
              <a:gd name="connsiteY169" fmla="*/ 1368695 h 3456743"/>
              <a:gd name="connsiteX170" fmla="*/ 906064 w 2354187"/>
              <a:gd name="connsiteY170" fmla="*/ 1919714 h 3456743"/>
              <a:gd name="connsiteX171" fmla="*/ 455040 w 2354187"/>
              <a:gd name="connsiteY171" fmla="*/ 2881133 h 3456743"/>
              <a:gd name="connsiteX172" fmla="*/ 183176 w 2354187"/>
              <a:gd name="connsiteY172" fmla="*/ 3413403 h 3456743"/>
              <a:gd name="connsiteX173" fmla="*/ 174843 w 2354187"/>
              <a:gd name="connsiteY173" fmla="*/ 3427986 h 3456743"/>
              <a:gd name="connsiteX174" fmla="*/ 182135 w 2354187"/>
              <a:gd name="connsiteY174" fmla="*/ 3454026 h 3456743"/>
              <a:gd name="connsiteX175" fmla="*/ 191509 w 2354187"/>
              <a:gd name="connsiteY175" fmla="*/ 3456110 h 3456743"/>
              <a:gd name="connsiteX176" fmla="*/ 209217 w 2354187"/>
              <a:gd name="connsiteY176" fmla="*/ 3447777 h 3456743"/>
              <a:gd name="connsiteX177" fmla="*/ 921688 w 2354187"/>
              <a:gd name="connsiteY177" fmla="*/ 1973878 h 3456743"/>
              <a:gd name="connsiteX178" fmla="*/ 1117514 w 2354187"/>
              <a:gd name="connsiteY178" fmla="*/ 1171828 h 3456743"/>
              <a:gd name="connsiteX179" fmla="*/ 1102931 w 2354187"/>
              <a:gd name="connsiteY179" fmla="*/ 1148912 h 3456743"/>
              <a:gd name="connsiteX180" fmla="*/ 1080015 w 2354187"/>
              <a:gd name="connsiteY180" fmla="*/ 1163494 h 3456743"/>
              <a:gd name="connsiteX181" fmla="*/ 884190 w 2354187"/>
              <a:gd name="connsiteY181" fmla="*/ 1963462 h 3456743"/>
              <a:gd name="connsiteX182" fmla="*/ 897731 w 2354187"/>
              <a:gd name="connsiteY182" fmla="*/ 1987420 h 3456743"/>
              <a:gd name="connsiteX183" fmla="*/ 902939 w 2354187"/>
              <a:gd name="connsiteY183" fmla="*/ 1988461 h 3456743"/>
              <a:gd name="connsiteX184" fmla="*/ 921688 w 2354187"/>
              <a:gd name="connsiteY184" fmla="*/ 1973878 h 3456743"/>
              <a:gd name="connsiteX185" fmla="*/ 461290 w 2354187"/>
              <a:gd name="connsiteY185" fmla="*/ 2965504 h 3456743"/>
              <a:gd name="connsiteX186" fmla="*/ 751903 w 2354187"/>
              <a:gd name="connsiteY186" fmla="*/ 2649893 h 3456743"/>
              <a:gd name="connsiteX187" fmla="*/ 1155012 w 2354187"/>
              <a:gd name="connsiteY187" fmla="*/ 2206161 h 3456743"/>
              <a:gd name="connsiteX188" fmla="*/ 1149804 w 2354187"/>
              <a:gd name="connsiteY188" fmla="*/ 2179078 h 3456743"/>
              <a:gd name="connsiteX189" fmla="*/ 1122722 w 2354187"/>
              <a:gd name="connsiteY189" fmla="*/ 2184286 h 3456743"/>
              <a:gd name="connsiteX190" fmla="*/ 725863 w 2354187"/>
              <a:gd name="connsiteY190" fmla="*/ 2620727 h 3456743"/>
              <a:gd name="connsiteX191" fmla="*/ 424833 w 2354187"/>
              <a:gd name="connsiteY191" fmla="*/ 2949880 h 3456743"/>
              <a:gd name="connsiteX192" fmla="*/ 435250 w 2354187"/>
              <a:gd name="connsiteY192" fmla="*/ 2974879 h 3456743"/>
              <a:gd name="connsiteX193" fmla="*/ 442541 w 2354187"/>
              <a:gd name="connsiteY193" fmla="*/ 2976963 h 3456743"/>
              <a:gd name="connsiteX194" fmla="*/ 461290 w 2354187"/>
              <a:gd name="connsiteY194" fmla="*/ 2965504 h 3456743"/>
              <a:gd name="connsiteX195" fmla="*/ 824817 w 2354187"/>
              <a:gd name="connsiteY195" fmla="*/ 2587395 h 3456743"/>
              <a:gd name="connsiteX196" fmla="*/ 951895 w 2354187"/>
              <a:gd name="connsiteY196" fmla="*/ 2472817 h 3456743"/>
              <a:gd name="connsiteX197" fmla="*/ 1126888 w 2354187"/>
              <a:gd name="connsiteY197" fmla="*/ 2314489 h 3456743"/>
              <a:gd name="connsiteX198" fmla="*/ 1380003 w 2354187"/>
              <a:gd name="connsiteY198" fmla="*/ 2115539 h 3456743"/>
              <a:gd name="connsiteX199" fmla="*/ 1384170 w 2354187"/>
              <a:gd name="connsiteY199" fmla="*/ 2088457 h 3456743"/>
              <a:gd name="connsiteX200" fmla="*/ 1357087 w 2354187"/>
              <a:gd name="connsiteY200" fmla="*/ 2084290 h 3456743"/>
              <a:gd name="connsiteX201" fmla="*/ 1098764 w 2354187"/>
              <a:gd name="connsiteY201" fmla="*/ 2287407 h 3456743"/>
              <a:gd name="connsiteX202" fmla="*/ 926896 w 2354187"/>
              <a:gd name="connsiteY202" fmla="*/ 2443651 h 3456743"/>
              <a:gd name="connsiteX203" fmla="*/ 792527 w 2354187"/>
              <a:gd name="connsiteY203" fmla="*/ 2568646 h 3456743"/>
              <a:gd name="connsiteX204" fmla="*/ 800860 w 2354187"/>
              <a:gd name="connsiteY204" fmla="*/ 2595728 h 3456743"/>
              <a:gd name="connsiteX205" fmla="*/ 810234 w 2354187"/>
              <a:gd name="connsiteY205" fmla="*/ 2597812 h 3456743"/>
              <a:gd name="connsiteX206" fmla="*/ 824817 w 2354187"/>
              <a:gd name="connsiteY206" fmla="*/ 2587395 h 3456743"/>
              <a:gd name="connsiteX207" fmla="*/ 639408 w 2354187"/>
              <a:gd name="connsiteY207" fmla="*/ 2763430 h 3456743"/>
              <a:gd name="connsiteX208" fmla="*/ 1057099 w 2354187"/>
              <a:gd name="connsiteY208" fmla="*/ 2599894 h 3456743"/>
              <a:gd name="connsiteX209" fmla="*/ 1075849 w 2354187"/>
              <a:gd name="connsiteY209" fmla="*/ 2580103 h 3456743"/>
              <a:gd name="connsiteX210" fmla="*/ 1056058 w 2354187"/>
              <a:gd name="connsiteY210" fmla="*/ 2561355 h 3456743"/>
              <a:gd name="connsiteX211" fmla="*/ 613367 w 2354187"/>
              <a:gd name="connsiteY211" fmla="*/ 2735306 h 3456743"/>
              <a:gd name="connsiteX212" fmla="*/ 613367 w 2354187"/>
              <a:gd name="connsiteY212" fmla="*/ 2762388 h 3456743"/>
              <a:gd name="connsiteX213" fmla="*/ 626909 w 2354187"/>
              <a:gd name="connsiteY213" fmla="*/ 2767596 h 3456743"/>
              <a:gd name="connsiteX214" fmla="*/ 639408 w 2354187"/>
              <a:gd name="connsiteY214" fmla="*/ 2763430 h 3456743"/>
              <a:gd name="connsiteX215" fmla="*/ 672740 w 2354187"/>
              <a:gd name="connsiteY215" fmla="*/ 2489482 h 3456743"/>
              <a:gd name="connsiteX216" fmla="*/ 717530 w 2354187"/>
              <a:gd name="connsiteY216" fmla="*/ 2044709 h 3456743"/>
              <a:gd name="connsiteX217" fmla="*/ 783152 w 2354187"/>
              <a:gd name="connsiteY217" fmla="*/ 1760345 h 3456743"/>
              <a:gd name="connsiteX218" fmla="*/ 772736 w 2354187"/>
              <a:gd name="connsiteY218" fmla="*/ 1735346 h 3456743"/>
              <a:gd name="connsiteX219" fmla="*/ 747737 w 2354187"/>
              <a:gd name="connsiteY219" fmla="*/ 1745762 h 3456743"/>
              <a:gd name="connsiteX220" fmla="*/ 678990 w 2354187"/>
              <a:gd name="connsiteY220" fmla="*/ 2042625 h 3456743"/>
              <a:gd name="connsiteX221" fmla="*/ 635241 w 2354187"/>
              <a:gd name="connsiteY221" fmla="*/ 2482192 h 3456743"/>
              <a:gd name="connsiteX222" fmla="*/ 649824 w 2354187"/>
              <a:gd name="connsiteY222" fmla="*/ 2505107 h 3456743"/>
              <a:gd name="connsiteX223" fmla="*/ 653991 w 2354187"/>
              <a:gd name="connsiteY223" fmla="*/ 2505107 h 3456743"/>
              <a:gd name="connsiteX224" fmla="*/ 672740 w 2354187"/>
              <a:gd name="connsiteY224" fmla="*/ 2489482 h 3456743"/>
              <a:gd name="connsiteX225" fmla="*/ 695656 w 2354187"/>
              <a:gd name="connsiteY225" fmla="*/ 2330113 h 3456743"/>
              <a:gd name="connsiteX226" fmla="*/ 640450 w 2354187"/>
              <a:gd name="connsiteY226" fmla="*/ 1986377 h 3456743"/>
              <a:gd name="connsiteX227" fmla="*/ 615451 w 2354187"/>
              <a:gd name="connsiteY227" fmla="*/ 1975961 h 3456743"/>
              <a:gd name="connsiteX228" fmla="*/ 605034 w 2354187"/>
              <a:gd name="connsiteY228" fmla="*/ 2000960 h 3456743"/>
              <a:gd name="connsiteX229" fmla="*/ 658157 w 2354187"/>
              <a:gd name="connsiteY229" fmla="*/ 2322823 h 3456743"/>
              <a:gd name="connsiteX230" fmla="*/ 674823 w 2354187"/>
              <a:gd name="connsiteY230" fmla="*/ 2344696 h 3456743"/>
              <a:gd name="connsiteX231" fmla="*/ 677948 w 2354187"/>
              <a:gd name="connsiteY231" fmla="*/ 2344696 h 3456743"/>
              <a:gd name="connsiteX232" fmla="*/ 695656 w 2354187"/>
              <a:gd name="connsiteY232" fmla="*/ 2330113 h 345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2354187" h="3456743">
                <a:moveTo>
                  <a:pt x="1245634" y="1399944"/>
                </a:moveTo>
                <a:cubicBezTo>
                  <a:pt x="1241467" y="1399944"/>
                  <a:pt x="1237300" y="1398902"/>
                  <a:pt x="1234176" y="1395777"/>
                </a:cubicBezTo>
                <a:cubicBezTo>
                  <a:pt x="1228967" y="1391610"/>
                  <a:pt x="1225843" y="1384319"/>
                  <a:pt x="1226884" y="1378070"/>
                </a:cubicBezTo>
                <a:cubicBezTo>
                  <a:pt x="1227926" y="1373903"/>
                  <a:pt x="1284174" y="998918"/>
                  <a:pt x="1539372" y="659348"/>
                </a:cubicBezTo>
                <a:cubicBezTo>
                  <a:pt x="1703948" y="440607"/>
                  <a:pt x="1982062" y="371860"/>
                  <a:pt x="1994561" y="369777"/>
                </a:cubicBezTo>
                <a:cubicBezTo>
                  <a:pt x="2000811" y="368735"/>
                  <a:pt x="2007061" y="369777"/>
                  <a:pt x="2011228" y="373943"/>
                </a:cubicBezTo>
                <a:cubicBezTo>
                  <a:pt x="2015394" y="378110"/>
                  <a:pt x="2018519" y="383318"/>
                  <a:pt x="2018519" y="389568"/>
                </a:cubicBezTo>
                <a:cubicBezTo>
                  <a:pt x="2017477" y="399984"/>
                  <a:pt x="2001853" y="647891"/>
                  <a:pt x="1783112" y="954128"/>
                </a:cubicBezTo>
                <a:cubicBezTo>
                  <a:pt x="1565412" y="1259324"/>
                  <a:pt x="1266466" y="1393694"/>
                  <a:pt x="1253967" y="1398902"/>
                </a:cubicBezTo>
                <a:cubicBezTo>
                  <a:pt x="1250842" y="1399944"/>
                  <a:pt x="1247717" y="1399944"/>
                  <a:pt x="1245634" y="1399944"/>
                </a:cubicBezTo>
                <a:close/>
                <a:moveTo>
                  <a:pt x="1975812" y="414566"/>
                </a:moveTo>
                <a:cubicBezTo>
                  <a:pt x="1902898" y="437482"/>
                  <a:pt x="1696657" y="513521"/>
                  <a:pt x="1569579" y="682264"/>
                </a:cubicBezTo>
                <a:cubicBezTo>
                  <a:pt x="1366462" y="952045"/>
                  <a:pt x="1292507" y="1244741"/>
                  <a:pt x="1270632" y="1345778"/>
                </a:cubicBezTo>
                <a:cubicBezTo>
                  <a:pt x="1355004" y="1300989"/>
                  <a:pt x="1581037" y="1167661"/>
                  <a:pt x="1749780" y="930171"/>
                </a:cubicBezTo>
                <a:cubicBezTo>
                  <a:pt x="1920606" y="692680"/>
                  <a:pt x="1965396" y="486439"/>
                  <a:pt x="1975812" y="414566"/>
                </a:cubicBezTo>
                <a:close/>
                <a:moveTo>
                  <a:pt x="1260216" y="1392651"/>
                </a:moveTo>
                <a:cubicBezTo>
                  <a:pt x="1437292" y="1164537"/>
                  <a:pt x="1850817" y="601017"/>
                  <a:pt x="1854984" y="595809"/>
                </a:cubicBezTo>
                <a:cubicBezTo>
                  <a:pt x="1861233" y="587476"/>
                  <a:pt x="1859150" y="574977"/>
                  <a:pt x="1850817" y="568727"/>
                </a:cubicBezTo>
                <a:cubicBezTo>
                  <a:pt x="1842484" y="562477"/>
                  <a:pt x="1829985" y="564561"/>
                  <a:pt x="1823735" y="572893"/>
                </a:cubicBezTo>
                <a:cubicBezTo>
                  <a:pt x="1819569" y="578102"/>
                  <a:pt x="1406044" y="1141620"/>
                  <a:pt x="1230009" y="1368695"/>
                </a:cubicBezTo>
                <a:cubicBezTo>
                  <a:pt x="1223759" y="1377027"/>
                  <a:pt x="1224801" y="1389527"/>
                  <a:pt x="1233134" y="1395777"/>
                </a:cubicBezTo>
                <a:cubicBezTo>
                  <a:pt x="1236259" y="1398902"/>
                  <a:pt x="1240425" y="1399944"/>
                  <a:pt x="1244592" y="1399944"/>
                </a:cubicBezTo>
                <a:cubicBezTo>
                  <a:pt x="1250842" y="1399944"/>
                  <a:pt x="1257091" y="1397860"/>
                  <a:pt x="1260216" y="1392651"/>
                </a:cubicBezTo>
                <a:close/>
                <a:moveTo>
                  <a:pt x="1098764" y="1187452"/>
                </a:moveTo>
                <a:cubicBezTo>
                  <a:pt x="1098764" y="1187452"/>
                  <a:pt x="1098764" y="1187452"/>
                  <a:pt x="1098764" y="1187452"/>
                </a:cubicBezTo>
                <a:cubicBezTo>
                  <a:pt x="1090431" y="1187452"/>
                  <a:pt x="1083140" y="1182244"/>
                  <a:pt x="1081057" y="1174953"/>
                </a:cubicBezTo>
                <a:cubicBezTo>
                  <a:pt x="1075849" y="1159329"/>
                  <a:pt x="941479" y="789552"/>
                  <a:pt x="936271" y="538520"/>
                </a:cubicBezTo>
                <a:cubicBezTo>
                  <a:pt x="931063" y="289571"/>
                  <a:pt x="1011268" y="85413"/>
                  <a:pt x="1065432" y="8333"/>
                </a:cubicBezTo>
                <a:cubicBezTo>
                  <a:pt x="1068557" y="3125"/>
                  <a:pt x="1074807" y="0"/>
                  <a:pt x="1081057" y="0"/>
                </a:cubicBezTo>
                <a:cubicBezTo>
                  <a:pt x="1087307" y="0"/>
                  <a:pt x="1092515" y="3125"/>
                  <a:pt x="1096681" y="7291"/>
                </a:cubicBezTo>
                <a:cubicBezTo>
                  <a:pt x="1099806" y="11458"/>
                  <a:pt x="1186261" y="123954"/>
                  <a:pt x="1230009" y="376026"/>
                </a:cubicBezTo>
                <a:cubicBezTo>
                  <a:pt x="1276882" y="639558"/>
                  <a:pt x="1185219" y="1005168"/>
                  <a:pt x="1116472" y="1174953"/>
                </a:cubicBezTo>
                <a:cubicBezTo>
                  <a:pt x="1114389" y="1182244"/>
                  <a:pt x="1107097" y="1187452"/>
                  <a:pt x="1098764" y="1187452"/>
                </a:cubicBezTo>
                <a:close/>
                <a:moveTo>
                  <a:pt x="1082099" y="55206"/>
                </a:moveTo>
                <a:cubicBezTo>
                  <a:pt x="1033142" y="139578"/>
                  <a:pt x="970645" y="322904"/>
                  <a:pt x="974811" y="537478"/>
                </a:cubicBezTo>
                <a:cubicBezTo>
                  <a:pt x="978978" y="729137"/>
                  <a:pt x="1063349" y="999959"/>
                  <a:pt x="1099806" y="1110371"/>
                </a:cubicBezTo>
                <a:cubicBezTo>
                  <a:pt x="1166470" y="921838"/>
                  <a:pt x="1231051" y="603101"/>
                  <a:pt x="1192511" y="382276"/>
                </a:cubicBezTo>
                <a:cubicBezTo>
                  <a:pt x="1161262" y="205200"/>
                  <a:pt x="1108139" y="98954"/>
                  <a:pt x="1082099" y="55206"/>
                </a:cubicBezTo>
                <a:close/>
                <a:moveTo>
                  <a:pt x="1101889" y="1186411"/>
                </a:moveTo>
                <a:cubicBezTo>
                  <a:pt x="1112306" y="1184327"/>
                  <a:pt x="1119597" y="1174953"/>
                  <a:pt x="1117514" y="1164537"/>
                </a:cubicBezTo>
                <a:cubicBezTo>
                  <a:pt x="1073765" y="886422"/>
                  <a:pt x="1109181" y="233324"/>
                  <a:pt x="1110222" y="227074"/>
                </a:cubicBezTo>
                <a:cubicBezTo>
                  <a:pt x="1111264" y="216658"/>
                  <a:pt x="1102931" y="207284"/>
                  <a:pt x="1092515" y="206242"/>
                </a:cubicBezTo>
                <a:cubicBezTo>
                  <a:pt x="1081057" y="205200"/>
                  <a:pt x="1072724" y="213533"/>
                  <a:pt x="1071682" y="223949"/>
                </a:cubicBezTo>
                <a:cubicBezTo>
                  <a:pt x="1070641" y="251031"/>
                  <a:pt x="1035225" y="887464"/>
                  <a:pt x="1080015" y="1169745"/>
                </a:cubicBezTo>
                <a:cubicBezTo>
                  <a:pt x="1081057" y="1179118"/>
                  <a:pt x="1089390" y="1186411"/>
                  <a:pt x="1098764" y="1186411"/>
                </a:cubicBezTo>
                <a:cubicBezTo>
                  <a:pt x="1099806" y="1187452"/>
                  <a:pt x="1100848" y="1187452"/>
                  <a:pt x="1101889" y="1186411"/>
                </a:cubicBezTo>
                <a:close/>
                <a:moveTo>
                  <a:pt x="1139388" y="2214493"/>
                </a:moveTo>
                <a:cubicBezTo>
                  <a:pt x="1136263" y="2214493"/>
                  <a:pt x="1133138" y="2213452"/>
                  <a:pt x="1130013" y="2212411"/>
                </a:cubicBezTo>
                <a:cubicBezTo>
                  <a:pt x="1122722" y="2208244"/>
                  <a:pt x="1119597" y="2200953"/>
                  <a:pt x="1119597" y="2192620"/>
                </a:cubicBezTo>
                <a:cubicBezTo>
                  <a:pt x="1121680" y="2180121"/>
                  <a:pt x="1160220" y="1872841"/>
                  <a:pt x="1305006" y="1681182"/>
                </a:cubicBezTo>
                <a:cubicBezTo>
                  <a:pt x="1448750" y="1491606"/>
                  <a:pt x="1712281" y="1304113"/>
                  <a:pt x="1723739" y="1296822"/>
                </a:cubicBezTo>
                <a:cubicBezTo>
                  <a:pt x="1729989" y="1292656"/>
                  <a:pt x="1738322" y="1291614"/>
                  <a:pt x="1745613" y="1295781"/>
                </a:cubicBezTo>
                <a:cubicBezTo>
                  <a:pt x="1751863" y="1299948"/>
                  <a:pt x="1756030" y="1307239"/>
                  <a:pt x="1753946" y="1315572"/>
                </a:cubicBezTo>
                <a:cubicBezTo>
                  <a:pt x="1727906" y="1468690"/>
                  <a:pt x="1683116" y="1603060"/>
                  <a:pt x="1541455" y="1803052"/>
                </a:cubicBezTo>
                <a:cubicBezTo>
                  <a:pt x="1402919" y="1997836"/>
                  <a:pt x="1152929" y="2208244"/>
                  <a:pt x="1150846" y="2210327"/>
                </a:cubicBezTo>
                <a:cubicBezTo>
                  <a:pt x="1148762" y="2213452"/>
                  <a:pt x="1143554" y="2214493"/>
                  <a:pt x="1139388" y="2214493"/>
                </a:cubicBezTo>
                <a:close/>
                <a:moveTo>
                  <a:pt x="1708115" y="1357237"/>
                </a:moveTo>
                <a:cubicBezTo>
                  <a:pt x="1627910" y="1417651"/>
                  <a:pt x="1444584" y="1562437"/>
                  <a:pt x="1337297" y="1705139"/>
                </a:cubicBezTo>
                <a:cubicBezTo>
                  <a:pt x="1233134" y="1842634"/>
                  <a:pt x="1185219" y="2050959"/>
                  <a:pt x="1167512" y="2146788"/>
                </a:cubicBezTo>
                <a:cubicBezTo>
                  <a:pt x="1243550" y="2080124"/>
                  <a:pt x="1409169" y="1925964"/>
                  <a:pt x="1512289" y="1781178"/>
                </a:cubicBezTo>
                <a:cubicBezTo>
                  <a:pt x="1633118" y="1608268"/>
                  <a:pt x="1681033" y="1485356"/>
                  <a:pt x="1708115" y="1357237"/>
                </a:cubicBezTo>
                <a:close/>
                <a:moveTo>
                  <a:pt x="1158137" y="2201994"/>
                </a:moveTo>
                <a:cubicBezTo>
                  <a:pt x="1212302" y="2046792"/>
                  <a:pt x="1575828" y="1559311"/>
                  <a:pt x="1579995" y="1555146"/>
                </a:cubicBezTo>
                <a:cubicBezTo>
                  <a:pt x="1586245" y="1546812"/>
                  <a:pt x="1584161" y="1534313"/>
                  <a:pt x="1575828" y="1528063"/>
                </a:cubicBezTo>
                <a:cubicBezTo>
                  <a:pt x="1567495" y="1521813"/>
                  <a:pt x="1554996" y="1523897"/>
                  <a:pt x="1548746" y="1532229"/>
                </a:cubicBezTo>
                <a:cubicBezTo>
                  <a:pt x="1533122" y="1552020"/>
                  <a:pt x="1176886" y="2029085"/>
                  <a:pt x="1121680" y="2189494"/>
                </a:cubicBezTo>
                <a:cubicBezTo>
                  <a:pt x="1118555" y="2199910"/>
                  <a:pt x="1123763" y="2210327"/>
                  <a:pt x="1133138" y="2214493"/>
                </a:cubicBezTo>
                <a:cubicBezTo>
                  <a:pt x="1135221" y="2215535"/>
                  <a:pt x="1137304" y="2215535"/>
                  <a:pt x="1139388" y="2215535"/>
                </a:cubicBezTo>
                <a:cubicBezTo>
                  <a:pt x="1147721" y="2214493"/>
                  <a:pt x="1155012" y="2209285"/>
                  <a:pt x="1158137" y="2201994"/>
                </a:cubicBezTo>
                <a:close/>
                <a:moveTo>
                  <a:pt x="1367504" y="2129081"/>
                </a:moveTo>
                <a:lnTo>
                  <a:pt x="1357087" y="2129081"/>
                </a:lnTo>
                <a:cubicBezTo>
                  <a:pt x="1349796" y="2129081"/>
                  <a:pt x="1342505" y="2123873"/>
                  <a:pt x="1339380" y="2117623"/>
                </a:cubicBezTo>
                <a:cubicBezTo>
                  <a:pt x="1336255" y="2110331"/>
                  <a:pt x="1337297" y="2103040"/>
                  <a:pt x="1342505" y="2096791"/>
                </a:cubicBezTo>
                <a:cubicBezTo>
                  <a:pt x="1350837" y="2087416"/>
                  <a:pt x="1558121" y="1862425"/>
                  <a:pt x="1793528" y="1754096"/>
                </a:cubicBezTo>
                <a:cubicBezTo>
                  <a:pt x="1965396" y="1675974"/>
                  <a:pt x="2156013" y="1682223"/>
                  <a:pt x="2343506" y="1772844"/>
                </a:cubicBezTo>
                <a:cubicBezTo>
                  <a:pt x="2348714" y="1775970"/>
                  <a:pt x="2352880" y="1781178"/>
                  <a:pt x="2353922" y="1786386"/>
                </a:cubicBezTo>
                <a:cubicBezTo>
                  <a:pt x="2354963" y="1792635"/>
                  <a:pt x="2352880" y="1798885"/>
                  <a:pt x="2348714" y="1803052"/>
                </a:cubicBezTo>
                <a:cubicBezTo>
                  <a:pt x="2343506" y="1809301"/>
                  <a:pt x="2204970" y="1949920"/>
                  <a:pt x="1919565" y="2041584"/>
                </a:cubicBezTo>
                <a:cubicBezTo>
                  <a:pt x="1664367" y="2124914"/>
                  <a:pt x="1415418" y="2129081"/>
                  <a:pt x="1367504" y="2129081"/>
                </a:cubicBezTo>
                <a:close/>
                <a:moveTo>
                  <a:pt x="2042476" y="1738471"/>
                </a:moveTo>
                <a:cubicBezTo>
                  <a:pt x="1962271" y="1738471"/>
                  <a:pt x="1885191" y="1756179"/>
                  <a:pt x="1811236" y="1789511"/>
                </a:cubicBezTo>
                <a:cubicBezTo>
                  <a:pt x="1636243" y="1869716"/>
                  <a:pt x="1471666" y="2022834"/>
                  <a:pt x="1405002" y="2089498"/>
                </a:cubicBezTo>
                <a:cubicBezTo>
                  <a:pt x="1492498" y="2086374"/>
                  <a:pt x="1699782" y="2072833"/>
                  <a:pt x="1910190" y="2005127"/>
                </a:cubicBezTo>
                <a:cubicBezTo>
                  <a:pt x="2125806" y="1936380"/>
                  <a:pt x="2256009" y="1836384"/>
                  <a:pt x="2302882" y="1794719"/>
                </a:cubicBezTo>
                <a:cubicBezTo>
                  <a:pt x="2215386" y="1758263"/>
                  <a:pt x="2127889" y="1738471"/>
                  <a:pt x="2042476" y="1738471"/>
                </a:cubicBezTo>
                <a:close/>
                <a:moveTo>
                  <a:pt x="1367504" y="2126997"/>
                </a:moveTo>
                <a:cubicBezTo>
                  <a:pt x="1583120" y="1996794"/>
                  <a:pt x="2088308" y="1854092"/>
                  <a:pt x="2092474" y="1852009"/>
                </a:cubicBezTo>
                <a:cubicBezTo>
                  <a:pt x="2102891" y="1848883"/>
                  <a:pt x="2109140" y="1838467"/>
                  <a:pt x="2106015" y="1828051"/>
                </a:cubicBezTo>
                <a:cubicBezTo>
                  <a:pt x="2102891" y="1817635"/>
                  <a:pt x="2092474" y="1811385"/>
                  <a:pt x="2082058" y="1814509"/>
                </a:cubicBezTo>
                <a:cubicBezTo>
                  <a:pt x="2061226" y="1820760"/>
                  <a:pt x="1567495" y="1961379"/>
                  <a:pt x="1347713" y="2093665"/>
                </a:cubicBezTo>
                <a:cubicBezTo>
                  <a:pt x="1338338" y="2098873"/>
                  <a:pt x="1335213" y="2111372"/>
                  <a:pt x="1341463" y="2119706"/>
                </a:cubicBezTo>
                <a:cubicBezTo>
                  <a:pt x="1344588" y="2125955"/>
                  <a:pt x="1351879" y="2129081"/>
                  <a:pt x="1358129" y="2129081"/>
                </a:cubicBezTo>
                <a:cubicBezTo>
                  <a:pt x="1361254" y="2129081"/>
                  <a:pt x="1364379" y="2128039"/>
                  <a:pt x="1367504" y="2126997"/>
                </a:cubicBezTo>
                <a:close/>
                <a:moveTo>
                  <a:pt x="743570" y="1834300"/>
                </a:moveTo>
                <a:cubicBezTo>
                  <a:pt x="738362" y="1834300"/>
                  <a:pt x="732113" y="1832218"/>
                  <a:pt x="728988" y="1828051"/>
                </a:cubicBezTo>
                <a:cubicBezTo>
                  <a:pt x="718571" y="1815552"/>
                  <a:pt x="472748" y="1527021"/>
                  <a:pt x="424833" y="1271823"/>
                </a:cubicBezTo>
                <a:cubicBezTo>
                  <a:pt x="375877" y="1016625"/>
                  <a:pt x="489414" y="676015"/>
                  <a:pt x="494622" y="661432"/>
                </a:cubicBezTo>
                <a:cubicBezTo>
                  <a:pt x="496705" y="655182"/>
                  <a:pt x="502955" y="649974"/>
                  <a:pt x="509205" y="648932"/>
                </a:cubicBezTo>
                <a:cubicBezTo>
                  <a:pt x="516496" y="647891"/>
                  <a:pt x="523788" y="651015"/>
                  <a:pt x="527954" y="656223"/>
                </a:cubicBezTo>
                <a:cubicBezTo>
                  <a:pt x="537329" y="668723"/>
                  <a:pt x="758153" y="956212"/>
                  <a:pt x="812318" y="1271823"/>
                </a:cubicBezTo>
                <a:cubicBezTo>
                  <a:pt x="867524" y="1589519"/>
                  <a:pt x="765445" y="1813468"/>
                  <a:pt x="761278" y="1822843"/>
                </a:cubicBezTo>
                <a:cubicBezTo>
                  <a:pt x="758153" y="1829092"/>
                  <a:pt x="752945" y="1833259"/>
                  <a:pt x="746695" y="1834300"/>
                </a:cubicBezTo>
                <a:cubicBezTo>
                  <a:pt x="744612" y="1834300"/>
                  <a:pt x="744612" y="1834300"/>
                  <a:pt x="743570" y="1834300"/>
                </a:cubicBezTo>
                <a:close/>
                <a:moveTo>
                  <a:pt x="518580" y="710388"/>
                </a:moveTo>
                <a:cubicBezTo>
                  <a:pt x="490456" y="805176"/>
                  <a:pt x="423792" y="1066624"/>
                  <a:pt x="461290" y="1264532"/>
                </a:cubicBezTo>
                <a:cubicBezTo>
                  <a:pt x="499830" y="1467649"/>
                  <a:pt x="675865" y="1700973"/>
                  <a:pt x="736279" y="1777011"/>
                </a:cubicBezTo>
                <a:cubicBezTo>
                  <a:pt x="761278" y="1707223"/>
                  <a:pt x="814401" y="1518689"/>
                  <a:pt x="772736" y="1278073"/>
                </a:cubicBezTo>
                <a:cubicBezTo>
                  <a:pt x="731071" y="1030167"/>
                  <a:pt x="576911" y="792676"/>
                  <a:pt x="518580" y="710388"/>
                </a:cubicBezTo>
                <a:close/>
                <a:moveTo>
                  <a:pt x="745654" y="1834300"/>
                </a:moveTo>
                <a:cubicBezTo>
                  <a:pt x="756070" y="1833259"/>
                  <a:pt x="764403" y="1823884"/>
                  <a:pt x="762320" y="1813468"/>
                </a:cubicBezTo>
                <a:cubicBezTo>
                  <a:pt x="735237" y="1559311"/>
                  <a:pt x="614409" y="946837"/>
                  <a:pt x="613367" y="940587"/>
                </a:cubicBezTo>
                <a:cubicBezTo>
                  <a:pt x="611284" y="930171"/>
                  <a:pt x="600868" y="922879"/>
                  <a:pt x="590452" y="924963"/>
                </a:cubicBezTo>
                <a:cubicBezTo>
                  <a:pt x="580035" y="927046"/>
                  <a:pt x="572744" y="937462"/>
                  <a:pt x="574827" y="947878"/>
                </a:cubicBezTo>
                <a:cubicBezTo>
                  <a:pt x="575869" y="954128"/>
                  <a:pt x="696697" y="1564519"/>
                  <a:pt x="723780" y="1817635"/>
                </a:cubicBezTo>
                <a:cubicBezTo>
                  <a:pt x="724821" y="1828051"/>
                  <a:pt x="733154" y="1835342"/>
                  <a:pt x="742529" y="1835342"/>
                </a:cubicBezTo>
                <a:cubicBezTo>
                  <a:pt x="743570" y="1834300"/>
                  <a:pt x="744612" y="1834300"/>
                  <a:pt x="745654" y="1834300"/>
                </a:cubicBezTo>
                <a:close/>
                <a:moveTo>
                  <a:pt x="639408" y="2031168"/>
                </a:moveTo>
                <a:cubicBezTo>
                  <a:pt x="638366" y="2031168"/>
                  <a:pt x="636283" y="2031168"/>
                  <a:pt x="635241" y="2030126"/>
                </a:cubicBezTo>
                <a:cubicBezTo>
                  <a:pt x="627950" y="2028042"/>
                  <a:pt x="445666" y="1982212"/>
                  <a:pt x="214425" y="1768679"/>
                </a:cubicBezTo>
                <a:cubicBezTo>
                  <a:pt x="-20982" y="1552020"/>
                  <a:pt x="-149" y="1346821"/>
                  <a:pt x="892" y="1338487"/>
                </a:cubicBezTo>
                <a:cubicBezTo>
                  <a:pt x="1934" y="1333279"/>
                  <a:pt x="4017" y="1328071"/>
                  <a:pt x="9225" y="1324946"/>
                </a:cubicBezTo>
                <a:cubicBezTo>
                  <a:pt x="13392" y="1321822"/>
                  <a:pt x="19641" y="1320780"/>
                  <a:pt x="24850" y="1321822"/>
                </a:cubicBezTo>
                <a:cubicBezTo>
                  <a:pt x="36307" y="1324946"/>
                  <a:pt x="294630" y="1389527"/>
                  <a:pt x="444624" y="1561395"/>
                </a:cubicBezTo>
                <a:cubicBezTo>
                  <a:pt x="593576" y="1732222"/>
                  <a:pt x="656074" y="1994711"/>
                  <a:pt x="659199" y="2006168"/>
                </a:cubicBezTo>
                <a:cubicBezTo>
                  <a:pt x="660240" y="2012418"/>
                  <a:pt x="659199" y="2019710"/>
                  <a:pt x="653991" y="2023877"/>
                </a:cubicBezTo>
                <a:cubicBezTo>
                  <a:pt x="649824" y="2029085"/>
                  <a:pt x="644616" y="2031168"/>
                  <a:pt x="639408" y="2031168"/>
                </a:cubicBezTo>
                <a:close/>
                <a:moveTo>
                  <a:pt x="39432" y="1366611"/>
                </a:moveTo>
                <a:cubicBezTo>
                  <a:pt x="41516" y="1423900"/>
                  <a:pt x="65473" y="1579102"/>
                  <a:pt x="240466" y="1740554"/>
                </a:cubicBezTo>
                <a:cubicBezTo>
                  <a:pt x="408167" y="1894715"/>
                  <a:pt x="550870" y="1959295"/>
                  <a:pt x="612326" y="1982212"/>
                </a:cubicBezTo>
                <a:cubicBezTo>
                  <a:pt x="590452" y="1906173"/>
                  <a:pt x="526913" y="1716598"/>
                  <a:pt x="415459" y="1587436"/>
                </a:cubicBezTo>
                <a:cubicBezTo>
                  <a:pt x="298797" y="1454107"/>
                  <a:pt x="106096" y="1386402"/>
                  <a:pt x="39432" y="1366611"/>
                </a:cubicBezTo>
                <a:close/>
                <a:moveTo>
                  <a:pt x="652949" y="2025960"/>
                </a:moveTo>
                <a:cubicBezTo>
                  <a:pt x="661282" y="2018669"/>
                  <a:pt x="661282" y="2006168"/>
                  <a:pt x="653991" y="1998878"/>
                </a:cubicBezTo>
                <a:cubicBezTo>
                  <a:pt x="650866" y="1995752"/>
                  <a:pt x="365461" y="1679098"/>
                  <a:pt x="233174" y="1545771"/>
                </a:cubicBezTo>
                <a:cubicBezTo>
                  <a:pt x="225883" y="1538479"/>
                  <a:pt x="213384" y="1538479"/>
                  <a:pt x="206092" y="1545771"/>
                </a:cubicBezTo>
                <a:cubicBezTo>
                  <a:pt x="198801" y="1553062"/>
                  <a:pt x="198801" y="1565562"/>
                  <a:pt x="206092" y="1572853"/>
                </a:cubicBezTo>
                <a:cubicBezTo>
                  <a:pt x="337337" y="1705139"/>
                  <a:pt x="622742" y="2020751"/>
                  <a:pt x="624825" y="2023877"/>
                </a:cubicBezTo>
                <a:cubicBezTo>
                  <a:pt x="628992" y="2028042"/>
                  <a:pt x="634200" y="2030126"/>
                  <a:pt x="639408" y="2030126"/>
                </a:cubicBezTo>
                <a:cubicBezTo>
                  <a:pt x="644616" y="2031168"/>
                  <a:pt x="648783" y="2029085"/>
                  <a:pt x="652949" y="2025960"/>
                </a:cubicBezTo>
                <a:close/>
                <a:moveTo>
                  <a:pt x="1467500" y="2723848"/>
                </a:moveTo>
                <a:lnTo>
                  <a:pt x="1459167" y="2723848"/>
                </a:lnTo>
                <a:cubicBezTo>
                  <a:pt x="1250842" y="2719681"/>
                  <a:pt x="1010226" y="2611352"/>
                  <a:pt x="1000852" y="2606144"/>
                </a:cubicBezTo>
                <a:cubicBezTo>
                  <a:pt x="994602" y="2603020"/>
                  <a:pt x="990435" y="2597812"/>
                  <a:pt x="989394" y="2590520"/>
                </a:cubicBezTo>
                <a:cubicBezTo>
                  <a:pt x="988352" y="2583229"/>
                  <a:pt x="991477" y="2576979"/>
                  <a:pt x="997727" y="2572812"/>
                </a:cubicBezTo>
                <a:cubicBezTo>
                  <a:pt x="1009185" y="2564479"/>
                  <a:pt x="1290423" y="2362405"/>
                  <a:pt x="1556038" y="2369696"/>
                </a:cubicBezTo>
                <a:cubicBezTo>
                  <a:pt x="1822693" y="2376987"/>
                  <a:pt x="2002894" y="2535314"/>
                  <a:pt x="2011228" y="2542605"/>
                </a:cubicBezTo>
                <a:cubicBezTo>
                  <a:pt x="2016436" y="2546772"/>
                  <a:pt x="2018519" y="2553021"/>
                  <a:pt x="2017477" y="2560313"/>
                </a:cubicBezTo>
                <a:cubicBezTo>
                  <a:pt x="2016436" y="2566563"/>
                  <a:pt x="2012269" y="2571771"/>
                  <a:pt x="2006019" y="2574895"/>
                </a:cubicBezTo>
                <a:cubicBezTo>
                  <a:pt x="1991437" y="2580103"/>
                  <a:pt x="1676866" y="2723848"/>
                  <a:pt x="1467500" y="2723848"/>
                </a:cubicBezTo>
                <a:close/>
                <a:moveTo>
                  <a:pt x="1048766" y="2584270"/>
                </a:moveTo>
                <a:cubicBezTo>
                  <a:pt x="1120639" y="2613436"/>
                  <a:pt x="1302923" y="2681142"/>
                  <a:pt x="1460208" y="2684266"/>
                </a:cubicBezTo>
                <a:lnTo>
                  <a:pt x="1468541" y="2684266"/>
                </a:lnTo>
                <a:cubicBezTo>
                  <a:pt x="1634159" y="2684266"/>
                  <a:pt x="1877900" y="2586354"/>
                  <a:pt x="1961230" y="2550939"/>
                </a:cubicBezTo>
                <a:cubicBezTo>
                  <a:pt x="1904982" y="2509274"/>
                  <a:pt x="1752905" y="2412402"/>
                  <a:pt x="1554996" y="2407194"/>
                </a:cubicBezTo>
                <a:cubicBezTo>
                  <a:pt x="1348754" y="2403027"/>
                  <a:pt x="1126888" y="2534273"/>
                  <a:pt x="1048766" y="2584270"/>
                </a:cubicBezTo>
                <a:close/>
                <a:moveTo>
                  <a:pt x="1012310" y="2607187"/>
                </a:moveTo>
                <a:cubicBezTo>
                  <a:pt x="1220634" y="2566563"/>
                  <a:pt x="1749780" y="2549897"/>
                  <a:pt x="1754988" y="2549897"/>
                </a:cubicBezTo>
                <a:cubicBezTo>
                  <a:pt x="1765404" y="2549897"/>
                  <a:pt x="1773737" y="2540522"/>
                  <a:pt x="1773737" y="2530106"/>
                </a:cubicBezTo>
                <a:cubicBezTo>
                  <a:pt x="1773737" y="2519690"/>
                  <a:pt x="1764363" y="2511356"/>
                  <a:pt x="1753946" y="2511356"/>
                </a:cubicBezTo>
                <a:cubicBezTo>
                  <a:pt x="1732072" y="2512398"/>
                  <a:pt x="1216468" y="2528022"/>
                  <a:pt x="1005018" y="2569687"/>
                </a:cubicBezTo>
                <a:cubicBezTo>
                  <a:pt x="994602" y="2571771"/>
                  <a:pt x="987311" y="2582187"/>
                  <a:pt x="989394" y="2592604"/>
                </a:cubicBezTo>
                <a:cubicBezTo>
                  <a:pt x="991477" y="2601978"/>
                  <a:pt x="998769" y="2608228"/>
                  <a:pt x="1008143" y="2608228"/>
                </a:cubicBezTo>
                <a:cubicBezTo>
                  <a:pt x="1009185" y="2608228"/>
                  <a:pt x="1011268" y="2608228"/>
                  <a:pt x="1012310" y="2607187"/>
                </a:cubicBezTo>
                <a:close/>
                <a:moveTo>
                  <a:pt x="209217" y="3447777"/>
                </a:moveTo>
                <a:lnTo>
                  <a:pt x="217550" y="3433194"/>
                </a:lnTo>
                <a:cubicBezTo>
                  <a:pt x="354003" y="3189454"/>
                  <a:pt x="446707" y="3008212"/>
                  <a:pt x="491497" y="2895716"/>
                </a:cubicBezTo>
                <a:cubicBezTo>
                  <a:pt x="562328" y="2717598"/>
                  <a:pt x="809193" y="2199910"/>
                  <a:pt x="941479" y="1937421"/>
                </a:cubicBezTo>
                <a:cubicBezTo>
                  <a:pt x="1069599" y="1682223"/>
                  <a:pt x="1261258" y="1393694"/>
                  <a:pt x="1262299" y="1390569"/>
                </a:cubicBezTo>
                <a:cubicBezTo>
                  <a:pt x="1268549" y="1381194"/>
                  <a:pt x="1265424" y="1369736"/>
                  <a:pt x="1257091" y="1363487"/>
                </a:cubicBezTo>
                <a:cubicBezTo>
                  <a:pt x="1247717" y="1357237"/>
                  <a:pt x="1236259" y="1360361"/>
                  <a:pt x="1230009" y="1368695"/>
                </a:cubicBezTo>
                <a:cubicBezTo>
                  <a:pt x="1227926" y="1371819"/>
                  <a:pt x="1036267" y="1662432"/>
                  <a:pt x="906064" y="1919714"/>
                </a:cubicBezTo>
                <a:cubicBezTo>
                  <a:pt x="775861" y="2180121"/>
                  <a:pt x="528996" y="2695725"/>
                  <a:pt x="455040" y="2881133"/>
                </a:cubicBezTo>
                <a:cubicBezTo>
                  <a:pt x="424833" y="2957172"/>
                  <a:pt x="352961" y="3111332"/>
                  <a:pt x="183176" y="3413403"/>
                </a:cubicBezTo>
                <a:lnTo>
                  <a:pt x="174843" y="3427986"/>
                </a:lnTo>
                <a:cubicBezTo>
                  <a:pt x="169635" y="3437361"/>
                  <a:pt x="172760" y="3448818"/>
                  <a:pt x="182135" y="3454026"/>
                </a:cubicBezTo>
                <a:cubicBezTo>
                  <a:pt x="185260" y="3456110"/>
                  <a:pt x="188385" y="3456110"/>
                  <a:pt x="191509" y="3456110"/>
                </a:cubicBezTo>
                <a:cubicBezTo>
                  <a:pt x="198801" y="3458193"/>
                  <a:pt x="205051" y="3455068"/>
                  <a:pt x="209217" y="3447777"/>
                </a:cubicBezTo>
                <a:close/>
                <a:moveTo>
                  <a:pt x="921688" y="1973878"/>
                </a:moveTo>
                <a:cubicBezTo>
                  <a:pt x="1011268" y="1645767"/>
                  <a:pt x="1116472" y="1177036"/>
                  <a:pt x="1117514" y="1171828"/>
                </a:cubicBezTo>
                <a:cubicBezTo>
                  <a:pt x="1119597" y="1161411"/>
                  <a:pt x="1113347" y="1150995"/>
                  <a:pt x="1102931" y="1148912"/>
                </a:cubicBezTo>
                <a:cubicBezTo>
                  <a:pt x="1092515" y="1146828"/>
                  <a:pt x="1082099" y="1153078"/>
                  <a:pt x="1080015" y="1163494"/>
                </a:cubicBezTo>
                <a:cubicBezTo>
                  <a:pt x="1078974" y="1168702"/>
                  <a:pt x="974811" y="1636392"/>
                  <a:pt x="884190" y="1963462"/>
                </a:cubicBezTo>
                <a:cubicBezTo>
                  <a:pt x="881065" y="1973878"/>
                  <a:pt x="887315" y="1984295"/>
                  <a:pt x="897731" y="1987420"/>
                </a:cubicBezTo>
                <a:cubicBezTo>
                  <a:pt x="899814" y="1987420"/>
                  <a:pt x="900856" y="1988461"/>
                  <a:pt x="902939" y="1988461"/>
                </a:cubicBezTo>
                <a:cubicBezTo>
                  <a:pt x="912314" y="1988461"/>
                  <a:pt x="919605" y="1982212"/>
                  <a:pt x="921688" y="1973878"/>
                </a:cubicBezTo>
                <a:close/>
                <a:moveTo>
                  <a:pt x="461290" y="2965504"/>
                </a:moveTo>
                <a:cubicBezTo>
                  <a:pt x="461290" y="2964463"/>
                  <a:pt x="506080" y="2866550"/>
                  <a:pt x="751903" y="2649893"/>
                </a:cubicBezTo>
                <a:cubicBezTo>
                  <a:pt x="1005018" y="2425944"/>
                  <a:pt x="1153971" y="2209285"/>
                  <a:pt x="1155012" y="2206161"/>
                </a:cubicBezTo>
                <a:cubicBezTo>
                  <a:pt x="1161262" y="2197828"/>
                  <a:pt x="1159179" y="2185329"/>
                  <a:pt x="1149804" y="2179078"/>
                </a:cubicBezTo>
                <a:cubicBezTo>
                  <a:pt x="1141471" y="2172828"/>
                  <a:pt x="1128972" y="2174912"/>
                  <a:pt x="1122722" y="2184286"/>
                </a:cubicBezTo>
                <a:cubicBezTo>
                  <a:pt x="1121680" y="2186370"/>
                  <a:pt x="974811" y="2399903"/>
                  <a:pt x="725863" y="2620727"/>
                </a:cubicBezTo>
                <a:cubicBezTo>
                  <a:pt x="471706" y="2845718"/>
                  <a:pt x="426917" y="2945714"/>
                  <a:pt x="424833" y="2949880"/>
                </a:cubicBezTo>
                <a:cubicBezTo>
                  <a:pt x="420667" y="2959255"/>
                  <a:pt x="424833" y="2970712"/>
                  <a:pt x="435250" y="2974879"/>
                </a:cubicBezTo>
                <a:cubicBezTo>
                  <a:pt x="437333" y="2975921"/>
                  <a:pt x="440458" y="2976963"/>
                  <a:pt x="442541" y="2976963"/>
                </a:cubicBezTo>
                <a:cubicBezTo>
                  <a:pt x="450874" y="2976963"/>
                  <a:pt x="458165" y="2972796"/>
                  <a:pt x="461290" y="2965504"/>
                </a:cubicBezTo>
                <a:close/>
                <a:moveTo>
                  <a:pt x="824817" y="2587395"/>
                </a:moveTo>
                <a:cubicBezTo>
                  <a:pt x="832109" y="2578021"/>
                  <a:pt x="895648" y="2521773"/>
                  <a:pt x="951895" y="2472817"/>
                </a:cubicBezTo>
                <a:cubicBezTo>
                  <a:pt x="1024809" y="2409278"/>
                  <a:pt x="1098764" y="2342614"/>
                  <a:pt x="1126888" y="2314489"/>
                </a:cubicBezTo>
                <a:cubicBezTo>
                  <a:pt x="1176886" y="2262408"/>
                  <a:pt x="1377920" y="2116580"/>
                  <a:pt x="1380003" y="2115539"/>
                </a:cubicBezTo>
                <a:cubicBezTo>
                  <a:pt x="1388336" y="2109290"/>
                  <a:pt x="1390419" y="2096791"/>
                  <a:pt x="1384170" y="2088457"/>
                </a:cubicBezTo>
                <a:cubicBezTo>
                  <a:pt x="1377920" y="2080124"/>
                  <a:pt x="1365420" y="2078041"/>
                  <a:pt x="1357087" y="2084290"/>
                </a:cubicBezTo>
                <a:cubicBezTo>
                  <a:pt x="1348754" y="2090540"/>
                  <a:pt x="1151887" y="2233243"/>
                  <a:pt x="1098764" y="2287407"/>
                </a:cubicBezTo>
                <a:cubicBezTo>
                  <a:pt x="1072724" y="2314489"/>
                  <a:pt x="994602" y="2383237"/>
                  <a:pt x="926896" y="2443651"/>
                </a:cubicBezTo>
                <a:cubicBezTo>
                  <a:pt x="808151" y="2548855"/>
                  <a:pt x="796693" y="2560313"/>
                  <a:pt x="792527" y="2568646"/>
                </a:cubicBezTo>
                <a:cubicBezTo>
                  <a:pt x="788360" y="2578021"/>
                  <a:pt x="791485" y="2590520"/>
                  <a:pt x="800860" y="2595728"/>
                </a:cubicBezTo>
                <a:cubicBezTo>
                  <a:pt x="803985" y="2596770"/>
                  <a:pt x="807110" y="2597812"/>
                  <a:pt x="810234" y="2597812"/>
                </a:cubicBezTo>
                <a:cubicBezTo>
                  <a:pt x="815443" y="2597812"/>
                  <a:pt x="821692" y="2594686"/>
                  <a:pt x="824817" y="2587395"/>
                </a:cubicBezTo>
                <a:close/>
                <a:moveTo>
                  <a:pt x="639408" y="2763430"/>
                </a:moveTo>
                <a:cubicBezTo>
                  <a:pt x="792527" y="2612395"/>
                  <a:pt x="1053975" y="2599894"/>
                  <a:pt x="1057099" y="2599894"/>
                </a:cubicBezTo>
                <a:cubicBezTo>
                  <a:pt x="1067516" y="2599894"/>
                  <a:pt x="1075849" y="2590520"/>
                  <a:pt x="1075849" y="2580103"/>
                </a:cubicBezTo>
                <a:cubicBezTo>
                  <a:pt x="1075849" y="2569687"/>
                  <a:pt x="1066474" y="2561355"/>
                  <a:pt x="1056058" y="2561355"/>
                </a:cubicBezTo>
                <a:cubicBezTo>
                  <a:pt x="1044600" y="2561355"/>
                  <a:pt x="776902" y="2573854"/>
                  <a:pt x="613367" y="2735306"/>
                </a:cubicBezTo>
                <a:cubicBezTo>
                  <a:pt x="606076" y="2742598"/>
                  <a:pt x="606076" y="2755097"/>
                  <a:pt x="613367" y="2762388"/>
                </a:cubicBezTo>
                <a:cubicBezTo>
                  <a:pt x="617534" y="2766554"/>
                  <a:pt x="621700" y="2767596"/>
                  <a:pt x="626909" y="2767596"/>
                </a:cubicBezTo>
                <a:cubicBezTo>
                  <a:pt x="631075" y="2768638"/>
                  <a:pt x="635241" y="2766554"/>
                  <a:pt x="639408" y="2763430"/>
                </a:cubicBezTo>
                <a:close/>
                <a:moveTo>
                  <a:pt x="672740" y="2489482"/>
                </a:moveTo>
                <a:cubicBezTo>
                  <a:pt x="697739" y="2367613"/>
                  <a:pt x="708155" y="2188453"/>
                  <a:pt x="717530" y="2044709"/>
                </a:cubicBezTo>
                <a:cubicBezTo>
                  <a:pt x="726904" y="1897839"/>
                  <a:pt x="783152" y="1761387"/>
                  <a:pt x="783152" y="1760345"/>
                </a:cubicBezTo>
                <a:cubicBezTo>
                  <a:pt x="787319" y="1750970"/>
                  <a:pt x="782111" y="1739513"/>
                  <a:pt x="772736" y="1735346"/>
                </a:cubicBezTo>
                <a:cubicBezTo>
                  <a:pt x="763361" y="1731179"/>
                  <a:pt x="751903" y="1736387"/>
                  <a:pt x="747737" y="1745762"/>
                </a:cubicBezTo>
                <a:cubicBezTo>
                  <a:pt x="745654" y="1752012"/>
                  <a:pt x="688364" y="1889507"/>
                  <a:pt x="678990" y="2042625"/>
                </a:cubicBezTo>
                <a:cubicBezTo>
                  <a:pt x="670657" y="2178037"/>
                  <a:pt x="659199" y="2362405"/>
                  <a:pt x="635241" y="2482192"/>
                </a:cubicBezTo>
                <a:cubicBezTo>
                  <a:pt x="633158" y="2492608"/>
                  <a:pt x="639408" y="2503024"/>
                  <a:pt x="649824" y="2505107"/>
                </a:cubicBezTo>
                <a:cubicBezTo>
                  <a:pt x="650866" y="2505107"/>
                  <a:pt x="651908" y="2505107"/>
                  <a:pt x="653991" y="2505107"/>
                </a:cubicBezTo>
                <a:cubicBezTo>
                  <a:pt x="663365" y="2505107"/>
                  <a:pt x="671698" y="2498857"/>
                  <a:pt x="672740" y="2489482"/>
                </a:cubicBezTo>
                <a:close/>
                <a:moveTo>
                  <a:pt x="695656" y="2330113"/>
                </a:moveTo>
                <a:cubicBezTo>
                  <a:pt x="718571" y="2168662"/>
                  <a:pt x="643574" y="1994711"/>
                  <a:pt x="640450" y="1986377"/>
                </a:cubicBezTo>
                <a:cubicBezTo>
                  <a:pt x="636283" y="1977004"/>
                  <a:pt x="624825" y="1971796"/>
                  <a:pt x="615451" y="1975961"/>
                </a:cubicBezTo>
                <a:cubicBezTo>
                  <a:pt x="606076" y="1980128"/>
                  <a:pt x="600868" y="1991585"/>
                  <a:pt x="605034" y="2000960"/>
                </a:cubicBezTo>
                <a:cubicBezTo>
                  <a:pt x="606076" y="2003044"/>
                  <a:pt x="678990" y="2172828"/>
                  <a:pt x="658157" y="2322823"/>
                </a:cubicBezTo>
                <a:cubicBezTo>
                  <a:pt x="657116" y="2333239"/>
                  <a:pt x="664407" y="2343655"/>
                  <a:pt x="674823" y="2344696"/>
                </a:cubicBezTo>
                <a:cubicBezTo>
                  <a:pt x="675865" y="2344696"/>
                  <a:pt x="676906" y="2344696"/>
                  <a:pt x="677948" y="2344696"/>
                </a:cubicBezTo>
                <a:cubicBezTo>
                  <a:pt x="686281" y="2346780"/>
                  <a:pt x="694614" y="2340530"/>
                  <a:pt x="695656" y="2330113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2C63583-32B4-47E5-B586-39FEB503C7F9}"/>
              </a:ext>
            </a:extLst>
          </p:cNvPr>
          <p:cNvSpPr/>
          <p:nvPr/>
        </p:nvSpPr>
        <p:spPr>
          <a:xfrm>
            <a:off x="3807212" y="126416"/>
            <a:ext cx="10631420" cy="3325727"/>
          </a:xfrm>
          <a:custGeom>
            <a:avLst/>
            <a:gdLst>
              <a:gd name="connsiteX0" fmla="*/ 45094 w 10631420"/>
              <a:gd name="connsiteY0" fmla="*/ 1934023 h 2368193"/>
              <a:gd name="connsiteX1" fmla="*/ 40867 w 10631420"/>
              <a:gd name="connsiteY1" fmla="*/ 1918173 h 2368193"/>
              <a:gd name="connsiteX2" fmla="*/ 81019 w 10631420"/>
              <a:gd name="connsiteY2" fmla="*/ 1909720 h 2368193"/>
              <a:gd name="connsiteX3" fmla="*/ 45094 w 10631420"/>
              <a:gd name="connsiteY3" fmla="*/ 1934023 h 2368193"/>
              <a:gd name="connsiteX4" fmla="*/ 82076 w 10631420"/>
              <a:gd name="connsiteY4" fmla="*/ 1713188 h 2368193"/>
              <a:gd name="connsiteX5" fmla="*/ 68340 w 10631420"/>
              <a:gd name="connsiteY5" fmla="*/ 1716358 h 2368193"/>
              <a:gd name="connsiteX6" fmla="*/ 73623 w 10631420"/>
              <a:gd name="connsiteY6" fmla="*/ 1729038 h 2368193"/>
              <a:gd name="connsiteX7" fmla="*/ 82076 w 10631420"/>
              <a:gd name="connsiteY7" fmla="*/ 1713188 h 2368193"/>
              <a:gd name="connsiteX8" fmla="*/ 45094 w 10631420"/>
              <a:gd name="connsiteY8" fmla="*/ 1935079 h 2368193"/>
              <a:gd name="connsiteX9" fmla="*/ 82076 w 10631420"/>
              <a:gd name="connsiteY9" fmla="*/ 2108366 h 2368193"/>
              <a:gd name="connsiteX10" fmla="*/ 2829 w 10631420"/>
              <a:gd name="connsiteY10" fmla="*/ 2126329 h 2368193"/>
              <a:gd name="connsiteX11" fmla="*/ 26075 w 10631420"/>
              <a:gd name="connsiteY11" fmla="*/ 2220368 h 2368193"/>
              <a:gd name="connsiteX12" fmla="*/ 12338 w 10631420"/>
              <a:gd name="connsiteY12" fmla="*/ 2223538 h 2368193"/>
              <a:gd name="connsiteX13" fmla="*/ 8112 w 10631420"/>
              <a:gd name="connsiteY13" fmla="*/ 2226708 h 2368193"/>
              <a:gd name="connsiteX14" fmla="*/ 9169 w 10631420"/>
              <a:gd name="connsiteY14" fmla="*/ 2240444 h 2368193"/>
              <a:gd name="connsiteX15" fmla="*/ 23961 w 10631420"/>
              <a:gd name="connsiteY15" fmla="*/ 2290105 h 2368193"/>
              <a:gd name="connsiteX16" fmla="*/ 30301 w 10631420"/>
              <a:gd name="connsiteY16" fmla="*/ 2305955 h 2368193"/>
              <a:gd name="connsiteX17" fmla="*/ 54603 w 10631420"/>
              <a:gd name="connsiteY17" fmla="*/ 2311238 h 2368193"/>
              <a:gd name="connsiteX18" fmla="*/ 45094 w 10631420"/>
              <a:gd name="connsiteY18" fmla="*/ 1935079 h 2368193"/>
              <a:gd name="connsiteX19" fmla="*/ 202531 w 10631420"/>
              <a:gd name="connsiteY19" fmla="*/ 1771303 h 2368193"/>
              <a:gd name="connsiteX20" fmla="*/ 79963 w 10631420"/>
              <a:gd name="connsiteY20" fmla="*/ 1795605 h 2368193"/>
              <a:gd name="connsiteX21" fmla="*/ 85246 w 10631420"/>
              <a:gd name="connsiteY21" fmla="*/ 1907607 h 2368193"/>
              <a:gd name="connsiteX22" fmla="*/ 202531 w 10631420"/>
              <a:gd name="connsiteY22" fmla="*/ 1771303 h 2368193"/>
              <a:gd name="connsiteX23" fmla="*/ 10272168 w 10631420"/>
              <a:gd name="connsiteY23" fmla="*/ 1300048 h 2368193"/>
              <a:gd name="connsiteX24" fmla="*/ 10296470 w 10631420"/>
              <a:gd name="connsiteY24" fmla="*/ 1300048 h 2368193"/>
              <a:gd name="connsiteX25" fmla="*/ 10272168 w 10631420"/>
              <a:gd name="connsiteY25" fmla="*/ 1300048 h 2368193"/>
              <a:gd name="connsiteX26" fmla="*/ 10261602 w 10631420"/>
              <a:gd name="connsiteY26" fmla="*/ 1328577 h 2368193"/>
              <a:gd name="connsiteX27" fmla="*/ 10549004 w 10631420"/>
              <a:gd name="connsiteY27" fmla="*/ 1292651 h 2368193"/>
              <a:gd name="connsiteX28" fmla="*/ 10585986 w 10631420"/>
              <a:gd name="connsiteY28" fmla="*/ 1241933 h 2368193"/>
              <a:gd name="connsiteX29" fmla="*/ 9898123 w 10631420"/>
              <a:gd name="connsiteY29" fmla="*/ 1326463 h 2368193"/>
              <a:gd name="connsiteX30" fmla="*/ 10272168 w 10631420"/>
              <a:gd name="connsiteY30" fmla="*/ 1300048 h 2368193"/>
              <a:gd name="connsiteX31" fmla="*/ 10607118 w 10631420"/>
              <a:gd name="connsiteY31" fmla="*/ 1144724 h 2368193"/>
              <a:gd name="connsiteX32" fmla="*/ 10631421 w 10631420"/>
              <a:gd name="connsiteY32" fmla="*/ 1144724 h 2368193"/>
              <a:gd name="connsiteX33" fmla="*/ 10607118 w 10631420"/>
              <a:gd name="connsiteY33" fmla="*/ 1144724 h 2368193"/>
              <a:gd name="connsiteX34" fmla="*/ 6271785 w 10631420"/>
              <a:gd name="connsiteY34" fmla="*/ 1486014 h 2368193"/>
              <a:gd name="connsiteX35" fmla="*/ 5860759 w 10631420"/>
              <a:gd name="connsiteY35" fmla="*/ 1617035 h 2368193"/>
              <a:gd name="connsiteX36" fmla="*/ 6643718 w 10631420"/>
              <a:gd name="connsiteY36" fmla="*/ 1474391 h 2368193"/>
              <a:gd name="connsiteX37" fmla="*/ 6271785 w 10631420"/>
              <a:gd name="connsiteY37" fmla="*/ 1486014 h 2368193"/>
              <a:gd name="connsiteX38" fmla="*/ 5207764 w 10631420"/>
              <a:gd name="connsiteY38" fmla="*/ 1843153 h 2368193"/>
              <a:gd name="connsiteX39" fmla="*/ 5687472 w 10631420"/>
              <a:gd name="connsiteY39" fmla="*/ 1767076 h 2368193"/>
              <a:gd name="connsiteX40" fmla="*/ 5247916 w 10631420"/>
              <a:gd name="connsiteY40" fmla="*/ 1817794 h 2368193"/>
              <a:gd name="connsiteX41" fmla="*/ 5207764 w 10631420"/>
              <a:gd name="connsiteY41" fmla="*/ 1843153 h 2368193"/>
              <a:gd name="connsiteX42" fmla="*/ 5409580 w 10631420"/>
              <a:gd name="connsiteY42" fmla="*/ 1737490 h 2368193"/>
              <a:gd name="connsiteX43" fmla="*/ 5860759 w 10631420"/>
              <a:gd name="connsiteY43" fmla="*/ 1617035 h 2368193"/>
              <a:gd name="connsiteX44" fmla="*/ 5409580 w 10631420"/>
              <a:gd name="connsiteY44" fmla="*/ 1737490 h 2368193"/>
              <a:gd name="connsiteX45" fmla="*/ 8772817 w 10631420"/>
              <a:gd name="connsiteY45" fmla="*/ 237083 h 2368193"/>
              <a:gd name="connsiteX46" fmla="*/ 8993652 w 10631420"/>
              <a:gd name="connsiteY46" fmla="*/ 166289 h 2368193"/>
              <a:gd name="connsiteX47" fmla="*/ 9065502 w 10631420"/>
              <a:gd name="connsiteY47" fmla="*/ 81759 h 2368193"/>
              <a:gd name="connsiteX48" fmla="*/ 9045426 w 10631420"/>
              <a:gd name="connsiteY48" fmla="*/ 81759 h 2368193"/>
              <a:gd name="connsiteX49" fmla="*/ 8690400 w 10631420"/>
              <a:gd name="connsiteY49" fmla="*/ 159949 h 2368193"/>
              <a:gd name="connsiteX50" fmla="*/ 8555152 w 10631420"/>
              <a:gd name="connsiteY50" fmla="*/ 227573 h 2368193"/>
              <a:gd name="connsiteX51" fmla="*/ 8772817 w 10631420"/>
              <a:gd name="connsiteY51" fmla="*/ 237083 h 2368193"/>
              <a:gd name="connsiteX52" fmla="*/ 8993652 w 10631420"/>
              <a:gd name="connsiteY52" fmla="*/ 166289 h 2368193"/>
              <a:gd name="connsiteX53" fmla="*/ 8993652 w 10631420"/>
              <a:gd name="connsiteY53" fmla="*/ 166289 h 2368193"/>
              <a:gd name="connsiteX54" fmla="*/ 8993652 w 10631420"/>
              <a:gd name="connsiteY54" fmla="*/ 166289 h 2368193"/>
              <a:gd name="connsiteX55" fmla="*/ 8260354 w 10631420"/>
              <a:gd name="connsiteY55" fmla="*/ 1173253 h 2368193"/>
              <a:gd name="connsiteX56" fmla="*/ 8243448 w 10631420"/>
              <a:gd name="connsiteY56" fmla="*/ 1173253 h 2368193"/>
              <a:gd name="connsiteX57" fmla="*/ 8193787 w 10631420"/>
              <a:gd name="connsiteY57" fmla="*/ 1183819 h 2368193"/>
              <a:gd name="connsiteX58" fmla="*/ 8260354 w 10631420"/>
              <a:gd name="connsiteY58" fmla="*/ 1173253 h 2368193"/>
              <a:gd name="connsiteX59" fmla="*/ 6870892 w 10631420"/>
              <a:gd name="connsiteY59" fmla="*/ 718904 h 2368193"/>
              <a:gd name="connsiteX60" fmla="*/ 7165691 w 10631420"/>
              <a:gd name="connsiteY60" fmla="*/ 684035 h 2368193"/>
              <a:gd name="connsiteX61" fmla="*/ 6597226 w 10631420"/>
              <a:gd name="connsiteY61" fmla="*/ 769622 h 2368193"/>
              <a:gd name="connsiteX62" fmla="*/ 6672247 w 10631420"/>
              <a:gd name="connsiteY62" fmla="*/ 785471 h 2368193"/>
              <a:gd name="connsiteX63" fmla="*/ 6870892 w 10631420"/>
              <a:gd name="connsiteY63" fmla="*/ 718904 h 2368193"/>
              <a:gd name="connsiteX64" fmla="*/ 8260354 w 10631420"/>
              <a:gd name="connsiteY64" fmla="*/ 1173253 h 2368193"/>
              <a:gd name="connsiteX65" fmla="*/ 9103540 w 10631420"/>
              <a:gd name="connsiteY65" fmla="*/ 1186989 h 2368193"/>
              <a:gd name="connsiteX66" fmla="*/ 10050277 w 10631420"/>
              <a:gd name="connsiteY66" fmla="*/ 1144724 h 2368193"/>
              <a:gd name="connsiteX67" fmla="*/ 10249979 w 10631420"/>
              <a:gd name="connsiteY67" fmla="*/ 1099289 h 2368193"/>
              <a:gd name="connsiteX68" fmla="*/ 10354585 w 10631420"/>
              <a:gd name="connsiteY68" fmla="*/ 976720 h 2368193"/>
              <a:gd name="connsiteX69" fmla="*/ 10067183 w 10631420"/>
              <a:gd name="connsiteY69" fmla="*/ 1012646 h 2368193"/>
              <a:gd name="connsiteX70" fmla="*/ 10077749 w 10631420"/>
              <a:gd name="connsiteY70" fmla="*/ 984117 h 2368193"/>
              <a:gd name="connsiteX71" fmla="*/ 9703704 w 10631420"/>
              <a:gd name="connsiteY71" fmla="*/ 1009476 h 2368193"/>
              <a:gd name="connsiteX72" fmla="*/ 10392623 w 10631420"/>
              <a:gd name="connsiteY72" fmla="*/ 926002 h 2368193"/>
              <a:gd name="connsiteX73" fmla="*/ 10427492 w 10631420"/>
              <a:gd name="connsiteY73" fmla="*/ 867888 h 2368193"/>
              <a:gd name="connsiteX74" fmla="*/ 8903839 w 10631420"/>
              <a:gd name="connsiteY74" fmla="*/ 934455 h 2368193"/>
              <a:gd name="connsiteX75" fmla="*/ 8628059 w 10631420"/>
              <a:gd name="connsiteY75" fmla="*/ 992570 h 2368193"/>
              <a:gd name="connsiteX76" fmla="*/ 8766477 w 10631420"/>
              <a:gd name="connsiteY76" fmla="*/ 1010532 h 2368193"/>
              <a:gd name="connsiteX77" fmla="*/ 8616436 w 10631420"/>
              <a:gd name="connsiteY77" fmla="*/ 1009476 h 2368193"/>
              <a:gd name="connsiteX78" fmla="*/ 8544586 w 10631420"/>
              <a:gd name="connsiteY78" fmla="*/ 1008419 h 2368193"/>
              <a:gd name="connsiteX79" fmla="*/ 8058539 w 10631420"/>
              <a:gd name="connsiteY79" fmla="*/ 1090836 h 2368193"/>
              <a:gd name="connsiteX80" fmla="*/ 8473792 w 10631420"/>
              <a:gd name="connsiteY80" fmla="*/ 1006306 h 2368193"/>
              <a:gd name="connsiteX81" fmla="*/ 7621096 w 10631420"/>
              <a:gd name="connsiteY81" fmla="*/ 1021099 h 2368193"/>
              <a:gd name="connsiteX82" fmla="*/ 7108633 w 10631420"/>
              <a:gd name="connsiteY82" fmla="*/ 1134158 h 2368193"/>
              <a:gd name="connsiteX83" fmla="*/ 7098066 w 10631420"/>
              <a:gd name="connsiteY83" fmla="*/ 1153177 h 2368193"/>
              <a:gd name="connsiteX84" fmla="*/ 7058971 w 10631420"/>
              <a:gd name="connsiteY84" fmla="*/ 1150007 h 2368193"/>
              <a:gd name="connsiteX85" fmla="*/ 6998744 w 10631420"/>
              <a:gd name="connsiteY85" fmla="*/ 1185932 h 2368193"/>
              <a:gd name="connsiteX86" fmla="*/ 6452469 w 10631420"/>
              <a:gd name="connsiteY86" fmla="*/ 1288425 h 2368193"/>
              <a:gd name="connsiteX87" fmla="*/ 6403864 w 10631420"/>
              <a:gd name="connsiteY87" fmla="*/ 1303218 h 2368193"/>
              <a:gd name="connsiteX88" fmla="*/ 6229520 w 10631420"/>
              <a:gd name="connsiteY88" fmla="*/ 1306387 h 2368193"/>
              <a:gd name="connsiteX89" fmla="*/ 6452469 w 10631420"/>
              <a:gd name="connsiteY89" fmla="*/ 1288425 h 2368193"/>
              <a:gd name="connsiteX90" fmla="*/ 7058971 w 10631420"/>
              <a:gd name="connsiteY90" fmla="*/ 1150007 h 2368193"/>
              <a:gd name="connsiteX91" fmla="*/ 7098066 w 10631420"/>
              <a:gd name="connsiteY91" fmla="*/ 1137327 h 2368193"/>
              <a:gd name="connsiteX92" fmla="*/ 7108633 w 10631420"/>
              <a:gd name="connsiteY92" fmla="*/ 1135214 h 2368193"/>
              <a:gd name="connsiteX93" fmla="*/ 7471055 w 10631420"/>
              <a:gd name="connsiteY93" fmla="*/ 1039061 h 2368193"/>
              <a:gd name="connsiteX94" fmla="*/ 7520716 w 10631420"/>
              <a:gd name="connsiteY94" fmla="*/ 990456 h 2368193"/>
              <a:gd name="connsiteX95" fmla="*/ 7944423 w 10631420"/>
              <a:gd name="connsiteY95" fmla="*/ 812943 h 2368193"/>
              <a:gd name="connsiteX96" fmla="*/ 8519227 w 10631420"/>
              <a:gd name="connsiteY96" fmla="*/ 687205 h 2368193"/>
              <a:gd name="connsiteX97" fmla="*/ 8744288 w 10631420"/>
              <a:gd name="connsiteY97" fmla="*/ 656563 h 2368193"/>
              <a:gd name="connsiteX98" fmla="*/ 8845724 w 10631420"/>
              <a:gd name="connsiteY98" fmla="*/ 615355 h 2368193"/>
              <a:gd name="connsiteX99" fmla="*/ 8734779 w 10631420"/>
              <a:gd name="connsiteY99" fmla="*/ 596335 h 2368193"/>
              <a:gd name="connsiteX100" fmla="*/ 9346564 w 10631420"/>
              <a:gd name="connsiteY100" fmla="*/ 437842 h 2368193"/>
              <a:gd name="connsiteX101" fmla="*/ 9027464 w 10631420"/>
              <a:gd name="connsiteY101" fmla="*/ 457917 h 2368193"/>
              <a:gd name="connsiteX102" fmla="*/ 8419904 w 10631420"/>
              <a:gd name="connsiteY102" fmla="*/ 493843 h 2368193"/>
              <a:gd name="connsiteX103" fmla="*/ 8537190 w 10631420"/>
              <a:gd name="connsiteY103" fmla="*/ 241309 h 2368193"/>
              <a:gd name="connsiteX104" fmla="*/ 8555152 w 10631420"/>
              <a:gd name="connsiteY104" fmla="*/ 228630 h 2368193"/>
              <a:gd name="connsiteX105" fmla="*/ 8382923 w 10631420"/>
              <a:gd name="connsiteY105" fmla="*/ 217007 h 2368193"/>
              <a:gd name="connsiteX106" fmla="*/ 8109257 w 10631420"/>
              <a:gd name="connsiteY106" fmla="*/ 261385 h 2368193"/>
              <a:gd name="connsiteX107" fmla="*/ 7664418 w 10631420"/>
              <a:gd name="connsiteY107" fmla="*/ 327952 h 2368193"/>
              <a:gd name="connsiteX108" fmla="*/ 7783816 w 10631420"/>
              <a:gd name="connsiteY108" fmla="*/ 284631 h 2368193"/>
              <a:gd name="connsiteX109" fmla="*/ 7841931 w 10631420"/>
              <a:gd name="connsiteY109" fmla="*/ 260328 h 2368193"/>
              <a:gd name="connsiteX110" fmla="*/ 8381866 w 10631420"/>
              <a:gd name="connsiteY110" fmla="*/ 217007 h 2368193"/>
              <a:gd name="connsiteX111" fmla="*/ 8689344 w 10631420"/>
              <a:gd name="connsiteY111" fmla="*/ 159949 h 2368193"/>
              <a:gd name="connsiteX112" fmla="*/ 8696740 w 10631420"/>
              <a:gd name="connsiteY112" fmla="*/ 156779 h 2368193"/>
              <a:gd name="connsiteX113" fmla="*/ 8306846 w 10631420"/>
              <a:gd name="connsiteY113" fmla="*/ 135647 h 2368193"/>
              <a:gd name="connsiteX114" fmla="*/ 7588341 w 10631420"/>
              <a:gd name="connsiteY114" fmla="*/ 247649 h 2368193"/>
              <a:gd name="connsiteX115" fmla="*/ 7707739 w 10631420"/>
              <a:gd name="connsiteY115" fmla="*/ 203271 h 2368193"/>
              <a:gd name="connsiteX116" fmla="*/ 8305789 w 10631420"/>
              <a:gd name="connsiteY116" fmla="*/ 135647 h 2368193"/>
              <a:gd name="connsiteX117" fmla="*/ 8971462 w 10631420"/>
              <a:gd name="connsiteY117" fmla="*/ 399 h 2368193"/>
              <a:gd name="connsiteX118" fmla="*/ 8513944 w 10631420"/>
              <a:gd name="connsiteY118" fmla="*/ 14135 h 2368193"/>
              <a:gd name="connsiteX119" fmla="*/ 7671814 w 10631420"/>
              <a:gd name="connsiteY119" fmla="*/ 135647 h 2368193"/>
              <a:gd name="connsiteX120" fmla="*/ 6861383 w 10631420"/>
              <a:gd name="connsiteY120" fmla="*/ 269838 h 2368193"/>
              <a:gd name="connsiteX121" fmla="*/ 6666963 w 10631420"/>
              <a:gd name="connsiteY121" fmla="*/ 350142 h 2368193"/>
              <a:gd name="connsiteX122" fmla="*/ 6191482 w 10631420"/>
              <a:gd name="connsiteY122" fmla="*/ 404030 h 2368193"/>
              <a:gd name="connsiteX123" fmla="*/ 6141821 w 10631420"/>
              <a:gd name="connsiteY123" fmla="*/ 453691 h 2368193"/>
              <a:gd name="connsiteX124" fmla="*/ 5640981 w 10631420"/>
              <a:gd name="connsiteY124" fmla="*/ 511805 h 2368193"/>
              <a:gd name="connsiteX125" fmla="*/ 5589206 w 10631420"/>
              <a:gd name="connsiteY125" fmla="*/ 483276 h 2368193"/>
              <a:gd name="connsiteX126" fmla="*/ 4728056 w 10631420"/>
              <a:gd name="connsiteY126" fmla="*/ 632261 h 2368193"/>
              <a:gd name="connsiteX127" fmla="*/ 4490316 w 10631420"/>
              <a:gd name="connsiteY127" fmla="*/ 640714 h 2368193"/>
              <a:gd name="connsiteX128" fmla="*/ 4728056 w 10631420"/>
              <a:gd name="connsiteY128" fmla="*/ 632261 h 2368193"/>
              <a:gd name="connsiteX129" fmla="*/ 5253199 w 10631420"/>
              <a:gd name="connsiteY129" fmla="*/ 536108 h 2368193"/>
              <a:gd name="connsiteX130" fmla="*/ 4006382 w 10631420"/>
              <a:gd name="connsiteY130" fmla="*/ 679809 h 2368193"/>
              <a:gd name="connsiteX131" fmla="*/ 3423124 w 10631420"/>
              <a:gd name="connsiteY131" fmla="*/ 761169 h 2368193"/>
              <a:gd name="connsiteX132" fmla="*/ 2862056 w 10631420"/>
              <a:gd name="connsiteY132" fmla="*/ 886907 h 2368193"/>
              <a:gd name="connsiteX133" fmla="*/ 2404538 w 10631420"/>
              <a:gd name="connsiteY133" fmla="*/ 930229 h 2368193"/>
              <a:gd name="connsiteX134" fmla="*/ 2440463 w 10631420"/>
              <a:gd name="connsiteY134" fmla="*/ 896417 h 2368193"/>
              <a:gd name="connsiteX135" fmla="*/ 1874112 w 10631420"/>
              <a:gd name="connsiteY135" fmla="*/ 953475 h 2368193"/>
              <a:gd name="connsiteX136" fmla="*/ 1822337 w 10631420"/>
              <a:gd name="connsiteY136" fmla="*/ 964041 h 2368193"/>
              <a:gd name="connsiteX137" fmla="*/ 680126 w 10631420"/>
              <a:gd name="connsiteY137" fmla="*/ 1157403 h 2368193"/>
              <a:gd name="connsiteX138" fmla="*/ 383214 w 10631420"/>
              <a:gd name="connsiteY138" fmla="*/ 1218688 h 2368193"/>
              <a:gd name="connsiteX139" fmla="*/ 329326 w 10631420"/>
              <a:gd name="connsiteY139" fmla="*/ 1357105 h 2368193"/>
              <a:gd name="connsiteX140" fmla="*/ 350459 w 10631420"/>
              <a:gd name="connsiteY140" fmla="*/ 1369785 h 2368193"/>
              <a:gd name="connsiteX141" fmla="*/ 551217 w 10631420"/>
              <a:gd name="connsiteY141" fmla="*/ 1321180 h 2368193"/>
              <a:gd name="connsiteX142" fmla="*/ 321930 w 10631420"/>
              <a:gd name="connsiteY142" fmla="*/ 1531449 h 2368193"/>
              <a:gd name="connsiteX143" fmla="*/ 314533 w 10631420"/>
              <a:gd name="connsiteY143" fmla="*/ 1570544 h 2368193"/>
              <a:gd name="connsiteX144" fmla="*/ 279665 w 10631420"/>
              <a:gd name="connsiteY144" fmla="*/ 1576883 h 2368193"/>
              <a:gd name="connsiteX145" fmla="*/ 271212 w 10631420"/>
              <a:gd name="connsiteY145" fmla="*/ 1591676 h 2368193"/>
              <a:gd name="connsiteX146" fmla="*/ 274382 w 10631420"/>
              <a:gd name="connsiteY146" fmla="*/ 1660357 h 2368193"/>
              <a:gd name="connsiteX147" fmla="*/ 401177 w 10631420"/>
              <a:gd name="connsiteY147" fmla="*/ 1639224 h 2368193"/>
              <a:gd name="connsiteX148" fmla="*/ 276495 w 10631420"/>
              <a:gd name="connsiteY148" fmla="*/ 1773416 h 2368193"/>
              <a:gd name="connsiteX149" fmla="*/ 277551 w 10631420"/>
              <a:gd name="connsiteY149" fmla="*/ 1775529 h 2368193"/>
              <a:gd name="connsiteX150" fmla="*/ 273325 w 10631420"/>
              <a:gd name="connsiteY150" fmla="*/ 1776586 h 2368193"/>
              <a:gd name="connsiteX151" fmla="*/ 234230 w 10631420"/>
              <a:gd name="connsiteY151" fmla="*/ 1799831 h 2368193"/>
              <a:gd name="connsiteX152" fmla="*/ 234230 w 10631420"/>
              <a:gd name="connsiteY152" fmla="*/ 1799831 h 2368193"/>
              <a:gd name="connsiteX153" fmla="*/ 219437 w 10631420"/>
              <a:gd name="connsiteY153" fmla="*/ 2178103 h 2368193"/>
              <a:gd name="connsiteX154" fmla="*/ 300797 w 10631420"/>
              <a:gd name="connsiteY154" fmla="*/ 2163310 h 2368193"/>
              <a:gd name="connsiteX155" fmla="*/ 309250 w 10631420"/>
              <a:gd name="connsiteY155" fmla="*/ 2210859 h 2368193"/>
              <a:gd name="connsiteX156" fmla="*/ 591369 w 10631420"/>
              <a:gd name="connsiteY156" fmla="*/ 2235161 h 2368193"/>
              <a:gd name="connsiteX157" fmla="*/ 865035 w 10631420"/>
              <a:gd name="connsiteY157" fmla="*/ 2302785 h 2368193"/>
              <a:gd name="connsiteX158" fmla="*/ 992887 w 10631420"/>
              <a:gd name="connsiteY158" fmla="*/ 2367239 h 2368193"/>
              <a:gd name="connsiteX159" fmla="*/ 1559238 w 10631420"/>
              <a:gd name="connsiteY159" fmla="*/ 2299615 h 2368193"/>
              <a:gd name="connsiteX160" fmla="*/ 2156231 w 10631420"/>
              <a:gd name="connsiteY160" fmla="*/ 2178103 h 2368193"/>
              <a:gd name="connsiteX161" fmla="*/ 2751111 w 10631420"/>
              <a:gd name="connsiteY161" fmla="*/ 2091460 h 2368193"/>
              <a:gd name="connsiteX162" fmla="*/ 2746884 w 10631420"/>
              <a:gd name="connsiteY162" fmla="*/ 2080894 h 2368193"/>
              <a:gd name="connsiteX163" fmla="*/ 3039570 w 10631420"/>
              <a:gd name="connsiteY163" fmla="*/ 2053421 h 2368193"/>
              <a:gd name="connsiteX164" fmla="*/ 3305839 w 10631420"/>
              <a:gd name="connsiteY164" fmla="*/ 1988967 h 2368193"/>
              <a:gd name="connsiteX165" fmla="*/ 4282161 w 10631420"/>
              <a:gd name="connsiteY165" fmla="*/ 1917117 h 2368193"/>
              <a:gd name="connsiteX166" fmla="*/ 5251086 w 10631420"/>
              <a:gd name="connsiteY166" fmla="*/ 1818851 h 2368193"/>
              <a:gd name="connsiteX167" fmla="*/ 5412749 w 10631420"/>
              <a:gd name="connsiteY167" fmla="*/ 1737490 h 2368193"/>
              <a:gd name="connsiteX168" fmla="*/ 5290181 w 10631420"/>
              <a:gd name="connsiteY168" fmla="*/ 1730094 h 2368193"/>
              <a:gd name="connsiteX169" fmla="*/ 6769456 w 10631420"/>
              <a:gd name="connsiteY169" fmla="*/ 1351822 h 2368193"/>
              <a:gd name="connsiteX170" fmla="*/ 8242391 w 10631420"/>
              <a:gd name="connsiteY170" fmla="*/ 1173253 h 2368193"/>
              <a:gd name="connsiteX171" fmla="*/ 9036973 w 10631420"/>
              <a:gd name="connsiteY171" fmla="*/ 1027438 h 2368193"/>
              <a:gd name="connsiteX172" fmla="*/ 8260354 w 10631420"/>
              <a:gd name="connsiteY172" fmla="*/ 1173253 h 2368193"/>
              <a:gd name="connsiteX173" fmla="*/ 810090 w 10631420"/>
              <a:gd name="connsiteY173" fmla="*/ 1740660 h 2368193"/>
              <a:gd name="connsiteX174" fmla="*/ 822770 w 10631420"/>
              <a:gd name="connsiteY174" fmla="*/ 1750170 h 2368193"/>
              <a:gd name="connsiteX175" fmla="*/ 749863 w 10631420"/>
              <a:gd name="connsiteY175" fmla="*/ 1782925 h 2368193"/>
              <a:gd name="connsiteX176" fmla="*/ 810090 w 10631420"/>
              <a:gd name="connsiteY176" fmla="*/ 1740660 h 2368193"/>
              <a:gd name="connsiteX177" fmla="*/ 1014019 w 10631420"/>
              <a:gd name="connsiteY177" fmla="*/ 1800888 h 2368193"/>
              <a:gd name="connsiteX178" fmla="*/ 727674 w 10631420"/>
              <a:gd name="connsiteY178" fmla="*/ 1849493 h 2368193"/>
              <a:gd name="connsiteX179" fmla="*/ 727674 w 10631420"/>
              <a:gd name="connsiteY179" fmla="*/ 1836813 h 2368193"/>
              <a:gd name="connsiteX180" fmla="*/ 1036208 w 10631420"/>
              <a:gd name="connsiteY180" fmla="*/ 1757566 h 2368193"/>
              <a:gd name="connsiteX181" fmla="*/ 1319384 w 10631420"/>
              <a:gd name="connsiteY181" fmla="*/ 1727981 h 2368193"/>
              <a:gd name="connsiteX182" fmla="*/ 1014019 w 10631420"/>
              <a:gd name="connsiteY182" fmla="*/ 1800888 h 2368193"/>
              <a:gd name="connsiteX183" fmla="*/ 2014643 w 10631420"/>
              <a:gd name="connsiteY183" fmla="*/ 1996364 h 2368193"/>
              <a:gd name="connsiteX184" fmla="*/ 2013587 w 10631420"/>
              <a:gd name="connsiteY184" fmla="*/ 1988967 h 2368193"/>
              <a:gd name="connsiteX185" fmla="*/ 2017813 w 10631420"/>
              <a:gd name="connsiteY185" fmla="*/ 1994250 h 2368193"/>
              <a:gd name="connsiteX186" fmla="*/ 2014643 w 10631420"/>
              <a:gd name="connsiteY186" fmla="*/ 1996364 h 2368193"/>
              <a:gd name="connsiteX187" fmla="*/ 4889720 w 10631420"/>
              <a:gd name="connsiteY187" fmla="*/ 1368728 h 2368193"/>
              <a:gd name="connsiteX188" fmla="*/ 4251518 w 10631420"/>
              <a:gd name="connsiteY188" fmla="*/ 1551524 h 2368193"/>
              <a:gd name="connsiteX189" fmla="*/ 4031740 w 10631420"/>
              <a:gd name="connsiteY189" fmla="*/ 1626545 h 2368193"/>
              <a:gd name="connsiteX190" fmla="*/ 3516107 w 10631420"/>
              <a:gd name="connsiteY190" fmla="*/ 1742774 h 2368193"/>
              <a:gd name="connsiteX191" fmla="*/ 2983568 w 10631420"/>
              <a:gd name="connsiteY191" fmla="*/ 1843153 h 2368193"/>
              <a:gd name="connsiteX192" fmla="*/ 2524993 w 10631420"/>
              <a:gd name="connsiteY192" fmla="*/ 1955155 h 2368193"/>
              <a:gd name="connsiteX193" fmla="*/ 2379179 w 10631420"/>
              <a:gd name="connsiteY193" fmla="*/ 1978401 h 2368193"/>
              <a:gd name="connsiteX194" fmla="*/ 2370726 w 10631420"/>
              <a:gd name="connsiteY194" fmla="*/ 1965722 h 2368193"/>
              <a:gd name="connsiteX195" fmla="*/ 2548239 w 10631420"/>
              <a:gd name="connsiteY195" fmla="*/ 1937193 h 2368193"/>
              <a:gd name="connsiteX196" fmla="*/ 2665524 w 10631420"/>
              <a:gd name="connsiteY196" fmla="*/ 1863229 h 2368193"/>
              <a:gd name="connsiteX197" fmla="*/ 3005757 w 10631420"/>
              <a:gd name="connsiteY197" fmla="*/ 1793492 h 2368193"/>
              <a:gd name="connsiteX198" fmla="*/ 3348104 w 10631420"/>
              <a:gd name="connsiteY198" fmla="*/ 1756510 h 2368193"/>
              <a:gd name="connsiteX199" fmla="*/ 3394595 w 10631420"/>
              <a:gd name="connsiteY199" fmla="*/ 1704735 h 2368193"/>
              <a:gd name="connsiteX200" fmla="*/ 3835208 w 10631420"/>
              <a:gd name="connsiteY200" fmla="*/ 1634998 h 2368193"/>
              <a:gd name="connsiteX201" fmla="*/ 3759131 w 10631420"/>
              <a:gd name="connsiteY201" fmla="*/ 1606469 h 2368193"/>
              <a:gd name="connsiteX202" fmla="*/ 4052873 w 10631420"/>
              <a:gd name="connsiteY202" fmla="*/ 1528279 h 2368193"/>
              <a:gd name="connsiteX203" fmla="*/ 4296954 w 10631420"/>
              <a:gd name="connsiteY203" fmla="*/ 1452202 h 2368193"/>
              <a:gd name="connsiteX204" fmla="*/ 4986930 w 10631420"/>
              <a:gd name="connsiteY204" fmla="*/ 1316954 h 2368193"/>
              <a:gd name="connsiteX205" fmla="*/ 4889720 w 10631420"/>
              <a:gd name="connsiteY205" fmla="*/ 1368728 h 2368193"/>
              <a:gd name="connsiteX206" fmla="*/ 3782377 w 10631420"/>
              <a:gd name="connsiteY206" fmla="*/ 1041174 h 2368193"/>
              <a:gd name="connsiteX207" fmla="*/ 4443824 w 10631420"/>
              <a:gd name="connsiteY207" fmla="*/ 722074 h 2368193"/>
              <a:gd name="connsiteX208" fmla="*/ 5246859 w 10631420"/>
              <a:gd name="connsiteY208" fmla="*/ 610071 h 2368193"/>
              <a:gd name="connsiteX209" fmla="*/ 3782377 w 10631420"/>
              <a:gd name="connsiteY209" fmla="*/ 1041174 h 2368193"/>
              <a:gd name="connsiteX210" fmla="*/ 7008253 w 10631420"/>
              <a:gd name="connsiteY210" fmla="*/ 335349 h 2368193"/>
              <a:gd name="connsiteX211" fmla="*/ 7333694 w 10631420"/>
              <a:gd name="connsiteY211" fmla="*/ 285687 h 2368193"/>
              <a:gd name="connsiteX212" fmla="*/ 7008253 w 10631420"/>
              <a:gd name="connsiteY212" fmla="*/ 335349 h 2368193"/>
              <a:gd name="connsiteX213" fmla="*/ 6099556 w 10631420"/>
              <a:gd name="connsiteY213" fmla="*/ 953475 h 2368193"/>
              <a:gd name="connsiteX214" fmla="*/ 6596169 w 10631420"/>
              <a:gd name="connsiteY214" fmla="*/ 768565 h 2368193"/>
              <a:gd name="connsiteX215" fmla="*/ 7513320 w 10631420"/>
              <a:gd name="connsiteY215" fmla="*/ 607958 h 2368193"/>
              <a:gd name="connsiteX216" fmla="*/ 7594680 w 10631420"/>
              <a:gd name="connsiteY216" fmla="*/ 584712 h 2368193"/>
              <a:gd name="connsiteX217" fmla="*/ 7753174 w 10631420"/>
              <a:gd name="connsiteY217" fmla="*/ 582599 h 2368193"/>
              <a:gd name="connsiteX218" fmla="*/ 7775363 w 10631420"/>
              <a:gd name="connsiteY218" fmla="*/ 580486 h 2368193"/>
              <a:gd name="connsiteX219" fmla="*/ 7762684 w 10631420"/>
              <a:gd name="connsiteY219" fmla="*/ 584712 h 2368193"/>
              <a:gd name="connsiteX220" fmla="*/ 7995141 w 10631420"/>
              <a:gd name="connsiteY220" fmla="*/ 634374 h 2368193"/>
              <a:gd name="connsiteX221" fmla="*/ 8020500 w 10631420"/>
              <a:gd name="connsiteY221" fmla="*/ 618524 h 2368193"/>
              <a:gd name="connsiteX222" fmla="*/ 8020500 w 10631420"/>
              <a:gd name="connsiteY222" fmla="*/ 667129 h 2368193"/>
              <a:gd name="connsiteX223" fmla="*/ 7271353 w 10631420"/>
              <a:gd name="connsiteY223" fmla="*/ 748489 h 2368193"/>
              <a:gd name="connsiteX224" fmla="*/ 6274956 w 10631420"/>
              <a:gd name="connsiteY224" fmla="*/ 950305 h 2368193"/>
              <a:gd name="connsiteX225" fmla="*/ 6099556 w 10631420"/>
              <a:gd name="connsiteY225" fmla="*/ 953475 h 2368193"/>
              <a:gd name="connsiteX226" fmla="*/ 8578398 w 10631420"/>
              <a:gd name="connsiteY226" fmla="*/ 987287 h 2368193"/>
              <a:gd name="connsiteX227" fmla="*/ 8904895 w 10631420"/>
              <a:gd name="connsiteY227" fmla="*/ 934455 h 2368193"/>
              <a:gd name="connsiteX228" fmla="*/ 9157429 w 10631420"/>
              <a:gd name="connsiteY228" fmla="*/ 872114 h 2368193"/>
              <a:gd name="connsiteX229" fmla="*/ 10457077 w 10631420"/>
              <a:gd name="connsiteY229" fmla="*/ 798151 h 2368193"/>
              <a:gd name="connsiteX230" fmla="*/ 10459191 w 10631420"/>
              <a:gd name="connsiteY230" fmla="*/ 652336 h 2368193"/>
              <a:gd name="connsiteX231" fmla="*/ 9055992 w 10631420"/>
              <a:gd name="connsiteY231" fmla="*/ 636487 h 2368193"/>
              <a:gd name="connsiteX232" fmla="*/ 9045426 w 10631420"/>
              <a:gd name="connsiteY232" fmla="*/ 641770 h 2368193"/>
              <a:gd name="connsiteX233" fmla="*/ 8269864 w 10631420"/>
              <a:gd name="connsiteY233" fmla="*/ 782301 h 2368193"/>
              <a:gd name="connsiteX234" fmla="*/ 7520716 w 10631420"/>
              <a:gd name="connsiteY234" fmla="*/ 989400 h 2368193"/>
              <a:gd name="connsiteX235" fmla="*/ 8578398 w 10631420"/>
              <a:gd name="connsiteY235" fmla="*/ 987287 h 2368193"/>
              <a:gd name="connsiteX236" fmla="*/ 5687472 w 10631420"/>
              <a:gd name="connsiteY236" fmla="*/ 1768133 h 2368193"/>
              <a:gd name="connsiteX237" fmla="*/ 5979101 w 10631420"/>
              <a:gd name="connsiteY237" fmla="*/ 1733264 h 2368193"/>
              <a:gd name="connsiteX238" fmla="*/ 6740927 w 10631420"/>
              <a:gd name="connsiteY238" fmla="*/ 1577940 h 2368193"/>
              <a:gd name="connsiteX239" fmla="*/ 6191482 w 10631420"/>
              <a:gd name="connsiteY239" fmla="*/ 1598016 h 2368193"/>
              <a:gd name="connsiteX240" fmla="*/ 5687472 w 10631420"/>
              <a:gd name="connsiteY240" fmla="*/ 1768133 h 2368193"/>
              <a:gd name="connsiteX241" fmla="*/ 6941686 w 10631420"/>
              <a:gd name="connsiteY241" fmla="*/ 1527222 h 2368193"/>
              <a:gd name="connsiteX242" fmla="*/ 6740927 w 10631420"/>
              <a:gd name="connsiteY242" fmla="*/ 1576883 h 2368193"/>
              <a:gd name="connsiteX243" fmla="*/ 7547132 w 10631420"/>
              <a:gd name="connsiteY243" fmla="*/ 1518769 h 2368193"/>
              <a:gd name="connsiteX244" fmla="*/ 8870027 w 10631420"/>
              <a:gd name="connsiteY244" fmla="*/ 1316954 h 2368193"/>
              <a:gd name="connsiteX245" fmla="*/ 9020067 w 10631420"/>
              <a:gd name="connsiteY245" fmla="*/ 1295821 h 2368193"/>
              <a:gd name="connsiteX246" fmla="*/ 7804949 w 10631420"/>
              <a:gd name="connsiteY246" fmla="*/ 1289481 h 2368193"/>
              <a:gd name="connsiteX247" fmla="*/ 6684926 w 10631420"/>
              <a:gd name="connsiteY247" fmla="*/ 1461711 h 2368193"/>
              <a:gd name="connsiteX248" fmla="*/ 6644775 w 10631420"/>
              <a:gd name="connsiteY248" fmla="*/ 1473334 h 2368193"/>
              <a:gd name="connsiteX249" fmla="*/ 7629549 w 10631420"/>
              <a:gd name="connsiteY249" fmla="*/ 1407823 h 2368193"/>
              <a:gd name="connsiteX250" fmla="*/ 6941686 w 10631420"/>
              <a:gd name="connsiteY250" fmla="*/ 1527222 h 2368193"/>
              <a:gd name="connsiteX251" fmla="*/ 8473792 w 10631420"/>
              <a:gd name="connsiteY251" fmla="*/ 1005249 h 2368193"/>
              <a:gd name="connsiteX252" fmla="*/ 8545642 w 10631420"/>
              <a:gd name="connsiteY252" fmla="*/ 1007363 h 2368193"/>
              <a:gd name="connsiteX253" fmla="*/ 8628059 w 10631420"/>
              <a:gd name="connsiteY253" fmla="*/ 991513 h 2368193"/>
              <a:gd name="connsiteX254" fmla="*/ 8578398 w 10631420"/>
              <a:gd name="connsiteY254" fmla="*/ 987287 h 2368193"/>
              <a:gd name="connsiteX255" fmla="*/ 8473792 w 10631420"/>
              <a:gd name="connsiteY255" fmla="*/ 1005249 h 2368193"/>
              <a:gd name="connsiteX256" fmla="*/ 7762684 w 10631420"/>
              <a:gd name="connsiteY256" fmla="*/ 584712 h 2368193"/>
              <a:gd name="connsiteX257" fmla="*/ 7753174 w 10631420"/>
              <a:gd name="connsiteY257" fmla="*/ 582599 h 2368193"/>
              <a:gd name="connsiteX258" fmla="*/ 7512264 w 10631420"/>
              <a:gd name="connsiteY258" fmla="*/ 607958 h 2368193"/>
              <a:gd name="connsiteX259" fmla="*/ 7164634 w 10631420"/>
              <a:gd name="connsiteY259" fmla="*/ 682979 h 2368193"/>
              <a:gd name="connsiteX260" fmla="*/ 7762684 w 10631420"/>
              <a:gd name="connsiteY260" fmla="*/ 584712 h 2368193"/>
              <a:gd name="connsiteX261" fmla="*/ 7067425 w 10631420"/>
              <a:gd name="connsiteY261" fmla="*/ 202214 h 2368193"/>
              <a:gd name="connsiteX262" fmla="*/ 6967045 w 10631420"/>
              <a:gd name="connsiteY262" fmla="*/ 203271 h 2368193"/>
              <a:gd name="connsiteX263" fmla="*/ 6921610 w 10631420"/>
              <a:gd name="connsiteY263" fmla="*/ 232856 h 2368193"/>
              <a:gd name="connsiteX264" fmla="*/ 6992404 w 10631420"/>
              <a:gd name="connsiteY264" fmla="*/ 236026 h 2368193"/>
              <a:gd name="connsiteX265" fmla="*/ 7067425 w 10631420"/>
              <a:gd name="connsiteY265" fmla="*/ 202214 h 2368193"/>
              <a:gd name="connsiteX266" fmla="*/ 5590262 w 10631420"/>
              <a:gd name="connsiteY266" fmla="*/ 482220 h 2368193"/>
              <a:gd name="connsiteX267" fmla="*/ 6862439 w 10631420"/>
              <a:gd name="connsiteY267" fmla="*/ 268781 h 2368193"/>
              <a:gd name="connsiteX268" fmla="*/ 6922667 w 10631420"/>
              <a:gd name="connsiteY268" fmla="*/ 231800 h 2368193"/>
              <a:gd name="connsiteX269" fmla="*/ 6116462 w 10631420"/>
              <a:gd name="connsiteY269" fmla="*/ 340632 h 2368193"/>
              <a:gd name="connsiteX270" fmla="*/ 5942119 w 10631420"/>
              <a:gd name="connsiteY270" fmla="*/ 408256 h 2368193"/>
              <a:gd name="connsiteX271" fmla="*/ 5255312 w 10631420"/>
              <a:gd name="connsiteY271" fmla="*/ 535051 h 2368193"/>
              <a:gd name="connsiteX272" fmla="*/ 5581809 w 10631420"/>
              <a:gd name="connsiteY272" fmla="*/ 483276 h 2368193"/>
              <a:gd name="connsiteX273" fmla="*/ 5590262 w 10631420"/>
              <a:gd name="connsiteY273" fmla="*/ 482220 h 236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</a:cxnLst>
            <a:rect l="l" t="t" r="r" b="b"/>
            <a:pathLst>
              <a:path w="10631420" h="2368193">
                <a:moveTo>
                  <a:pt x="45094" y="1934023"/>
                </a:moveTo>
                <a:lnTo>
                  <a:pt x="40867" y="1918173"/>
                </a:lnTo>
                <a:cubicBezTo>
                  <a:pt x="40867" y="1918173"/>
                  <a:pt x="60943" y="1913947"/>
                  <a:pt x="81019" y="1909720"/>
                </a:cubicBezTo>
                <a:cubicBezTo>
                  <a:pt x="70453" y="1918173"/>
                  <a:pt x="57773" y="1926626"/>
                  <a:pt x="45094" y="1934023"/>
                </a:cubicBezTo>
                <a:close/>
                <a:moveTo>
                  <a:pt x="82076" y="1713188"/>
                </a:moveTo>
                <a:lnTo>
                  <a:pt x="68340" y="1716358"/>
                </a:lnTo>
                <a:cubicBezTo>
                  <a:pt x="70453" y="1720585"/>
                  <a:pt x="71510" y="1724811"/>
                  <a:pt x="73623" y="1729038"/>
                </a:cubicBezTo>
                <a:cubicBezTo>
                  <a:pt x="76793" y="1722698"/>
                  <a:pt x="78906" y="1717415"/>
                  <a:pt x="82076" y="1713188"/>
                </a:cubicBezTo>
                <a:close/>
                <a:moveTo>
                  <a:pt x="45094" y="1935079"/>
                </a:moveTo>
                <a:cubicBezTo>
                  <a:pt x="60943" y="1992137"/>
                  <a:pt x="89472" y="2046025"/>
                  <a:pt x="82076" y="2108366"/>
                </a:cubicBezTo>
                <a:cubicBezTo>
                  <a:pt x="58830" y="2112592"/>
                  <a:pt x="21848" y="2122102"/>
                  <a:pt x="2829" y="2126329"/>
                </a:cubicBezTo>
                <a:cubicBezTo>
                  <a:pt x="-8794" y="2162254"/>
                  <a:pt x="18678" y="2188670"/>
                  <a:pt x="26075" y="2220368"/>
                </a:cubicBezTo>
                <a:cubicBezTo>
                  <a:pt x="21848" y="2221425"/>
                  <a:pt x="16565" y="2222482"/>
                  <a:pt x="12338" y="2223538"/>
                </a:cubicBezTo>
                <a:cubicBezTo>
                  <a:pt x="8112" y="2224595"/>
                  <a:pt x="10225" y="2224595"/>
                  <a:pt x="8112" y="2226708"/>
                </a:cubicBezTo>
                <a:cubicBezTo>
                  <a:pt x="7055" y="2228821"/>
                  <a:pt x="7055" y="2233048"/>
                  <a:pt x="9169" y="2240444"/>
                </a:cubicBezTo>
                <a:cubicBezTo>
                  <a:pt x="4942" y="2263690"/>
                  <a:pt x="19735" y="2277426"/>
                  <a:pt x="23961" y="2290105"/>
                </a:cubicBezTo>
                <a:cubicBezTo>
                  <a:pt x="26075" y="2295389"/>
                  <a:pt x="28188" y="2300672"/>
                  <a:pt x="30301" y="2305955"/>
                </a:cubicBezTo>
                <a:cubicBezTo>
                  <a:pt x="35584" y="2309125"/>
                  <a:pt x="46150" y="2311238"/>
                  <a:pt x="54603" y="2311238"/>
                </a:cubicBezTo>
                <a:cubicBezTo>
                  <a:pt x="85246" y="2118932"/>
                  <a:pt x="332496" y="2002703"/>
                  <a:pt x="45094" y="1935079"/>
                </a:cubicBezTo>
                <a:close/>
                <a:moveTo>
                  <a:pt x="202531" y="1771303"/>
                </a:moveTo>
                <a:cubicBezTo>
                  <a:pt x="161323" y="1778699"/>
                  <a:pt x="119058" y="1786095"/>
                  <a:pt x="79963" y="1795605"/>
                </a:cubicBezTo>
                <a:cubicBezTo>
                  <a:pt x="74679" y="1834700"/>
                  <a:pt x="66226" y="1873795"/>
                  <a:pt x="85246" y="1907607"/>
                </a:cubicBezTo>
                <a:cubicBezTo>
                  <a:pt x="140190" y="1867455"/>
                  <a:pt x="172946" y="1830473"/>
                  <a:pt x="202531" y="1771303"/>
                </a:cubicBezTo>
                <a:close/>
                <a:moveTo>
                  <a:pt x="10272168" y="1300048"/>
                </a:moveTo>
                <a:cubicBezTo>
                  <a:pt x="10272168" y="1290538"/>
                  <a:pt x="10274281" y="1285255"/>
                  <a:pt x="10296470" y="1300048"/>
                </a:cubicBezTo>
                <a:cubicBezTo>
                  <a:pt x="10289074" y="1300048"/>
                  <a:pt x="10280621" y="1300048"/>
                  <a:pt x="10272168" y="1300048"/>
                </a:cubicBezTo>
                <a:cubicBezTo>
                  <a:pt x="10272168" y="1309557"/>
                  <a:pt x="10273224" y="1322237"/>
                  <a:pt x="10261602" y="1328577"/>
                </a:cubicBezTo>
                <a:cubicBezTo>
                  <a:pt x="10348245" y="1311671"/>
                  <a:pt x="10449681" y="1295821"/>
                  <a:pt x="10549004" y="1292651"/>
                </a:cubicBezTo>
                <a:cubicBezTo>
                  <a:pt x="10561683" y="1275745"/>
                  <a:pt x="10574363" y="1258839"/>
                  <a:pt x="10585986" y="1241933"/>
                </a:cubicBezTo>
                <a:cubicBezTo>
                  <a:pt x="10342962" y="1247216"/>
                  <a:pt x="10098881" y="1242990"/>
                  <a:pt x="9898123" y="1326463"/>
                </a:cubicBezTo>
                <a:cubicBezTo>
                  <a:pt x="10039711" y="1327520"/>
                  <a:pt x="10136920" y="1301104"/>
                  <a:pt x="10272168" y="1300048"/>
                </a:cubicBezTo>
                <a:close/>
                <a:moveTo>
                  <a:pt x="10607118" y="1144724"/>
                </a:moveTo>
                <a:cubicBezTo>
                  <a:pt x="10615571" y="1144724"/>
                  <a:pt x="10624024" y="1144724"/>
                  <a:pt x="10631421" y="1144724"/>
                </a:cubicBezTo>
                <a:cubicBezTo>
                  <a:pt x="10610288" y="1128874"/>
                  <a:pt x="10608175" y="1134158"/>
                  <a:pt x="10607118" y="1144724"/>
                </a:cubicBezTo>
                <a:close/>
                <a:moveTo>
                  <a:pt x="6271785" y="1486014"/>
                </a:moveTo>
                <a:cubicBezTo>
                  <a:pt x="6122802" y="1502920"/>
                  <a:pt x="5991780" y="1561034"/>
                  <a:pt x="5860759" y="1617035"/>
                </a:cubicBezTo>
                <a:cubicBezTo>
                  <a:pt x="6141821" y="1567374"/>
                  <a:pt x="6429223" y="1535675"/>
                  <a:pt x="6643718" y="1474391"/>
                </a:cubicBezTo>
                <a:cubicBezTo>
                  <a:pt x="6521149" y="1478617"/>
                  <a:pt x="6396468" y="1481787"/>
                  <a:pt x="6271785" y="1486014"/>
                </a:cubicBezTo>
                <a:close/>
                <a:moveTo>
                  <a:pt x="5207764" y="1843153"/>
                </a:moveTo>
                <a:cubicBezTo>
                  <a:pt x="5392674" y="1866399"/>
                  <a:pt x="5543771" y="1825190"/>
                  <a:pt x="5687472" y="1767076"/>
                </a:cubicBezTo>
                <a:cubicBezTo>
                  <a:pt x="5539544" y="1783982"/>
                  <a:pt x="5393730" y="1800888"/>
                  <a:pt x="5247916" y="1817794"/>
                </a:cubicBezTo>
                <a:cubicBezTo>
                  <a:pt x="5235236" y="1826247"/>
                  <a:pt x="5220444" y="1834700"/>
                  <a:pt x="5207764" y="1843153"/>
                </a:cubicBezTo>
                <a:close/>
                <a:moveTo>
                  <a:pt x="5409580" y="1737490"/>
                </a:moveTo>
                <a:cubicBezTo>
                  <a:pt x="5578640" y="1735377"/>
                  <a:pt x="5720228" y="1677263"/>
                  <a:pt x="5860759" y="1617035"/>
                </a:cubicBezTo>
                <a:cubicBezTo>
                  <a:pt x="5702265" y="1645564"/>
                  <a:pt x="5546941" y="1682546"/>
                  <a:pt x="5409580" y="1737490"/>
                </a:cubicBezTo>
                <a:close/>
                <a:moveTo>
                  <a:pt x="8772817" y="237083"/>
                </a:moveTo>
                <a:cubicBezTo>
                  <a:pt x="8885876" y="191648"/>
                  <a:pt x="8954557" y="171572"/>
                  <a:pt x="8993652" y="166289"/>
                </a:cubicBezTo>
                <a:cubicBezTo>
                  <a:pt x="9011615" y="144100"/>
                  <a:pt x="9033803" y="116627"/>
                  <a:pt x="9065502" y="81759"/>
                </a:cubicBezTo>
                <a:cubicBezTo>
                  <a:pt x="9059163" y="81759"/>
                  <a:pt x="9051766" y="81759"/>
                  <a:pt x="9045426" y="81759"/>
                </a:cubicBezTo>
                <a:cubicBezTo>
                  <a:pt x="8928141" y="110288"/>
                  <a:pt x="8809799" y="135647"/>
                  <a:pt x="8690400" y="159949"/>
                </a:cubicBezTo>
                <a:cubicBezTo>
                  <a:pt x="8641796" y="180025"/>
                  <a:pt x="8594248" y="202214"/>
                  <a:pt x="8555152" y="227573"/>
                </a:cubicBezTo>
                <a:cubicBezTo>
                  <a:pt x="8628059" y="231800"/>
                  <a:pt x="8700966" y="236026"/>
                  <a:pt x="8772817" y="237083"/>
                </a:cubicBezTo>
                <a:close/>
                <a:moveTo>
                  <a:pt x="8993652" y="166289"/>
                </a:moveTo>
                <a:cubicBezTo>
                  <a:pt x="8844667" y="357538"/>
                  <a:pt x="9145805" y="146213"/>
                  <a:pt x="8993652" y="166289"/>
                </a:cubicBezTo>
                <a:lnTo>
                  <a:pt x="8993652" y="166289"/>
                </a:lnTo>
                <a:close/>
                <a:moveTo>
                  <a:pt x="8260354" y="1173253"/>
                </a:moveTo>
                <a:lnTo>
                  <a:pt x="8243448" y="1173253"/>
                </a:lnTo>
                <a:cubicBezTo>
                  <a:pt x="8226542" y="1176423"/>
                  <a:pt x="8209636" y="1180649"/>
                  <a:pt x="8193787" y="1183819"/>
                </a:cubicBezTo>
                <a:cubicBezTo>
                  <a:pt x="8215976" y="1179592"/>
                  <a:pt x="8237108" y="1176423"/>
                  <a:pt x="8260354" y="1173253"/>
                </a:cubicBezTo>
                <a:close/>
                <a:moveTo>
                  <a:pt x="6870892" y="718904"/>
                </a:moveTo>
                <a:cubicBezTo>
                  <a:pt x="6969158" y="711507"/>
                  <a:pt x="7068481" y="699885"/>
                  <a:pt x="7165691" y="684035"/>
                </a:cubicBezTo>
                <a:cubicBezTo>
                  <a:pt x="6964932" y="701998"/>
                  <a:pt x="6763116" y="719960"/>
                  <a:pt x="6597226" y="769622"/>
                </a:cubicBezTo>
                <a:cubicBezTo>
                  <a:pt x="6622585" y="769622"/>
                  <a:pt x="6646887" y="785471"/>
                  <a:pt x="6672247" y="785471"/>
                </a:cubicBezTo>
                <a:cubicBezTo>
                  <a:pt x="6720851" y="751659"/>
                  <a:pt x="6795872" y="719960"/>
                  <a:pt x="6870892" y="718904"/>
                </a:cubicBezTo>
                <a:close/>
                <a:moveTo>
                  <a:pt x="8260354" y="1173253"/>
                </a:moveTo>
                <a:cubicBezTo>
                  <a:pt x="8538246" y="1172196"/>
                  <a:pt x="8821422" y="1179592"/>
                  <a:pt x="9103540" y="1186989"/>
                </a:cubicBezTo>
                <a:cubicBezTo>
                  <a:pt x="9422641" y="1153177"/>
                  <a:pt x="9725893" y="1166913"/>
                  <a:pt x="10050277" y="1144724"/>
                </a:cubicBezTo>
                <a:cubicBezTo>
                  <a:pt x="10125297" y="1129931"/>
                  <a:pt x="10200318" y="1130988"/>
                  <a:pt x="10249979" y="1099289"/>
                </a:cubicBezTo>
                <a:cubicBezTo>
                  <a:pt x="10285904" y="1058080"/>
                  <a:pt x="10321830" y="1017929"/>
                  <a:pt x="10354585" y="976720"/>
                </a:cubicBezTo>
                <a:cubicBezTo>
                  <a:pt x="10256319" y="979890"/>
                  <a:pt x="10153826" y="995740"/>
                  <a:pt x="10067183" y="1012646"/>
                </a:cubicBezTo>
                <a:cubicBezTo>
                  <a:pt x="10078806" y="1007363"/>
                  <a:pt x="10077749" y="993626"/>
                  <a:pt x="10077749" y="984117"/>
                </a:cubicBezTo>
                <a:cubicBezTo>
                  <a:pt x="9941445" y="985173"/>
                  <a:pt x="9844235" y="1011589"/>
                  <a:pt x="9703704" y="1009476"/>
                </a:cubicBezTo>
                <a:cubicBezTo>
                  <a:pt x="9904463" y="927059"/>
                  <a:pt x="10148543" y="931285"/>
                  <a:pt x="10392623" y="926002"/>
                </a:cubicBezTo>
                <a:cubicBezTo>
                  <a:pt x="10405303" y="906983"/>
                  <a:pt x="10416926" y="887964"/>
                  <a:pt x="10427492" y="867888"/>
                </a:cubicBezTo>
                <a:cubicBezTo>
                  <a:pt x="9921368" y="835133"/>
                  <a:pt x="9404679" y="862605"/>
                  <a:pt x="8903839" y="934455"/>
                </a:cubicBezTo>
                <a:cubicBezTo>
                  <a:pt x="8812968" y="955588"/>
                  <a:pt x="8721043" y="974607"/>
                  <a:pt x="8628059" y="992570"/>
                </a:cubicBezTo>
                <a:cubicBezTo>
                  <a:pt x="8673495" y="997853"/>
                  <a:pt x="8719986" y="1003136"/>
                  <a:pt x="8766477" y="1010532"/>
                </a:cubicBezTo>
                <a:lnTo>
                  <a:pt x="8616436" y="1009476"/>
                </a:lnTo>
                <a:cubicBezTo>
                  <a:pt x="8592134" y="1009476"/>
                  <a:pt x="8568888" y="1008419"/>
                  <a:pt x="8544586" y="1008419"/>
                </a:cubicBezTo>
                <a:cubicBezTo>
                  <a:pt x="8388206" y="1038005"/>
                  <a:pt x="8228655" y="1064420"/>
                  <a:pt x="8058539" y="1090836"/>
                </a:cubicBezTo>
                <a:cubicBezTo>
                  <a:pt x="8194843" y="1060194"/>
                  <a:pt x="8333261" y="1031665"/>
                  <a:pt x="8473792" y="1006306"/>
                </a:cubicBezTo>
                <a:cubicBezTo>
                  <a:pt x="8191673" y="995740"/>
                  <a:pt x="7896875" y="966154"/>
                  <a:pt x="7621096" y="1021099"/>
                </a:cubicBezTo>
                <a:cubicBezTo>
                  <a:pt x="7474225" y="1069703"/>
                  <a:pt x="7279806" y="1087666"/>
                  <a:pt x="7108633" y="1134158"/>
                </a:cubicBezTo>
                <a:cubicBezTo>
                  <a:pt x="7105463" y="1140497"/>
                  <a:pt x="7101236" y="1145780"/>
                  <a:pt x="7098066" y="1153177"/>
                </a:cubicBezTo>
                <a:cubicBezTo>
                  <a:pt x="7085387" y="1152120"/>
                  <a:pt x="7071651" y="1151064"/>
                  <a:pt x="7058971" y="1150007"/>
                </a:cubicBezTo>
                <a:cubicBezTo>
                  <a:pt x="7036782" y="1160573"/>
                  <a:pt x="7013536" y="1176423"/>
                  <a:pt x="6998744" y="1185932"/>
                </a:cubicBezTo>
                <a:cubicBezTo>
                  <a:pt x="6819118" y="1221857"/>
                  <a:pt x="6640548" y="1266236"/>
                  <a:pt x="6452469" y="1288425"/>
                </a:cubicBezTo>
                <a:cubicBezTo>
                  <a:pt x="6436619" y="1293708"/>
                  <a:pt x="6419713" y="1297934"/>
                  <a:pt x="6403864" y="1303218"/>
                </a:cubicBezTo>
                <a:cubicBezTo>
                  <a:pt x="6354203" y="1320124"/>
                  <a:pt x="6279182" y="1305331"/>
                  <a:pt x="6229520" y="1306387"/>
                </a:cubicBezTo>
                <a:cubicBezTo>
                  <a:pt x="6305598" y="1305331"/>
                  <a:pt x="6379561" y="1297934"/>
                  <a:pt x="6452469" y="1288425"/>
                </a:cubicBezTo>
                <a:cubicBezTo>
                  <a:pt x="6662737" y="1225027"/>
                  <a:pt x="6825457" y="1135214"/>
                  <a:pt x="7058971" y="1150007"/>
                </a:cubicBezTo>
                <a:cubicBezTo>
                  <a:pt x="7073764" y="1142611"/>
                  <a:pt x="7087500" y="1137327"/>
                  <a:pt x="7098066" y="1137327"/>
                </a:cubicBezTo>
                <a:lnTo>
                  <a:pt x="7108633" y="1135214"/>
                </a:lnTo>
                <a:cubicBezTo>
                  <a:pt x="7167804" y="1041174"/>
                  <a:pt x="7330524" y="1040118"/>
                  <a:pt x="7471055" y="1039061"/>
                </a:cubicBezTo>
                <a:cubicBezTo>
                  <a:pt x="7445696" y="1007363"/>
                  <a:pt x="7520716" y="1022155"/>
                  <a:pt x="7520716" y="990456"/>
                </a:cubicBezTo>
                <a:cubicBezTo>
                  <a:pt x="7669701" y="923889"/>
                  <a:pt x="7819741" y="860492"/>
                  <a:pt x="7944423" y="812943"/>
                </a:cubicBezTo>
                <a:cubicBezTo>
                  <a:pt x="8144125" y="749546"/>
                  <a:pt x="8343828" y="783358"/>
                  <a:pt x="8519227" y="687205"/>
                </a:cubicBezTo>
                <a:cubicBezTo>
                  <a:pt x="8569945" y="655506"/>
                  <a:pt x="8669268" y="672412"/>
                  <a:pt x="8744288" y="656563"/>
                </a:cubicBezTo>
                <a:cubicBezTo>
                  <a:pt x="8775987" y="641770"/>
                  <a:pt x="8810856" y="628034"/>
                  <a:pt x="8845724" y="615355"/>
                </a:cubicBezTo>
                <a:cubicBezTo>
                  <a:pt x="8808742" y="610071"/>
                  <a:pt x="8771761" y="603732"/>
                  <a:pt x="8734779" y="596335"/>
                </a:cubicBezTo>
                <a:cubicBezTo>
                  <a:pt x="8709419" y="579429"/>
                  <a:pt x="9370867" y="500182"/>
                  <a:pt x="9346564" y="437842"/>
                </a:cubicBezTo>
                <a:cubicBezTo>
                  <a:pt x="9346564" y="430445"/>
                  <a:pt x="9211316" y="442068"/>
                  <a:pt x="9027464" y="457917"/>
                </a:cubicBezTo>
                <a:cubicBezTo>
                  <a:pt x="8843611" y="474823"/>
                  <a:pt x="8612210" y="492786"/>
                  <a:pt x="8419904" y="493843"/>
                </a:cubicBezTo>
                <a:cubicBezTo>
                  <a:pt x="8344884" y="445238"/>
                  <a:pt x="8486472" y="257159"/>
                  <a:pt x="8537190" y="241309"/>
                </a:cubicBezTo>
                <a:cubicBezTo>
                  <a:pt x="8542473" y="237083"/>
                  <a:pt x="8548812" y="232856"/>
                  <a:pt x="8555152" y="228630"/>
                </a:cubicBezTo>
                <a:cubicBezTo>
                  <a:pt x="8498094" y="224403"/>
                  <a:pt x="8439980" y="221233"/>
                  <a:pt x="8382923" y="217007"/>
                </a:cubicBezTo>
                <a:cubicBezTo>
                  <a:pt x="8292053" y="231800"/>
                  <a:pt x="8201183" y="246592"/>
                  <a:pt x="8109257" y="261385"/>
                </a:cubicBezTo>
                <a:cubicBezTo>
                  <a:pt x="7962386" y="283574"/>
                  <a:pt x="7813402" y="305763"/>
                  <a:pt x="7664418" y="327952"/>
                </a:cubicBezTo>
                <a:cubicBezTo>
                  <a:pt x="7703512" y="314216"/>
                  <a:pt x="7743665" y="299424"/>
                  <a:pt x="7783816" y="284631"/>
                </a:cubicBezTo>
                <a:cubicBezTo>
                  <a:pt x="7802835" y="275121"/>
                  <a:pt x="7822912" y="267725"/>
                  <a:pt x="7841931" y="260328"/>
                </a:cubicBezTo>
                <a:cubicBezTo>
                  <a:pt x="8001481" y="203271"/>
                  <a:pt x="8188504" y="205384"/>
                  <a:pt x="8381866" y="217007"/>
                </a:cubicBezTo>
                <a:cubicBezTo>
                  <a:pt x="8485415" y="199044"/>
                  <a:pt x="8586851" y="180025"/>
                  <a:pt x="8689344" y="159949"/>
                </a:cubicBezTo>
                <a:lnTo>
                  <a:pt x="8696740" y="156779"/>
                </a:lnTo>
                <a:cubicBezTo>
                  <a:pt x="8567832" y="155723"/>
                  <a:pt x="8435754" y="144100"/>
                  <a:pt x="8306846" y="135647"/>
                </a:cubicBezTo>
                <a:cubicBezTo>
                  <a:pt x="8070161" y="176855"/>
                  <a:pt x="7830307" y="210667"/>
                  <a:pt x="7588341" y="247649"/>
                </a:cubicBezTo>
                <a:cubicBezTo>
                  <a:pt x="7628492" y="233913"/>
                  <a:pt x="7668644" y="219120"/>
                  <a:pt x="7707739" y="203271"/>
                </a:cubicBezTo>
                <a:cubicBezTo>
                  <a:pt x="7879969" y="121911"/>
                  <a:pt x="8088124" y="122967"/>
                  <a:pt x="8305789" y="135647"/>
                </a:cubicBezTo>
                <a:cubicBezTo>
                  <a:pt x="8534020" y="96552"/>
                  <a:pt x="8755911" y="53230"/>
                  <a:pt x="8971462" y="399"/>
                </a:cubicBezTo>
                <a:cubicBezTo>
                  <a:pt x="8825648" y="-658"/>
                  <a:pt x="8658701" y="-658"/>
                  <a:pt x="8513944" y="14135"/>
                </a:cubicBezTo>
                <a:cubicBezTo>
                  <a:pt x="8223372" y="53230"/>
                  <a:pt x="7944423" y="93382"/>
                  <a:pt x="7671814" y="135647"/>
                </a:cubicBezTo>
                <a:cubicBezTo>
                  <a:pt x="7399205" y="181082"/>
                  <a:pt x="7130822" y="225460"/>
                  <a:pt x="6861383" y="269838"/>
                </a:cubicBezTo>
                <a:cubicBezTo>
                  <a:pt x="6796928" y="307877"/>
                  <a:pt x="6731417" y="339575"/>
                  <a:pt x="6666963" y="350142"/>
                </a:cubicBezTo>
                <a:cubicBezTo>
                  <a:pt x="6516923" y="382897"/>
                  <a:pt x="6341523" y="385010"/>
                  <a:pt x="6191482" y="404030"/>
                </a:cubicBezTo>
                <a:cubicBezTo>
                  <a:pt x="6216841" y="435728"/>
                  <a:pt x="6141821" y="436785"/>
                  <a:pt x="6141821" y="453691"/>
                </a:cubicBezTo>
                <a:cubicBezTo>
                  <a:pt x="5992837" y="521315"/>
                  <a:pt x="5817437" y="507579"/>
                  <a:pt x="5640981" y="511805"/>
                </a:cubicBezTo>
                <a:cubicBezTo>
                  <a:pt x="5615622" y="511805"/>
                  <a:pt x="5615622" y="495956"/>
                  <a:pt x="5589206" y="483276"/>
                </a:cubicBezTo>
                <a:cubicBezTo>
                  <a:pt x="5354635" y="637544"/>
                  <a:pt x="5037647" y="629091"/>
                  <a:pt x="4728056" y="632261"/>
                </a:cubicBezTo>
                <a:cubicBezTo>
                  <a:pt x="4649866" y="639657"/>
                  <a:pt x="4570619" y="642827"/>
                  <a:pt x="4490316" y="640714"/>
                </a:cubicBezTo>
                <a:cubicBezTo>
                  <a:pt x="4567449" y="635430"/>
                  <a:pt x="4647753" y="633317"/>
                  <a:pt x="4728056" y="632261"/>
                </a:cubicBezTo>
                <a:cubicBezTo>
                  <a:pt x="4906626" y="615355"/>
                  <a:pt x="5079912" y="577316"/>
                  <a:pt x="5253199" y="536108"/>
                </a:cubicBezTo>
                <a:cubicBezTo>
                  <a:pt x="4828436" y="604788"/>
                  <a:pt x="4425862" y="644940"/>
                  <a:pt x="4006382" y="679809"/>
                </a:cubicBezTo>
                <a:cubicBezTo>
                  <a:pt x="3805623" y="697771"/>
                  <a:pt x="3613317" y="726300"/>
                  <a:pt x="3423124" y="761169"/>
                </a:cubicBezTo>
                <a:cubicBezTo>
                  <a:pt x="3233989" y="799207"/>
                  <a:pt x="3048022" y="842529"/>
                  <a:pt x="2862056" y="886907"/>
                </a:cubicBezTo>
                <a:cubicBezTo>
                  <a:pt x="2710959" y="919663"/>
                  <a:pt x="2557748" y="928116"/>
                  <a:pt x="2404538" y="930229"/>
                </a:cubicBezTo>
                <a:cubicBezTo>
                  <a:pt x="2417217" y="919663"/>
                  <a:pt x="2428840" y="908040"/>
                  <a:pt x="2440463" y="896417"/>
                </a:cubicBezTo>
                <a:cubicBezTo>
                  <a:pt x="2249214" y="899587"/>
                  <a:pt x="2066418" y="914379"/>
                  <a:pt x="1874112" y="953475"/>
                </a:cubicBezTo>
                <a:lnTo>
                  <a:pt x="1822337" y="964041"/>
                </a:lnTo>
                <a:cubicBezTo>
                  <a:pt x="1427160" y="1049628"/>
                  <a:pt x="1085870" y="1100346"/>
                  <a:pt x="680126" y="1157403"/>
                </a:cubicBezTo>
                <a:cubicBezTo>
                  <a:pt x="579746" y="1170083"/>
                  <a:pt x="482537" y="1201782"/>
                  <a:pt x="383214" y="1218688"/>
                </a:cubicBezTo>
                <a:cubicBezTo>
                  <a:pt x="311363" y="1246160"/>
                  <a:pt x="450838" y="1322237"/>
                  <a:pt x="329326" y="1357105"/>
                </a:cubicBezTo>
                <a:cubicBezTo>
                  <a:pt x="336722" y="1360275"/>
                  <a:pt x="344119" y="1364502"/>
                  <a:pt x="350459" y="1369785"/>
                </a:cubicBezTo>
                <a:cubicBezTo>
                  <a:pt x="441328" y="1334916"/>
                  <a:pt x="519519" y="1291595"/>
                  <a:pt x="551217" y="1321180"/>
                </a:cubicBezTo>
                <a:cubicBezTo>
                  <a:pt x="595596" y="1381408"/>
                  <a:pt x="422309" y="1445862"/>
                  <a:pt x="321930" y="1531449"/>
                </a:cubicBezTo>
                <a:cubicBezTo>
                  <a:pt x="320873" y="1544128"/>
                  <a:pt x="318760" y="1556808"/>
                  <a:pt x="314533" y="1570544"/>
                </a:cubicBezTo>
                <a:cubicBezTo>
                  <a:pt x="314533" y="1570544"/>
                  <a:pt x="298684" y="1573714"/>
                  <a:pt x="279665" y="1576883"/>
                </a:cubicBezTo>
                <a:cubicBezTo>
                  <a:pt x="276495" y="1582167"/>
                  <a:pt x="273325" y="1586393"/>
                  <a:pt x="271212" y="1591676"/>
                </a:cubicBezTo>
                <a:cubicBezTo>
                  <a:pt x="279665" y="1612809"/>
                  <a:pt x="278608" y="1636054"/>
                  <a:pt x="274382" y="1660357"/>
                </a:cubicBezTo>
                <a:cubicBezTo>
                  <a:pt x="316647" y="1651904"/>
                  <a:pt x="358912" y="1645564"/>
                  <a:pt x="401177" y="1639224"/>
                </a:cubicBezTo>
                <a:cubicBezTo>
                  <a:pt x="370534" y="1697339"/>
                  <a:pt x="335666" y="1734321"/>
                  <a:pt x="276495" y="1773416"/>
                </a:cubicBezTo>
                <a:lnTo>
                  <a:pt x="277551" y="1775529"/>
                </a:lnTo>
                <a:lnTo>
                  <a:pt x="273325" y="1776586"/>
                </a:lnTo>
                <a:cubicBezTo>
                  <a:pt x="261702" y="1783982"/>
                  <a:pt x="249023" y="1792435"/>
                  <a:pt x="234230" y="1799831"/>
                </a:cubicBezTo>
                <a:lnTo>
                  <a:pt x="234230" y="1799831"/>
                </a:lnTo>
                <a:cubicBezTo>
                  <a:pt x="527972" y="1872738"/>
                  <a:pt x="279665" y="1983684"/>
                  <a:pt x="219437" y="2178103"/>
                </a:cubicBezTo>
                <a:cubicBezTo>
                  <a:pt x="243739" y="2179160"/>
                  <a:pt x="271212" y="2174933"/>
                  <a:pt x="300797" y="2163310"/>
                </a:cubicBezTo>
                <a:cubicBezTo>
                  <a:pt x="303967" y="2179160"/>
                  <a:pt x="309250" y="2210859"/>
                  <a:pt x="309250" y="2210859"/>
                </a:cubicBezTo>
                <a:cubicBezTo>
                  <a:pt x="411743" y="2207689"/>
                  <a:pt x="502613" y="2218255"/>
                  <a:pt x="591369" y="2235161"/>
                </a:cubicBezTo>
                <a:cubicBezTo>
                  <a:pt x="679069" y="2251010"/>
                  <a:pt x="765712" y="2275313"/>
                  <a:pt x="865035" y="2302785"/>
                </a:cubicBezTo>
                <a:cubicBezTo>
                  <a:pt x="913640" y="2312295"/>
                  <a:pt x="923149" y="2376749"/>
                  <a:pt x="992887" y="2367239"/>
                </a:cubicBezTo>
                <a:cubicBezTo>
                  <a:pt x="1178853" y="2341880"/>
                  <a:pt x="1372215" y="2338710"/>
                  <a:pt x="1559238" y="2299615"/>
                </a:cubicBezTo>
                <a:cubicBezTo>
                  <a:pt x="1761053" y="2254180"/>
                  <a:pt x="1958642" y="2211915"/>
                  <a:pt x="2156231" y="2178103"/>
                </a:cubicBezTo>
                <a:cubicBezTo>
                  <a:pt x="2354876" y="2145348"/>
                  <a:pt x="2551409" y="2116819"/>
                  <a:pt x="2751111" y="2091460"/>
                </a:cubicBezTo>
                <a:cubicBezTo>
                  <a:pt x="2747941" y="2088290"/>
                  <a:pt x="2746884" y="2085120"/>
                  <a:pt x="2746884" y="2080894"/>
                </a:cubicBezTo>
                <a:cubicBezTo>
                  <a:pt x="2843037" y="2072441"/>
                  <a:pt x="2940247" y="2062931"/>
                  <a:pt x="3039570" y="2053421"/>
                </a:cubicBezTo>
                <a:cubicBezTo>
                  <a:pt x="3136779" y="2047082"/>
                  <a:pt x="3207573" y="1994250"/>
                  <a:pt x="3305839" y="1988967"/>
                </a:cubicBezTo>
                <a:cubicBezTo>
                  <a:pt x="3635506" y="1967835"/>
                  <a:pt x="3959890" y="1948815"/>
                  <a:pt x="4282161" y="1917117"/>
                </a:cubicBezTo>
                <a:cubicBezTo>
                  <a:pt x="4604431" y="1888588"/>
                  <a:pt x="4926702" y="1857946"/>
                  <a:pt x="5251086" y="1818851"/>
                </a:cubicBezTo>
                <a:cubicBezTo>
                  <a:pt x="5300747" y="1788208"/>
                  <a:pt x="5354635" y="1760736"/>
                  <a:pt x="5412749" y="1737490"/>
                </a:cubicBezTo>
                <a:cubicBezTo>
                  <a:pt x="5373654" y="1737490"/>
                  <a:pt x="5332446" y="1735377"/>
                  <a:pt x="5290181" y="1730094"/>
                </a:cubicBezTo>
                <a:cubicBezTo>
                  <a:pt x="5679019" y="1465938"/>
                  <a:pt x="6374278" y="1480731"/>
                  <a:pt x="6769456" y="1351822"/>
                </a:cubicBezTo>
                <a:cubicBezTo>
                  <a:pt x="7216409" y="1217631"/>
                  <a:pt x="7720419" y="1173253"/>
                  <a:pt x="8242391" y="1173253"/>
                </a:cubicBezTo>
                <a:cubicBezTo>
                  <a:pt x="8500208" y="1117251"/>
                  <a:pt x="8765420" y="1066534"/>
                  <a:pt x="9036973" y="1027438"/>
                </a:cubicBezTo>
                <a:cubicBezTo>
                  <a:pt x="8789723" y="1084496"/>
                  <a:pt x="8536133" y="1128874"/>
                  <a:pt x="8260354" y="1173253"/>
                </a:cubicBezTo>
                <a:close/>
                <a:moveTo>
                  <a:pt x="810090" y="1740660"/>
                </a:moveTo>
                <a:cubicBezTo>
                  <a:pt x="814317" y="1743830"/>
                  <a:pt x="818543" y="1747000"/>
                  <a:pt x="822770" y="1750170"/>
                </a:cubicBezTo>
                <a:cubicBezTo>
                  <a:pt x="798468" y="1761793"/>
                  <a:pt x="774165" y="1773416"/>
                  <a:pt x="749863" y="1782925"/>
                </a:cubicBezTo>
                <a:cubicBezTo>
                  <a:pt x="765712" y="1761793"/>
                  <a:pt x="786845" y="1743830"/>
                  <a:pt x="810090" y="1740660"/>
                </a:cubicBezTo>
                <a:close/>
                <a:moveTo>
                  <a:pt x="1014019" y="1800888"/>
                </a:moveTo>
                <a:cubicBezTo>
                  <a:pt x="913640" y="1825190"/>
                  <a:pt x="816430" y="1845266"/>
                  <a:pt x="727674" y="1849493"/>
                </a:cubicBezTo>
                <a:cubicBezTo>
                  <a:pt x="727674" y="1846323"/>
                  <a:pt x="727674" y="1841040"/>
                  <a:pt x="727674" y="1836813"/>
                </a:cubicBezTo>
                <a:cubicBezTo>
                  <a:pt x="831223" y="1810398"/>
                  <a:pt x="935829" y="1779755"/>
                  <a:pt x="1036208" y="1757566"/>
                </a:cubicBezTo>
                <a:cubicBezTo>
                  <a:pt x="1137644" y="1737490"/>
                  <a:pt x="1233797" y="1723754"/>
                  <a:pt x="1319384" y="1727981"/>
                </a:cubicBezTo>
                <a:cubicBezTo>
                  <a:pt x="1219004" y="1752283"/>
                  <a:pt x="1114399" y="1776586"/>
                  <a:pt x="1014019" y="1800888"/>
                </a:cubicBezTo>
                <a:close/>
                <a:moveTo>
                  <a:pt x="2014643" y="1996364"/>
                </a:moveTo>
                <a:lnTo>
                  <a:pt x="2013587" y="1988967"/>
                </a:lnTo>
                <a:lnTo>
                  <a:pt x="2017813" y="1994250"/>
                </a:lnTo>
                <a:lnTo>
                  <a:pt x="2014643" y="1996364"/>
                </a:lnTo>
                <a:close/>
                <a:moveTo>
                  <a:pt x="4889720" y="1368728"/>
                </a:moveTo>
                <a:cubicBezTo>
                  <a:pt x="4744963" y="1487070"/>
                  <a:pt x="4471297" y="1477561"/>
                  <a:pt x="4251518" y="1551524"/>
                </a:cubicBezTo>
                <a:cubicBezTo>
                  <a:pt x="4178611" y="1570544"/>
                  <a:pt x="4105704" y="1606469"/>
                  <a:pt x="4031740" y="1626545"/>
                </a:cubicBezTo>
                <a:cubicBezTo>
                  <a:pt x="3860567" y="1666697"/>
                  <a:pt x="3689394" y="1706848"/>
                  <a:pt x="3516107" y="1742774"/>
                </a:cubicBezTo>
                <a:cubicBezTo>
                  <a:pt x="3342821" y="1780812"/>
                  <a:pt x="3166365" y="1816737"/>
                  <a:pt x="2983568" y="1843153"/>
                </a:cubicBezTo>
                <a:cubicBezTo>
                  <a:pt x="2837754" y="1867455"/>
                  <a:pt x="2668694" y="1910777"/>
                  <a:pt x="2524993" y="1955155"/>
                </a:cubicBezTo>
                <a:cubicBezTo>
                  <a:pt x="2476388" y="1969948"/>
                  <a:pt x="2427784" y="1975231"/>
                  <a:pt x="2379179" y="1978401"/>
                </a:cubicBezTo>
                <a:cubicBezTo>
                  <a:pt x="2376009" y="1974175"/>
                  <a:pt x="2373896" y="1969948"/>
                  <a:pt x="2370726" y="1965722"/>
                </a:cubicBezTo>
                <a:cubicBezTo>
                  <a:pt x="2429897" y="1956212"/>
                  <a:pt x="2489068" y="1947759"/>
                  <a:pt x="2548239" y="1937193"/>
                </a:cubicBezTo>
                <a:cubicBezTo>
                  <a:pt x="2595787" y="1917117"/>
                  <a:pt x="2641222" y="1865342"/>
                  <a:pt x="2665524" y="1863229"/>
                </a:cubicBezTo>
                <a:cubicBezTo>
                  <a:pt x="2760620" y="1823077"/>
                  <a:pt x="2884246" y="1816737"/>
                  <a:pt x="3005757" y="1793492"/>
                </a:cubicBezTo>
                <a:cubicBezTo>
                  <a:pt x="3101910" y="1755453"/>
                  <a:pt x="3226592" y="1779755"/>
                  <a:pt x="3348104" y="1756510"/>
                </a:cubicBezTo>
                <a:cubicBezTo>
                  <a:pt x="3372406" y="1755453"/>
                  <a:pt x="3395652" y="1721641"/>
                  <a:pt x="3394595" y="1704735"/>
                </a:cubicBezTo>
                <a:cubicBezTo>
                  <a:pt x="3567882" y="1726924"/>
                  <a:pt x="3661922" y="1627601"/>
                  <a:pt x="3835208" y="1634998"/>
                </a:cubicBezTo>
                <a:lnTo>
                  <a:pt x="3759131" y="1606469"/>
                </a:lnTo>
                <a:cubicBezTo>
                  <a:pt x="3857397" y="1585336"/>
                  <a:pt x="3929248" y="1550468"/>
                  <a:pt x="4052873" y="1528279"/>
                </a:cubicBezTo>
                <a:cubicBezTo>
                  <a:pt x="4152196" y="1524052"/>
                  <a:pt x="4222990" y="1456428"/>
                  <a:pt x="4296954" y="1452202"/>
                </a:cubicBezTo>
                <a:cubicBezTo>
                  <a:pt x="4543147" y="1410993"/>
                  <a:pt x="4791454" y="1403597"/>
                  <a:pt x="4986930" y="1316954"/>
                </a:cubicBezTo>
                <a:cubicBezTo>
                  <a:pt x="4963684" y="1349709"/>
                  <a:pt x="4915079" y="1351822"/>
                  <a:pt x="4889720" y="1368728"/>
                </a:cubicBezTo>
                <a:close/>
                <a:moveTo>
                  <a:pt x="3782377" y="1041174"/>
                </a:moveTo>
                <a:cubicBezTo>
                  <a:pt x="3672488" y="854152"/>
                  <a:pt x="4243066" y="727357"/>
                  <a:pt x="4443824" y="722074"/>
                </a:cubicBezTo>
                <a:cubicBezTo>
                  <a:pt x="4693188" y="727357"/>
                  <a:pt x="4984816" y="687205"/>
                  <a:pt x="5246859" y="610071"/>
                </a:cubicBezTo>
                <a:cubicBezTo>
                  <a:pt x="5431769" y="973550"/>
                  <a:pt x="4013778" y="672412"/>
                  <a:pt x="3782377" y="1041174"/>
                </a:cubicBezTo>
                <a:close/>
                <a:moveTo>
                  <a:pt x="7008253" y="335349"/>
                </a:moveTo>
                <a:cubicBezTo>
                  <a:pt x="7127652" y="334292"/>
                  <a:pt x="7229088" y="311046"/>
                  <a:pt x="7333694" y="285687"/>
                </a:cubicBezTo>
                <a:lnTo>
                  <a:pt x="7008253" y="335349"/>
                </a:lnTo>
                <a:close/>
                <a:moveTo>
                  <a:pt x="6099556" y="953475"/>
                </a:moveTo>
                <a:cubicBezTo>
                  <a:pt x="6272842" y="902757"/>
                  <a:pt x="6421826" y="817170"/>
                  <a:pt x="6596169" y="768565"/>
                </a:cubicBezTo>
                <a:cubicBezTo>
                  <a:pt x="6878288" y="666073"/>
                  <a:pt x="7200559" y="638600"/>
                  <a:pt x="7513320" y="607958"/>
                </a:cubicBezTo>
                <a:cubicBezTo>
                  <a:pt x="7540793" y="600562"/>
                  <a:pt x="7568265" y="592109"/>
                  <a:pt x="7594680" y="584712"/>
                </a:cubicBezTo>
                <a:cubicBezTo>
                  <a:pt x="7653852" y="572033"/>
                  <a:pt x="7704569" y="573090"/>
                  <a:pt x="7753174" y="582599"/>
                </a:cubicBezTo>
                <a:lnTo>
                  <a:pt x="7775363" y="580486"/>
                </a:lnTo>
                <a:lnTo>
                  <a:pt x="7762684" y="584712"/>
                </a:lnTo>
                <a:cubicBezTo>
                  <a:pt x="7836648" y="598449"/>
                  <a:pt x="7906385" y="624864"/>
                  <a:pt x="7995141" y="634374"/>
                </a:cubicBezTo>
                <a:lnTo>
                  <a:pt x="8020500" y="618524"/>
                </a:lnTo>
                <a:lnTo>
                  <a:pt x="8020500" y="667129"/>
                </a:lnTo>
                <a:cubicBezTo>
                  <a:pt x="7795439" y="777018"/>
                  <a:pt x="7520716" y="697771"/>
                  <a:pt x="7271353" y="748489"/>
                </a:cubicBezTo>
                <a:cubicBezTo>
                  <a:pt x="6946969" y="816113"/>
                  <a:pt x="6597226" y="830906"/>
                  <a:pt x="6274956" y="950305"/>
                </a:cubicBezTo>
                <a:cubicBezTo>
                  <a:pt x="6224237" y="967211"/>
                  <a:pt x="6149217" y="952418"/>
                  <a:pt x="6099556" y="953475"/>
                </a:cubicBezTo>
                <a:close/>
                <a:moveTo>
                  <a:pt x="8578398" y="987287"/>
                </a:moveTo>
                <a:cubicBezTo>
                  <a:pt x="8686173" y="968267"/>
                  <a:pt x="8795006" y="950305"/>
                  <a:pt x="8904895" y="934455"/>
                </a:cubicBezTo>
                <a:cubicBezTo>
                  <a:pt x="8989425" y="915436"/>
                  <a:pt x="9073955" y="893247"/>
                  <a:pt x="9157429" y="872114"/>
                </a:cubicBezTo>
                <a:cubicBezTo>
                  <a:pt x="9558946" y="792868"/>
                  <a:pt x="10025975" y="829849"/>
                  <a:pt x="10457077" y="798151"/>
                </a:cubicBezTo>
                <a:cubicBezTo>
                  <a:pt x="10470813" y="750603"/>
                  <a:pt x="10472927" y="703054"/>
                  <a:pt x="10459191" y="652336"/>
                </a:cubicBezTo>
                <a:cubicBezTo>
                  <a:pt x="9992162" y="592109"/>
                  <a:pt x="9523021" y="670299"/>
                  <a:pt x="9055992" y="636487"/>
                </a:cubicBezTo>
                <a:lnTo>
                  <a:pt x="9045426" y="641770"/>
                </a:lnTo>
                <a:cubicBezTo>
                  <a:pt x="8844667" y="736866"/>
                  <a:pt x="8520284" y="703054"/>
                  <a:pt x="8269864" y="782301"/>
                </a:cubicBezTo>
                <a:cubicBezTo>
                  <a:pt x="8019444" y="877398"/>
                  <a:pt x="7770080" y="904870"/>
                  <a:pt x="7520716" y="989400"/>
                </a:cubicBezTo>
                <a:cubicBezTo>
                  <a:pt x="7881026" y="986230"/>
                  <a:pt x="8223372" y="956644"/>
                  <a:pt x="8578398" y="987287"/>
                </a:cubicBezTo>
                <a:close/>
                <a:moveTo>
                  <a:pt x="5687472" y="1768133"/>
                </a:moveTo>
                <a:cubicBezTo>
                  <a:pt x="5783625" y="1756510"/>
                  <a:pt x="5880834" y="1744887"/>
                  <a:pt x="5979101" y="1733264"/>
                </a:cubicBezTo>
                <a:cubicBezTo>
                  <a:pt x="6251710" y="1689942"/>
                  <a:pt x="6492620" y="1636054"/>
                  <a:pt x="6740927" y="1577940"/>
                </a:cubicBezTo>
                <a:cubicBezTo>
                  <a:pt x="6559188" y="1586393"/>
                  <a:pt x="6375335" y="1593789"/>
                  <a:pt x="6191482" y="1598016"/>
                </a:cubicBezTo>
                <a:cubicBezTo>
                  <a:pt x="6006573" y="1618092"/>
                  <a:pt x="5852306" y="1702622"/>
                  <a:pt x="5687472" y="1768133"/>
                </a:cubicBezTo>
                <a:close/>
                <a:moveTo>
                  <a:pt x="6941686" y="1527222"/>
                </a:moveTo>
                <a:cubicBezTo>
                  <a:pt x="6874062" y="1544128"/>
                  <a:pt x="6807494" y="1561034"/>
                  <a:pt x="6740927" y="1576883"/>
                </a:cubicBezTo>
                <a:cubicBezTo>
                  <a:pt x="7011423" y="1563147"/>
                  <a:pt x="7278750" y="1542015"/>
                  <a:pt x="7547132" y="1518769"/>
                </a:cubicBezTo>
                <a:cubicBezTo>
                  <a:pt x="7987745" y="1452202"/>
                  <a:pt x="8428357" y="1400427"/>
                  <a:pt x="8870027" y="1316954"/>
                </a:cubicBezTo>
                <a:cubicBezTo>
                  <a:pt x="8920744" y="1308501"/>
                  <a:pt x="8970406" y="1302161"/>
                  <a:pt x="9020067" y="1295821"/>
                </a:cubicBezTo>
                <a:cubicBezTo>
                  <a:pt x="8610097" y="1284198"/>
                  <a:pt x="8199070" y="1272575"/>
                  <a:pt x="7804949" y="1289481"/>
                </a:cubicBezTo>
                <a:cubicBezTo>
                  <a:pt x="7410828" y="1308501"/>
                  <a:pt x="7031499" y="1358162"/>
                  <a:pt x="6684926" y="1461711"/>
                </a:cubicBezTo>
                <a:cubicBezTo>
                  <a:pt x="6672247" y="1465938"/>
                  <a:pt x="6658511" y="1470164"/>
                  <a:pt x="6644775" y="1473334"/>
                </a:cubicBezTo>
                <a:cubicBezTo>
                  <a:pt x="6975498" y="1460655"/>
                  <a:pt x="7303052" y="1435296"/>
                  <a:pt x="7629549" y="1407823"/>
                </a:cubicBezTo>
                <a:cubicBezTo>
                  <a:pt x="7400262" y="1444805"/>
                  <a:pt x="7170974" y="1481787"/>
                  <a:pt x="6941686" y="1527222"/>
                </a:cubicBezTo>
                <a:close/>
                <a:moveTo>
                  <a:pt x="8473792" y="1005249"/>
                </a:moveTo>
                <a:cubicBezTo>
                  <a:pt x="8498094" y="1006306"/>
                  <a:pt x="8521340" y="1006306"/>
                  <a:pt x="8545642" y="1007363"/>
                </a:cubicBezTo>
                <a:cubicBezTo>
                  <a:pt x="8573115" y="1002079"/>
                  <a:pt x="8600587" y="996796"/>
                  <a:pt x="8628059" y="991513"/>
                </a:cubicBezTo>
                <a:cubicBezTo>
                  <a:pt x="8611153" y="990456"/>
                  <a:pt x="8594248" y="988343"/>
                  <a:pt x="8578398" y="987287"/>
                </a:cubicBezTo>
                <a:cubicBezTo>
                  <a:pt x="8543529" y="993626"/>
                  <a:pt x="8508661" y="999966"/>
                  <a:pt x="8473792" y="1005249"/>
                </a:cubicBezTo>
                <a:close/>
                <a:moveTo>
                  <a:pt x="7762684" y="584712"/>
                </a:moveTo>
                <a:lnTo>
                  <a:pt x="7753174" y="582599"/>
                </a:lnTo>
                <a:cubicBezTo>
                  <a:pt x="7673927" y="591052"/>
                  <a:pt x="7593624" y="599505"/>
                  <a:pt x="7512264" y="607958"/>
                </a:cubicBezTo>
                <a:cubicBezTo>
                  <a:pt x="7400262" y="637544"/>
                  <a:pt x="7284033" y="662903"/>
                  <a:pt x="7164634" y="682979"/>
                </a:cubicBezTo>
                <a:cubicBezTo>
                  <a:pt x="7381242" y="663959"/>
                  <a:pt x="7595737" y="642827"/>
                  <a:pt x="7762684" y="584712"/>
                </a:cubicBezTo>
                <a:close/>
                <a:moveTo>
                  <a:pt x="7067425" y="202214"/>
                </a:moveTo>
                <a:cubicBezTo>
                  <a:pt x="7042065" y="202214"/>
                  <a:pt x="6992404" y="202214"/>
                  <a:pt x="6967045" y="203271"/>
                </a:cubicBezTo>
                <a:lnTo>
                  <a:pt x="6921610" y="232856"/>
                </a:lnTo>
                <a:cubicBezTo>
                  <a:pt x="6944856" y="233913"/>
                  <a:pt x="6969158" y="234969"/>
                  <a:pt x="6992404" y="236026"/>
                </a:cubicBezTo>
                <a:lnTo>
                  <a:pt x="7067425" y="202214"/>
                </a:lnTo>
                <a:close/>
                <a:moveTo>
                  <a:pt x="5590262" y="482220"/>
                </a:moveTo>
                <a:cubicBezTo>
                  <a:pt x="6032988" y="408256"/>
                  <a:pt x="6449299" y="338519"/>
                  <a:pt x="6862439" y="268781"/>
                </a:cubicBezTo>
                <a:cubicBezTo>
                  <a:pt x="6882515" y="256102"/>
                  <a:pt x="6902591" y="244479"/>
                  <a:pt x="6922667" y="231800"/>
                </a:cubicBezTo>
                <a:cubicBezTo>
                  <a:pt x="6644775" y="223347"/>
                  <a:pt x="6368995" y="245536"/>
                  <a:pt x="6116462" y="340632"/>
                </a:cubicBezTo>
                <a:cubicBezTo>
                  <a:pt x="6066801" y="357538"/>
                  <a:pt x="5991780" y="407199"/>
                  <a:pt x="5942119" y="408256"/>
                </a:cubicBezTo>
                <a:cubicBezTo>
                  <a:pt x="5704378" y="428332"/>
                  <a:pt x="5480374" y="482220"/>
                  <a:pt x="5255312" y="535051"/>
                </a:cubicBezTo>
                <a:cubicBezTo>
                  <a:pt x="5362032" y="518145"/>
                  <a:pt x="5470864" y="501239"/>
                  <a:pt x="5581809" y="483276"/>
                </a:cubicBezTo>
                <a:lnTo>
                  <a:pt x="5590262" y="482220"/>
                </a:lnTo>
                <a:close/>
              </a:path>
            </a:pathLst>
          </a:custGeom>
          <a:solidFill>
            <a:srgbClr val="F1E6DF"/>
          </a:solidFill>
          <a:ln w="105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038D1D7-ABB1-47D8-840A-A96185B228B8}"/>
              </a:ext>
            </a:extLst>
          </p:cNvPr>
          <p:cNvSpPr/>
          <p:nvPr/>
        </p:nvSpPr>
        <p:spPr>
          <a:xfrm>
            <a:off x="3881261" y="8157948"/>
            <a:ext cx="13188780" cy="2688436"/>
          </a:xfrm>
          <a:custGeom>
            <a:avLst/>
            <a:gdLst>
              <a:gd name="connsiteX0" fmla="*/ 13146222 w 13188780"/>
              <a:gd name="connsiteY0" fmla="*/ 1168627 h 2688436"/>
              <a:gd name="connsiteX1" fmla="*/ 10259 w 13188780"/>
              <a:gd name="connsiteY1" fmla="*/ 1580711 h 2688436"/>
              <a:gd name="connsiteX2" fmla="*/ 186715 w 13188780"/>
              <a:gd name="connsiteY2" fmla="*/ 786129 h 2688436"/>
              <a:gd name="connsiteX3" fmla="*/ 330416 w 13188780"/>
              <a:gd name="connsiteY3" fmla="*/ 1703280 h 2688436"/>
              <a:gd name="connsiteX4" fmla="*/ 674876 w 13188780"/>
              <a:gd name="connsiteY4" fmla="*/ 1692714 h 2688436"/>
              <a:gd name="connsiteX5" fmla="*/ 676989 w 13188780"/>
              <a:gd name="connsiteY5" fmla="*/ 2025551 h 2688436"/>
              <a:gd name="connsiteX6" fmla="*/ 2912808 w 13188780"/>
              <a:gd name="connsiteY6" fmla="*/ 2107967 h 2688436"/>
              <a:gd name="connsiteX7" fmla="*/ 5662146 w 13188780"/>
              <a:gd name="connsiteY7" fmla="*/ 2258008 h 2688436"/>
              <a:gd name="connsiteX8" fmla="*/ 2933940 w 13188780"/>
              <a:gd name="connsiteY8" fmla="*/ 2162912 h 2688436"/>
              <a:gd name="connsiteX9" fmla="*/ 655857 w 13188780"/>
              <a:gd name="connsiteY9" fmla="*/ 2130156 h 2688436"/>
              <a:gd name="connsiteX10" fmla="*/ 812237 w 13188780"/>
              <a:gd name="connsiteY10" fmla="*/ 2447144 h 2688436"/>
              <a:gd name="connsiteX11" fmla="*/ 2309475 w 13188780"/>
              <a:gd name="connsiteY11" fmla="*/ 2454540 h 2688436"/>
              <a:gd name="connsiteX12" fmla="*/ 6228498 w 13188780"/>
              <a:gd name="connsiteY12" fmla="*/ 2656355 h 2688436"/>
              <a:gd name="connsiteX13" fmla="*/ 8987345 w 13188780"/>
              <a:gd name="connsiteY13" fmla="*/ 2569713 h 2688436"/>
              <a:gd name="connsiteX14" fmla="*/ 12662287 w 13188780"/>
              <a:gd name="connsiteY14" fmla="*/ 2345708 h 2688436"/>
              <a:gd name="connsiteX15" fmla="*/ 12277675 w 13188780"/>
              <a:gd name="connsiteY15" fmla="*/ 1111570 h 2688436"/>
              <a:gd name="connsiteX16" fmla="*/ 12271336 w 13188780"/>
              <a:gd name="connsiteY16" fmla="*/ 894962 h 2688436"/>
              <a:gd name="connsiteX17" fmla="*/ 12823951 w 13188780"/>
              <a:gd name="connsiteY17" fmla="*/ 173286 h 2688436"/>
              <a:gd name="connsiteX18" fmla="*/ 11437658 w 13188780"/>
              <a:gd name="connsiteY18" fmla="*/ 0 h 2688436"/>
              <a:gd name="connsiteX19" fmla="*/ 10978027 w 13188780"/>
              <a:gd name="connsiteY19" fmla="*/ 14792 h 2688436"/>
              <a:gd name="connsiteX20" fmla="*/ 3114623 w 13188780"/>
              <a:gd name="connsiteY20" fmla="*/ 266270 h 2688436"/>
              <a:gd name="connsiteX21" fmla="*/ 8095554 w 13188780"/>
              <a:gd name="connsiteY21" fmla="*/ 214495 h 2688436"/>
              <a:gd name="connsiteX22" fmla="*/ 7990948 w 13188780"/>
              <a:gd name="connsiteY22" fmla="*/ 163777 h 2688436"/>
              <a:gd name="connsiteX23" fmla="*/ 8095554 w 13188780"/>
              <a:gd name="connsiteY23" fmla="*/ 214495 h 2688436"/>
              <a:gd name="connsiteX24" fmla="*/ 8108233 w 13188780"/>
              <a:gd name="connsiteY24" fmla="*/ 213438 h 2688436"/>
              <a:gd name="connsiteX25" fmla="*/ 8095554 w 13188780"/>
              <a:gd name="connsiteY25" fmla="*/ 214495 h 2688436"/>
              <a:gd name="connsiteX26" fmla="*/ 8111404 w 13188780"/>
              <a:gd name="connsiteY26" fmla="*/ 322271 h 2688436"/>
              <a:gd name="connsiteX27" fmla="*/ 3052283 w 13188780"/>
              <a:gd name="connsiteY27" fmla="*/ 480764 h 2688436"/>
              <a:gd name="connsiteX28" fmla="*/ 3045943 w 13188780"/>
              <a:gd name="connsiteY28" fmla="*/ 266270 h 2688436"/>
              <a:gd name="connsiteX29" fmla="*/ 1203189 w 13188780"/>
              <a:gd name="connsiteY29" fmla="*/ 214495 h 2688436"/>
              <a:gd name="connsiteX30" fmla="*/ 545968 w 13188780"/>
              <a:gd name="connsiteY30" fmla="*/ 464915 h 2688436"/>
              <a:gd name="connsiteX31" fmla="*/ 6304575 w 13188780"/>
              <a:gd name="connsiteY31" fmla="*/ 721675 h 2688436"/>
              <a:gd name="connsiteX32" fmla="*/ 3773957 w 13188780"/>
              <a:gd name="connsiteY32" fmla="*/ 747034 h 2688436"/>
              <a:gd name="connsiteX33" fmla="*/ 548081 w 13188780"/>
              <a:gd name="connsiteY33" fmla="*/ 631862 h 2688436"/>
              <a:gd name="connsiteX34" fmla="*/ 377964 w 13188780"/>
              <a:gd name="connsiteY34" fmla="*/ 603333 h 2688436"/>
              <a:gd name="connsiteX35" fmla="*/ 186715 w 13188780"/>
              <a:gd name="connsiteY35" fmla="*/ 786129 h 2688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3188780" h="2688436">
                <a:moveTo>
                  <a:pt x="13146222" y="1168627"/>
                </a:moveTo>
                <a:lnTo>
                  <a:pt x="10259" y="1580711"/>
                </a:lnTo>
                <a:moveTo>
                  <a:pt x="186715" y="786129"/>
                </a:moveTo>
                <a:cubicBezTo>
                  <a:pt x="-34120" y="1064022"/>
                  <a:pt x="-137669" y="1446519"/>
                  <a:pt x="330416" y="1703280"/>
                </a:cubicBezTo>
                <a:cubicBezTo>
                  <a:pt x="445588" y="1700110"/>
                  <a:pt x="674876" y="1692714"/>
                  <a:pt x="674876" y="1692714"/>
                </a:cubicBezTo>
                <a:cubicBezTo>
                  <a:pt x="723481" y="1798376"/>
                  <a:pt x="701292" y="1914605"/>
                  <a:pt x="676989" y="2025551"/>
                </a:cubicBezTo>
                <a:cubicBezTo>
                  <a:pt x="1421910" y="2060419"/>
                  <a:pt x="2167887" y="2081552"/>
                  <a:pt x="2912808" y="2107967"/>
                </a:cubicBezTo>
                <a:cubicBezTo>
                  <a:pt x="3844751" y="2107967"/>
                  <a:pt x="4764015" y="2137553"/>
                  <a:pt x="5662146" y="2258008"/>
                </a:cubicBezTo>
                <a:cubicBezTo>
                  <a:pt x="4744996" y="2178761"/>
                  <a:pt x="3850034" y="2195667"/>
                  <a:pt x="2933940" y="2162912"/>
                </a:cubicBezTo>
                <a:cubicBezTo>
                  <a:pt x="2187963" y="2162912"/>
                  <a:pt x="1412400" y="2125930"/>
                  <a:pt x="655857" y="2130156"/>
                </a:cubicBezTo>
                <a:cubicBezTo>
                  <a:pt x="634724" y="2259065"/>
                  <a:pt x="645290" y="2374237"/>
                  <a:pt x="812237" y="2447144"/>
                </a:cubicBezTo>
                <a:cubicBezTo>
                  <a:pt x="1047865" y="2602468"/>
                  <a:pt x="1846673" y="2414389"/>
                  <a:pt x="2309475" y="2454540"/>
                </a:cubicBezTo>
                <a:cubicBezTo>
                  <a:pt x="3580595" y="2630996"/>
                  <a:pt x="4958434" y="2533787"/>
                  <a:pt x="6228498" y="2656355"/>
                </a:cubicBezTo>
                <a:cubicBezTo>
                  <a:pt x="7150931" y="2735602"/>
                  <a:pt x="8069139" y="2653186"/>
                  <a:pt x="8987345" y="2569713"/>
                </a:cubicBezTo>
                <a:cubicBezTo>
                  <a:pt x="10247899" y="2421785"/>
                  <a:pt x="11635248" y="2595072"/>
                  <a:pt x="12662287" y="2345708"/>
                </a:cubicBezTo>
                <a:cubicBezTo>
                  <a:pt x="13575211" y="2100571"/>
                  <a:pt x="13206449" y="1353537"/>
                  <a:pt x="12277675" y="1111570"/>
                </a:cubicBezTo>
                <a:cubicBezTo>
                  <a:pt x="12275563" y="1057682"/>
                  <a:pt x="12272392" y="948849"/>
                  <a:pt x="12271336" y="894962"/>
                </a:cubicBezTo>
                <a:cubicBezTo>
                  <a:pt x="13194826" y="974209"/>
                  <a:pt x="12718289" y="446952"/>
                  <a:pt x="12823951" y="173286"/>
                </a:cubicBezTo>
                <a:cubicBezTo>
                  <a:pt x="12364319" y="188079"/>
                  <a:pt x="11902573" y="147928"/>
                  <a:pt x="11437658" y="0"/>
                </a:cubicBezTo>
                <a:cubicBezTo>
                  <a:pt x="11322487" y="3170"/>
                  <a:pt x="11092143" y="10566"/>
                  <a:pt x="10978027" y="14792"/>
                </a:cubicBezTo>
                <a:cubicBezTo>
                  <a:pt x="8281520" y="99322"/>
                  <a:pt x="5748790" y="284232"/>
                  <a:pt x="3114623" y="266270"/>
                </a:cubicBezTo>
                <a:cubicBezTo>
                  <a:pt x="4812620" y="318044"/>
                  <a:pt x="6400727" y="320157"/>
                  <a:pt x="8095554" y="214495"/>
                </a:cubicBezTo>
                <a:cubicBezTo>
                  <a:pt x="8106121" y="183852"/>
                  <a:pt x="8098724" y="159550"/>
                  <a:pt x="7990948" y="163777"/>
                </a:cubicBezTo>
                <a:cubicBezTo>
                  <a:pt x="8098724" y="160607"/>
                  <a:pt x="8106121" y="183852"/>
                  <a:pt x="8095554" y="214495"/>
                </a:cubicBezTo>
                <a:cubicBezTo>
                  <a:pt x="8099780" y="214495"/>
                  <a:pt x="8104007" y="214495"/>
                  <a:pt x="8108233" y="213438"/>
                </a:cubicBezTo>
                <a:cubicBezTo>
                  <a:pt x="8104007" y="213438"/>
                  <a:pt x="8099780" y="213438"/>
                  <a:pt x="8095554" y="214495"/>
                </a:cubicBezTo>
                <a:cubicBezTo>
                  <a:pt x="8083931" y="250420"/>
                  <a:pt x="8049063" y="294798"/>
                  <a:pt x="8111404" y="322271"/>
                </a:cubicBezTo>
                <a:cubicBezTo>
                  <a:pt x="6395444" y="646655"/>
                  <a:pt x="4772468" y="264156"/>
                  <a:pt x="3052283" y="480764"/>
                </a:cubicBezTo>
                <a:cubicBezTo>
                  <a:pt x="3050169" y="426876"/>
                  <a:pt x="3046999" y="320157"/>
                  <a:pt x="3045943" y="266270"/>
                </a:cubicBezTo>
                <a:cubicBezTo>
                  <a:pt x="2438383" y="260987"/>
                  <a:pt x="1824484" y="245137"/>
                  <a:pt x="1203189" y="214495"/>
                </a:cubicBezTo>
                <a:cubicBezTo>
                  <a:pt x="945372" y="222948"/>
                  <a:pt x="727707" y="331780"/>
                  <a:pt x="545968" y="464915"/>
                </a:cubicBezTo>
                <a:cubicBezTo>
                  <a:pt x="2390835" y="781903"/>
                  <a:pt x="4394197" y="681523"/>
                  <a:pt x="6304575" y="721675"/>
                </a:cubicBezTo>
                <a:cubicBezTo>
                  <a:pt x="5499426" y="747034"/>
                  <a:pt x="4582276" y="830507"/>
                  <a:pt x="3773957" y="747034"/>
                </a:cubicBezTo>
                <a:cubicBezTo>
                  <a:pt x="2621179" y="675183"/>
                  <a:pt x="1587800" y="761827"/>
                  <a:pt x="548081" y="631862"/>
                </a:cubicBezTo>
                <a:cubicBezTo>
                  <a:pt x="492080" y="623409"/>
                  <a:pt x="435022" y="612843"/>
                  <a:pt x="377964" y="603333"/>
                </a:cubicBezTo>
                <a:cubicBezTo>
                  <a:pt x="308227" y="665674"/>
                  <a:pt x="243773" y="729071"/>
                  <a:pt x="186715" y="786129"/>
                </a:cubicBezTo>
                <a:close/>
              </a:path>
            </a:pathLst>
          </a:custGeom>
          <a:solidFill>
            <a:srgbClr val="F1E6DF"/>
          </a:solidFill>
          <a:ln w="105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Creative">
            <a:extLst>
              <a:ext uri="{FF2B5EF4-FFF2-40B4-BE49-F238E27FC236}">
                <a16:creationId xmlns:a16="http://schemas.microsoft.com/office/drawing/2014/main" id="{017E0F62-441A-481A-9C53-924690C82D48}"/>
              </a:ext>
            </a:extLst>
          </p:cNvPr>
          <p:cNvSpPr txBox="1"/>
          <p:nvPr/>
        </p:nvSpPr>
        <p:spPr>
          <a:xfrm>
            <a:off x="4560017" y="1237964"/>
            <a:ext cx="5760063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9600" b="1" dirty="0">
                <a:solidFill>
                  <a:srgbClr val="58312E"/>
                </a:solidFill>
                <a:latin typeface="Georgia" panose="02040502050405020303" pitchFamily="18" charset="0"/>
              </a:rPr>
              <a:t>Creative</a:t>
            </a:r>
          </a:p>
        </p:txBody>
      </p:sp>
      <p:sp>
        <p:nvSpPr>
          <p:cNvPr id="13" name="animation">
            <a:extLst>
              <a:ext uri="{FF2B5EF4-FFF2-40B4-BE49-F238E27FC236}">
                <a16:creationId xmlns:a16="http://schemas.microsoft.com/office/drawing/2014/main" id="{CC1CF721-C495-42FD-BB92-84C6A19A71AF}"/>
              </a:ext>
            </a:extLst>
          </p:cNvPr>
          <p:cNvSpPr txBox="1"/>
          <p:nvPr/>
        </p:nvSpPr>
        <p:spPr>
          <a:xfrm>
            <a:off x="5882415" y="2239771"/>
            <a:ext cx="4274756" cy="12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8800" dirty="0">
                <a:solidFill>
                  <a:srgbClr val="894C47"/>
                </a:solidFill>
                <a:latin typeface="Adlery Pro" panose="02000000000000000000" pitchFamily="2" charset="0"/>
              </a:rPr>
              <a:t>animation</a:t>
            </a:r>
          </a:p>
        </p:txBody>
      </p:sp>
      <p:pic>
        <p:nvPicPr>
          <p:cNvPr id="15" name="YOUR LOGO">
            <a:extLst>
              <a:ext uri="{FF2B5EF4-FFF2-40B4-BE49-F238E27FC236}">
                <a16:creationId xmlns:a16="http://schemas.microsoft.com/office/drawing/2014/main" id="{FBB2B3FC-338B-4190-A3E1-59F55872F1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49442" y="757875"/>
            <a:ext cx="2346960" cy="274320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15B52AA-F876-4AA4-BE03-3E6010FBF7FC}"/>
              </a:ext>
            </a:extLst>
          </p:cNvPr>
          <p:cNvSpPr/>
          <p:nvPr/>
        </p:nvSpPr>
        <p:spPr>
          <a:xfrm>
            <a:off x="4885152" y="6634813"/>
            <a:ext cx="2918700" cy="2939512"/>
          </a:xfrm>
          <a:custGeom>
            <a:avLst/>
            <a:gdLst>
              <a:gd name="connsiteX0" fmla="*/ 2890305 w 2918700"/>
              <a:gd name="connsiteY0" fmla="*/ 1088579 h 2939512"/>
              <a:gd name="connsiteX1" fmla="*/ 2835100 w 2918700"/>
              <a:gd name="connsiteY1" fmla="*/ 887546 h 2939512"/>
              <a:gd name="connsiteX2" fmla="*/ 2748645 w 2918700"/>
              <a:gd name="connsiteY2" fmla="*/ 692762 h 2939512"/>
              <a:gd name="connsiteX3" fmla="*/ 2481989 w 2918700"/>
              <a:gd name="connsiteY3" fmla="*/ 360484 h 2939512"/>
              <a:gd name="connsiteX4" fmla="*/ 2122629 w 2918700"/>
              <a:gd name="connsiteY4" fmla="*/ 141743 h 2939512"/>
              <a:gd name="connsiteX5" fmla="*/ 1987217 w 2918700"/>
              <a:gd name="connsiteY5" fmla="*/ 109452 h 2939512"/>
              <a:gd name="connsiteX6" fmla="*/ 2083046 w 2918700"/>
              <a:gd name="connsiteY6" fmla="*/ 145909 h 2939512"/>
              <a:gd name="connsiteX7" fmla="*/ 1828890 w 2918700"/>
              <a:gd name="connsiteY7" fmla="*/ 103203 h 2939512"/>
              <a:gd name="connsiteX8" fmla="*/ 1721603 w 2918700"/>
              <a:gd name="connsiteY8" fmla="*/ 71954 h 2939512"/>
              <a:gd name="connsiteX9" fmla="*/ 1987217 w 2918700"/>
              <a:gd name="connsiteY9" fmla="*/ 109452 h 2939512"/>
              <a:gd name="connsiteX10" fmla="*/ 1697645 w 2918700"/>
              <a:gd name="connsiteY10" fmla="*/ 64663 h 2939512"/>
              <a:gd name="connsiteX11" fmla="*/ 1622649 w 2918700"/>
              <a:gd name="connsiteY11" fmla="*/ 47997 h 2939512"/>
              <a:gd name="connsiteX12" fmla="*/ 1763268 w 2918700"/>
              <a:gd name="connsiteY12" fmla="*/ 47997 h 2939512"/>
              <a:gd name="connsiteX13" fmla="*/ 1565359 w 2918700"/>
              <a:gd name="connsiteY13" fmla="*/ 35497 h 2939512"/>
              <a:gd name="connsiteX14" fmla="*/ 1541402 w 2918700"/>
              <a:gd name="connsiteY14" fmla="*/ 30289 h 2939512"/>
              <a:gd name="connsiteX15" fmla="*/ 1483071 w 2918700"/>
              <a:gd name="connsiteY15" fmla="*/ 22998 h 2939512"/>
              <a:gd name="connsiteX16" fmla="*/ 1422657 w 2918700"/>
              <a:gd name="connsiteY16" fmla="*/ 15706 h 2939512"/>
              <a:gd name="connsiteX17" fmla="*/ 1359117 w 2918700"/>
              <a:gd name="connsiteY17" fmla="*/ 10498 h 2939512"/>
              <a:gd name="connsiteX18" fmla="*/ 1248705 w 2918700"/>
              <a:gd name="connsiteY18" fmla="*/ 1124 h 2939512"/>
              <a:gd name="connsiteX19" fmla="*/ 760183 w 2918700"/>
              <a:gd name="connsiteY19" fmla="*/ 150076 h 2939512"/>
              <a:gd name="connsiteX20" fmla="*/ 92502 w 2918700"/>
              <a:gd name="connsiteY20" fmla="*/ 921920 h 2939512"/>
              <a:gd name="connsiteX21" fmla="*/ 95627 w 2918700"/>
              <a:gd name="connsiteY21" fmla="*/ 919837 h 2939512"/>
              <a:gd name="connsiteX22" fmla="*/ 24797 w 2918700"/>
              <a:gd name="connsiteY22" fmla="*/ 1158368 h 2939512"/>
              <a:gd name="connsiteX23" fmla="*/ 2923 w 2918700"/>
              <a:gd name="connsiteY23" fmla="*/ 1389609 h 2939512"/>
              <a:gd name="connsiteX24" fmla="*/ 38338 w 2918700"/>
              <a:gd name="connsiteY24" fmla="*/ 1813550 h 2939512"/>
              <a:gd name="connsiteX25" fmla="*/ 99794 w 2918700"/>
              <a:gd name="connsiteY25" fmla="*/ 2016667 h 2939512"/>
              <a:gd name="connsiteX26" fmla="*/ 191456 w 2918700"/>
              <a:gd name="connsiteY26" fmla="*/ 2213534 h 2939512"/>
              <a:gd name="connsiteX27" fmla="*/ 467487 w 2918700"/>
              <a:gd name="connsiteY27" fmla="*/ 2554145 h 2939512"/>
              <a:gd name="connsiteX28" fmla="*/ 740393 w 2918700"/>
              <a:gd name="connsiteY28" fmla="*/ 2739554 h 2939512"/>
              <a:gd name="connsiteX29" fmla="*/ 779974 w 2918700"/>
              <a:gd name="connsiteY29" fmla="*/ 2765595 h 2939512"/>
              <a:gd name="connsiteX30" fmla="*/ 795599 w 2918700"/>
              <a:gd name="connsiteY30" fmla="*/ 2766637 h 2939512"/>
              <a:gd name="connsiteX31" fmla="*/ 834139 w 2918700"/>
              <a:gd name="connsiteY31" fmla="*/ 2784345 h 2939512"/>
              <a:gd name="connsiteX32" fmla="*/ 970591 w 2918700"/>
              <a:gd name="connsiteY32" fmla="*/ 2820801 h 2939512"/>
              <a:gd name="connsiteX33" fmla="*/ 873720 w 2918700"/>
              <a:gd name="connsiteY33" fmla="*/ 2781219 h 2939512"/>
              <a:gd name="connsiteX34" fmla="*/ 1028923 w 2918700"/>
              <a:gd name="connsiteY34" fmla="*/ 2814551 h 2939512"/>
              <a:gd name="connsiteX35" fmla="*/ 963300 w 2918700"/>
              <a:gd name="connsiteY35" fmla="*/ 2815593 h 2939512"/>
              <a:gd name="connsiteX36" fmla="*/ 989341 w 2918700"/>
              <a:gd name="connsiteY36" fmla="*/ 2824968 h 2939512"/>
              <a:gd name="connsiteX37" fmla="*/ 970591 w 2918700"/>
              <a:gd name="connsiteY37" fmla="*/ 2820801 h 2939512"/>
              <a:gd name="connsiteX38" fmla="*/ 1035172 w 2918700"/>
              <a:gd name="connsiteY38" fmla="*/ 2839551 h 2939512"/>
              <a:gd name="connsiteX39" fmla="*/ 1033089 w 2918700"/>
              <a:gd name="connsiteY39" fmla="*/ 2848925 h 2939512"/>
              <a:gd name="connsiteX40" fmla="*/ 1132043 w 2918700"/>
              <a:gd name="connsiteY40" fmla="*/ 2874965 h 2939512"/>
              <a:gd name="connsiteX41" fmla="*/ 834139 w 2918700"/>
              <a:gd name="connsiteY41" fmla="*/ 2783303 h 2939512"/>
              <a:gd name="connsiteX42" fmla="*/ 798723 w 2918700"/>
              <a:gd name="connsiteY42" fmla="*/ 2772886 h 2939512"/>
              <a:gd name="connsiteX43" fmla="*/ 1166417 w 2918700"/>
              <a:gd name="connsiteY43" fmla="*/ 2883299 h 2939512"/>
              <a:gd name="connsiteX44" fmla="*/ 1277871 w 2918700"/>
              <a:gd name="connsiteY44" fmla="*/ 2905173 h 2939512"/>
              <a:gd name="connsiteX45" fmla="*/ 1335160 w 2918700"/>
              <a:gd name="connsiteY45" fmla="*/ 2915589 h 2939512"/>
              <a:gd name="connsiteX46" fmla="*/ 1393491 w 2918700"/>
              <a:gd name="connsiteY46" fmla="*/ 2921839 h 2939512"/>
              <a:gd name="connsiteX47" fmla="*/ 1452863 w 2918700"/>
              <a:gd name="connsiteY47" fmla="*/ 2928089 h 2939512"/>
              <a:gd name="connsiteX48" fmla="*/ 1515361 w 2918700"/>
              <a:gd name="connsiteY48" fmla="*/ 2931213 h 2939512"/>
              <a:gd name="connsiteX49" fmla="*/ 1625774 w 2918700"/>
              <a:gd name="connsiteY49" fmla="*/ 2937463 h 2939512"/>
              <a:gd name="connsiteX50" fmla="*/ 2118462 w 2918700"/>
              <a:gd name="connsiteY50" fmla="*/ 2773928 h 2939512"/>
              <a:gd name="connsiteX51" fmla="*/ 2341370 w 2918700"/>
              <a:gd name="connsiteY51" fmla="*/ 2620809 h 2939512"/>
              <a:gd name="connsiteX52" fmla="*/ 2559070 w 2918700"/>
              <a:gd name="connsiteY52" fmla="*/ 2422901 h 2939512"/>
              <a:gd name="connsiteX53" fmla="*/ 2731979 w 2918700"/>
              <a:gd name="connsiteY53" fmla="*/ 2141662 h 2939512"/>
              <a:gd name="connsiteX54" fmla="*/ 2808017 w 2918700"/>
              <a:gd name="connsiteY54" fmla="*/ 1982294 h 2939512"/>
              <a:gd name="connsiteX55" fmla="*/ 2804893 w 2918700"/>
              <a:gd name="connsiteY55" fmla="*/ 1984376 h 2939512"/>
              <a:gd name="connsiteX56" fmla="*/ 2883014 w 2918700"/>
              <a:gd name="connsiteY56" fmla="*/ 1743761 h 2939512"/>
              <a:gd name="connsiteX57" fmla="*/ 2911138 w 2918700"/>
              <a:gd name="connsiteY57" fmla="*/ 1511479 h 2939512"/>
              <a:gd name="connsiteX58" fmla="*/ 2890305 w 2918700"/>
              <a:gd name="connsiteY58" fmla="*/ 1088579 h 2939512"/>
              <a:gd name="connsiteX59" fmla="*/ 2234082 w 2918700"/>
              <a:gd name="connsiteY59" fmla="*/ 2463524 h 2939512"/>
              <a:gd name="connsiteX60" fmla="*/ 2322620 w 2918700"/>
              <a:gd name="connsiteY60" fmla="*/ 2399985 h 2939512"/>
              <a:gd name="connsiteX61" fmla="*/ 2288247 w 2918700"/>
              <a:gd name="connsiteY61" fmla="*/ 2432275 h 2939512"/>
              <a:gd name="connsiteX62" fmla="*/ 2174710 w 2918700"/>
              <a:gd name="connsiteY62" fmla="*/ 2517688 h 2939512"/>
              <a:gd name="connsiteX63" fmla="*/ 2225749 w 2918700"/>
              <a:gd name="connsiteY63" fmla="*/ 2469774 h 2939512"/>
              <a:gd name="connsiteX64" fmla="*/ 2234082 w 2918700"/>
              <a:gd name="connsiteY64" fmla="*/ 2463524 h 2939512"/>
              <a:gd name="connsiteX65" fmla="*/ 1637231 w 2918700"/>
              <a:gd name="connsiteY65" fmla="*/ 2805177 h 2939512"/>
              <a:gd name="connsiteX66" fmla="*/ 1670563 w 2918700"/>
              <a:gd name="connsiteY66" fmla="*/ 2801010 h 2939512"/>
              <a:gd name="connsiteX67" fmla="*/ 1664314 w 2918700"/>
              <a:gd name="connsiteY67" fmla="*/ 2802052 h 2939512"/>
              <a:gd name="connsiteX68" fmla="*/ 1637231 w 2918700"/>
              <a:gd name="connsiteY68" fmla="*/ 2805177 h 2939512"/>
              <a:gd name="connsiteX69" fmla="*/ 2285122 w 2918700"/>
              <a:gd name="connsiteY69" fmla="*/ 509437 h 2939512"/>
              <a:gd name="connsiteX70" fmla="*/ 2243457 w 2918700"/>
              <a:gd name="connsiteY70" fmla="*/ 474021 h 2939512"/>
              <a:gd name="connsiteX71" fmla="*/ 2304913 w 2918700"/>
              <a:gd name="connsiteY71" fmla="*/ 521936 h 2939512"/>
              <a:gd name="connsiteX72" fmla="*/ 2285122 w 2918700"/>
              <a:gd name="connsiteY72" fmla="*/ 509437 h 2939512"/>
              <a:gd name="connsiteX73" fmla="*/ 1320578 w 2918700"/>
              <a:gd name="connsiteY73" fmla="*/ 142785 h 2939512"/>
              <a:gd name="connsiteX74" fmla="*/ 1262246 w 2918700"/>
              <a:gd name="connsiteY74" fmla="*/ 151117 h 2939512"/>
              <a:gd name="connsiteX75" fmla="*/ 1276829 w 2918700"/>
              <a:gd name="connsiteY75" fmla="*/ 147993 h 2939512"/>
              <a:gd name="connsiteX76" fmla="*/ 1320578 w 2918700"/>
              <a:gd name="connsiteY76" fmla="*/ 142785 h 2939512"/>
              <a:gd name="connsiteX77" fmla="*/ 810182 w 2918700"/>
              <a:gd name="connsiteY77" fmla="*/ 332360 h 2939512"/>
              <a:gd name="connsiteX78" fmla="*/ 748726 w 2918700"/>
              <a:gd name="connsiteY78" fmla="*/ 366734 h 2939512"/>
              <a:gd name="connsiteX79" fmla="*/ 957050 w 2918700"/>
              <a:gd name="connsiteY79" fmla="*/ 251114 h 2939512"/>
              <a:gd name="connsiteX80" fmla="*/ 1051838 w 2918700"/>
              <a:gd name="connsiteY80" fmla="*/ 214657 h 2939512"/>
              <a:gd name="connsiteX81" fmla="*/ 1007048 w 2918700"/>
              <a:gd name="connsiteY81" fmla="*/ 234447 h 2939512"/>
              <a:gd name="connsiteX82" fmla="*/ 810182 w 2918700"/>
              <a:gd name="connsiteY82" fmla="*/ 332360 h 2939512"/>
              <a:gd name="connsiteX83" fmla="*/ 664354 w 2918700"/>
              <a:gd name="connsiteY83" fmla="*/ 431315 h 2939512"/>
              <a:gd name="connsiteX84" fmla="*/ 699769 w 2918700"/>
              <a:gd name="connsiteY84" fmla="*/ 402149 h 2939512"/>
              <a:gd name="connsiteX85" fmla="*/ 548734 w 2918700"/>
              <a:gd name="connsiteY85" fmla="*/ 541727 h 2939512"/>
              <a:gd name="connsiteX86" fmla="*/ 664354 w 2918700"/>
              <a:gd name="connsiteY86" fmla="*/ 431315 h 2939512"/>
              <a:gd name="connsiteX87" fmla="*/ 454987 w 2918700"/>
              <a:gd name="connsiteY87" fmla="*/ 654223 h 2939512"/>
              <a:gd name="connsiteX88" fmla="*/ 482070 w 2918700"/>
              <a:gd name="connsiteY88" fmla="*/ 617766 h 2939512"/>
              <a:gd name="connsiteX89" fmla="*/ 507069 w 2918700"/>
              <a:gd name="connsiteY89" fmla="*/ 587558 h 2939512"/>
              <a:gd name="connsiteX90" fmla="*/ 487278 w 2918700"/>
              <a:gd name="connsiteY90" fmla="*/ 618807 h 2939512"/>
              <a:gd name="connsiteX91" fmla="*/ 369574 w 2918700"/>
              <a:gd name="connsiteY91" fmla="*/ 826091 h 2939512"/>
              <a:gd name="connsiteX92" fmla="*/ 400823 w 2918700"/>
              <a:gd name="connsiteY92" fmla="*/ 747969 h 2939512"/>
              <a:gd name="connsiteX93" fmla="*/ 488319 w 2918700"/>
              <a:gd name="connsiteY93" fmla="*/ 618807 h 2939512"/>
              <a:gd name="connsiteX94" fmla="*/ 454987 w 2918700"/>
              <a:gd name="connsiteY94" fmla="*/ 654223 h 2939512"/>
              <a:gd name="connsiteX95" fmla="*/ 957050 w 2918700"/>
              <a:gd name="connsiteY95" fmla="*/ 213615 h 2939512"/>
              <a:gd name="connsiteX96" fmla="*/ 957050 w 2918700"/>
              <a:gd name="connsiteY96" fmla="*/ 213615 h 2939512"/>
              <a:gd name="connsiteX97" fmla="*/ 957050 w 2918700"/>
              <a:gd name="connsiteY97" fmla="*/ 213615 h 2939512"/>
              <a:gd name="connsiteX98" fmla="*/ 957050 w 2918700"/>
              <a:gd name="connsiteY98" fmla="*/ 213615 h 2939512"/>
              <a:gd name="connsiteX99" fmla="*/ 2498655 w 2918700"/>
              <a:gd name="connsiteY99" fmla="*/ 2168744 h 2939512"/>
              <a:gd name="connsiteX100" fmla="*/ 2517405 w 2918700"/>
              <a:gd name="connsiteY100" fmla="*/ 2126038 h 2939512"/>
              <a:gd name="connsiteX101" fmla="*/ 2520529 w 2918700"/>
              <a:gd name="connsiteY101" fmla="*/ 2120830 h 2939512"/>
              <a:gd name="connsiteX102" fmla="*/ 2498655 w 2918700"/>
              <a:gd name="connsiteY102" fmla="*/ 2168744 h 2939512"/>
              <a:gd name="connsiteX103" fmla="*/ 2628858 w 2918700"/>
              <a:gd name="connsiteY103" fmla="*/ 2244783 h 2939512"/>
              <a:gd name="connsiteX104" fmla="*/ 2695522 w 2918700"/>
              <a:gd name="connsiteY104" fmla="*/ 2130204 h 2939512"/>
              <a:gd name="connsiteX105" fmla="*/ 2640315 w 2918700"/>
              <a:gd name="connsiteY105" fmla="*/ 2231242 h 2939512"/>
              <a:gd name="connsiteX106" fmla="*/ 2633025 w 2918700"/>
              <a:gd name="connsiteY106" fmla="*/ 2241658 h 2939512"/>
              <a:gd name="connsiteX107" fmla="*/ 2628858 w 2918700"/>
              <a:gd name="connsiteY107" fmla="*/ 2244783 h 2939512"/>
              <a:gd name="connsiteX108" fmla="*/ 2712188 w 2918700"/>
              <a:gd name="connsiteY108" fmla="*/ 2096872 h 2939512"/>
              <a:gd name="connsiteX109" fmla="*/ 2738228 w 2918700"/>
              <a:gd name="connsiteY109" fmla="*/ 2013542 h 2939512"/>
              <a:gd name="connsiteX110" fmla="*/ 2795518 w 2918700"/>
              <a:gd name="connsiteY110" fmla="*/ 1852091 h 2939512"/>
              <a:gd name="connsiteX111" fmla="*/ 2712188 w 2918700"/>
              <a:gd name="connsiteY111" fmla="*/ 2096872 h 2939512"/>
              <a:gd name="connsiteX112" fmla="*/ 634147 w 2918700"/>
              <a:gd name="connsiteY112" fmla="*/ 2546854 h 2939512"/>
              <a:gd name="connsiteX113" fmla="*/ 541442 w 2918700"/>
              <a:gd name="connsiteY113" fmla="*/ 2489564 h 2939512"/>
              <a:gd name="connsiteX114" fmla="*/ 441446 w 2918700"/>
              <a:gd name="connsiteY114" fmla="*/ 2398944 h 2939512"/>
              <a:gd name="connsiteX115" fmla="*/ 262287 w 2918700"/>
              <a:gd name="connsiteY115" fmla="*/ 2167703 h 2939512"/>
              <a:gd name="connsiteX116" fmla="*/ 172707 w 2918700"/>
              <a:gd name="connsiteY116" fmla="*/ 2003126 h 2939512"/>
              <a:gd name="connsiteX117" fmla="*/ 60212 w 2918700"/>
              <a:gd name="connsiteY117" fmla="*/ 1585434 h 2939512"/>
              <a:gd name="connsiteX118" fmla="*/ 82086 w 2918700"/>
              <a:gd name="connsiteY118" fmla="*/ 1139619 h 2939512"/>
              <a:gd name="connsiteX119" fmla="*/ 132084 w 2918700"/>
              <a:gd name="connsiteY119" fmla="*/ 954210 h 2939512"/>
              <a:gd name="connsiteX120" fmla="*/ 166457 w 2918700"/>
              <a:gd name="connsiteY120" fmla="*/ 862547 h 2939512"/>
              <a:gd name="connsiteX121" fmla="*/ 202914 w 2918700"/>
              <a:gd name="connsiteY121" fmla="*/ 774009 h 2939512"/>
              <a:gd name="connsiteX122" fmla="*/ 264370 w 2918700"/>
              <a:gd name="connsiteY122" fmla="*/ 667764 h 2939512"/>
              <a:gd name="connsiteX123" fmla="*/ 269578 w 2918700"/>
              <a:gd name="connsiteY123" fmla="*/ 664639 h 2939512"/>
              <a:gd name="connsiteX124" fmla="*/ 196665 w 2918700"/>
              <a:gd name="connsiteY124" fmla="*/ 794842 h 2939512"/>
              <a:gd name="connsiteX125" fmla="*/ 167499 w 2918700"/>
              <a:gd name="connsiteY125" fmla="*/ 893796 h 2939512"/>
              <a:gd name="connsiteX126" fmla="*/ 89377 w 2918700"/>
              <a:gd name="connsiteY126" fmla="*/ 1163577 h 2939512"/>
              <a:gd name="connsiteX127" fmla="*/ 57087 w 2918700"/>
              <a:gd name="connsiteY127" fmla="*/ 1445857 h 2939512"/>
              <a:gd name="connsiteX128" fmla="*/ 67503 w 2918700"/>
              <a:gd name="connsiteY128" fmla="*/ 1487522 h 2939512"/>
              <a:gd name="connsiteX129" fmla="*/ 83127 w 2918700"/>
              <a:gd name="connsiteY129" fmla="*/ 1669806 h 2939512"/>
              <a:gd name="connsiteX130" fmla="*/ 124792 w 2918700"/>
              <a:gd name="connsiteY130" fmla="*/ 1848965 h 2939512"/>
              <a:gd name="connsiteX131" fmla="*/ 120626 w 2918700"/>
              <a:gd name="connsiteY131" fmla="*/ 1818759 h 2939512"/>
              <a:gd name="connsiteX132" fmla="*/ 117501 w 2918700"/>
              <a:gd name="connsiteY132" fmla="*/ 1788551 h 2939512"/>
              <a:gd name="connsiteX133" fmla="*/ 200831 w 2918700"/>
              <a:gd name="connsiteY133" fmla="*/ 2017709 h 2939512"/>
              <a:gd name="connsiteX134" fmla="*/ 301868 w 2918700"/>
              <a:gd name="connsiteY134" fmla="*/ 2195827 h 2939512"/>
              <a:gd name="connsiteX135" fmla="*/ 367491 w 2918700"/>
              <a:gd name="connsiteY135" fmla="*/ 2289573 h 2939512"/>
              <a:gd name="connsiteX136" fmla="*/ 357075 w 2918700"/>
              <a:gd name="connsiteY136" fmla="*/ 2279157 h 2939512"/>
              <a:gd name="connsiteX137" fmla="*/ 386240 w 2918700"/>
              <a:gd name="connsiteY137" fmla="*/ 2313530 h 2939512"/>
              <a:gd name="connsiteX138" fmla="*/ 490403 w 2918700"/>
              <a:gd name="connsiteY138" fmla="*/ 2429150 h 2939512"/>
              <a:gd name="connsiteX139" fmla="*/ 707061 w 2918700"/>
              <a:gd name="connsiteY139" fmla="*/ 2585394 h 2939512"/>
              <a:gd name="connsiteX140" fmla="*/ 634147 w 2918700"/>
              <a:gd name="connsiteY140" fmla="*/ 2546854 h 2939512"/>
              <a:gd name="connsiteX141" fmla="*/ 2841350 w 2918700"/>
              <a:gd name="connsiteY141" fmla="*/ 1712513 h 2939512"/>
              <a:gd name="connsiteX142" fmla="*/ 2844474 w 2918700"/>
              <a:gd name="connsiteY142" fmla="*/ 1633350 h 2939512"/>
              <a:gd name="connsiteX143" fmla="*/ 2865306 w 2918700"/>
              <a:gd name="connsiteY143" fmla="*/ 1458356 h 2939512"/>
              <a:gd name="connsiteX144" fmla="*/ 2855933 w 2918700"/>
              <a:gd name="connsiteY144" fmla="*/ 1416691 h 2939512"/>
              <a:gd name="connsiteX145" fmla="*/ 2845516 w 2918700"/>
              <a:gd name="connsiteY145" fmla="*/ 1234407 h 2939512"/>
              <a:gd name="connsiteX146" fmla="*/ 2809059 w 2918700"/>
              <a:gd name="connsiteY146" fmla="*/ 1056289 h 2939512"/>
              <a:gd name="connsiteX147" fmla="*/ 2812184 w 2918700"/>
              <a:gd name="connsiteY147" fmla="*/ 1086497 h 2939512"/>
              <a:gd name="connsiteX148" fmla="*/ 2814268 w 2918700"/>
              <a:gd name="connsiteY148" fmla="*/ 1116703 h 2939512"/>
              <a:gd name="connsiteX149" fmla="*/ 2737187 w 2918700"/>
              <a:gd name="connsiteY149" fmla="*/ 890671 h 2939512"/>
              <a:gd name="connsiteX150" fmla="*/ 2641357 w 2918700"/>
              <a:gd name="connsiteY150" fmla="*/ 715678 h 2939512"/>
              <a:gd name="connsiteX151" fmla="*/ 2459073 w 2918700"/>
              <a:gd name="connsiteY151" fmla="*/ 486521 h 2939512"/>
              <a:gd name="connsiteX152" fmla="*/ 2246582 w 2918700"/>
              <a:gd name="connsiteY152" fmla="*/ 336527 h 2939512"/>
              <a:gd name="connsiteX153" fmla="*/ 2317412 w 2918700"/>
              <a:gd name="connsiteY153" fmla="*/ 371942 h 2939512"/>
              <a:gd name="connsiteX154" fmla="*/ 2409075 w 2918700"/>
              <a:gd name="connsiteY154" fmla="*/ 426107 h 2939512"/>
              <a:gd name="connsiteX155" fmla="*/ 2506988 w 2918700"/>
              <a:gd name="connsiteY155" fmla="*/ 513603 h 2939512"/>
              <a:gd name="connsiteX156" fmla="*/ 2679898 w 2918700"/>
              <a:gd name="connsiteY156" fmla="*/ 739635 h 2939512"/>
              <a:gd name="connsiteX157" fmla="*/ 2765310 w 2918700"/>
              <a:gd name="connsiteY157" fmla="*/ 901087 h 2939512"/>
              <a:gd name="connsiteX158" fmla="*/ 2866349 w 2918700"/>
              <a:gd name="connsiteY158" fmla="*/ 1315654 h 2939512"/>
              <a:gd name="connsiteX159" fmla="*/ 2841350 w 2918700"/>
              <a:gd name="connsiteY159" fmla="*/ 1712513 h 293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2918700" h="2939512">
                <a:moveTo>
                  <a:pt x="2890305" y="1088579"/>
                </a:moveTo>
                <a:cubicBezTo>
                  <a:pt x="2875722" y="1019832"/>
                  <a:pt x="2859057" y="953168"/>
                  <a:pt x="2835100" y="887546"/>
                </a:cubicBezTo>
                <a:cubicBezTo>
                  <a:pt x="2812184" y="820882"/>
                  <a:pt x="2783019" y="755260"/>
                  <a:pt x="2748645" y="692762"/>
                </a:cubicBezTo>
                <a:cubicBezTo>
                  <a:pt x="2680939" y="567767"/>
                  <a:pt x="2589276" y="454231"/>
                  <a:pt x="2481989" y="360484"/>
                </a:cubicBezTo>
                <a:cubicBezTo>
                  <a:pt x="2374701" y="265696"/>
                  <a:pt x="2250748" y="193824"/>
                  <a:pt x="2122629" y="141743"/>
                </a:cubicBezTo>
                <a:cubicBezTo>
                  <a:pt x="2079922" y="129244"/>
                  <a:pt x="2034090" y="119869"/>
                  <a:pt x="1987217" y="109452"/>
                </a:cubicBezTo>
                <a:cubicBezTo>
                  <a:pt x="2018466" y="119869"/>
                  <a:pt x="2050756" y="132368"/>
                  <a:pt x="2083046" y="145909"/>
                </a:cubicBezTo>
                <a:cubicBezTo>
                  <a:pt x="2008050" y="130285"/>
                  <a:pt x="1921595" y="113619"/>
                  <a:pt x="1828890" y="103203"/>
                </a:cubicBezTo>
                <a:cubicBezTo>
                  <a:pt x="1791391" y="91745"/>
                  <a:pt x="1754935" y="81329"/>
                  <a:pt x="1721603" y="71954"/>
                </a:cubicBezTo>
                <a:cubicBezTo>
                  <a:pt x="1814307" y="79246"/>
                  <a:pt x="1903887" y="91745"/>
                  <a:pt x="1987217" y="109452"/>
                </a:cubicBezTo>
                <a:cubicBezTo>
                  <a:pt x="1883055" y="77162"/>
                  <a:pt x="1788267" y="65705"/>
                  <a:pt x="1697645" y="64663"/>
                </a:cubicBezTo>
                <a:cubicBezTo>
                  <a:pt x="1672647" y="58413"/>
                  <a:pt x="1647647" y="53205"/>
                  <a:pt x="1622649" y="47997"/>
                </a:cubicBezTo>
                <a:cubicBezTo>
                  <a:pt x="1669522" y="45914"/>
                  <a:pt x="1715353" y="45914"/>
                  <a:pt x="1763268" y="47997"/>
                </a:cubicBezTo>
                <a:cubicBezTo>
                  <a:pt x="1697645" y="39664"/>
                  <a:pt x="1632023" y="35497"/>
                  <a:pt x="1565359" y="35497"/>
                </a:cubicBezTo>
                <a:lnTo>
                  <a:pt x="1541402" y="30289"/>
                </a:lnTo>
                <a:cubicBezTo>
                  <a:pt x="1522652" y="28206"/>
                  <a:pt x="1502862" y="25081"/>
                  <a:pt x="1483071" y="22998"/>
                </a:cubicBezTo>
                <a:cubicBezTo>
                  <a:pt x="1463280" y="20914"/>
                  <a:pt x="1443489" y="17790"/>
                  <a:pt x="1422657" y="15706"/>
                </a:cubicBezTo>
                <a:cubicBezTo>
                  <a:pt x="1401824" y="12582"/>
                  <a:pt x="1380992" y="10498"/>
                  <a:pt x="1359117" y="10498"/>
                </a:cubicBezTo>
                <a:cubicBezTo>
                  <a:pt x="1316411" y="10498"/>
                  <a:pt x="1314328" y="-4084"/>
                  <a:pt x="1248705" y="1124"/>
                </a:cubicBezTo>
                <a:cubicBezTo>
                  <a:pt x="1077879" y="22998"/>
                  <a:pt x="910177" y="70913"/>
                  <a:pt x="760183" y="150076"/>
                </a:cubicBezTo>
                <a:cubicBezTo>
                  <a:pt x="441446" y="322985"/>
                  <a:pt x="216456" y="602141"/>
                  <a:pt x="92502" y="921920"/>
                </a:cubicBezTo>
                <a:cubicBezTo>
                  <a:pt x="93543" y="919837"/>
                  <a:pt x="95627" y="919837"/>
                  <a:pt x="95627" y="919837"/>
                </a:cubicBezTo>
                <a:cubicBezTo>
                  <a:pt x="66461" y="995875"/>
                  <a:pt x="42504" y="1075038"/>
                  <a:pt x="24797" y="1158368"/>
                </a:cubicBezTo>
                <a:cubicBezTo>
                  <a:pt x="7089" y="1240657"/>
                  <a:pt x="9172" y="1305238"/>
                  <a:pt x="2923" y="1389609"/>
                </a:cubicBezTo>
                <a:cubicBezTo>
                  <a:pt x="-6452" y="1532312"/>
                  <a:pt x="7089" y="1676056"/>
                  <a:pt x="38338" y="1813550"/>
                </a:cubicBezTo>
                <a:cubicBezTo>
                  <a:pt x="53962" y="1883339"/>
                  <a:pt x="73753" y="1950003"/>
                  <a:pt x="99794" y="2016667"/>
                </a:cubicBezTo>
                <a:cubicBezTo>
                  <a:pt x="124792" y="2084373"/>
                  <a:pt x="155000" y="2149995"/>
                  <a:pt x="191456" y="2213534"/>
                </a:cubicBezTo>
                <a:cubicBezTo>
                  <a:pt x="263329" y="2340612"/>
                  <a:pt x="357075" y="2457274"/>
                  <a:pt x="467487" y="2554145"/>
                </a:cubicBezTo>
                <a:cubicBezTo>
                  <a:pt x="550817" y="2628101"/>
                  <a:pt x="643522" y="2689556"/>
                  <a:pt x="740393" y="2739554"/>
                </a:cubicBezTo>
                <a:cubicBezTo>
                  <a:pt x="746642" y="2745804"/>
                  <a:pt x="760183" y="2755179"/>
                  <a:pt x="779974" y="2765595"/>
                </a:cubicBezTo>
                <a:cubicBezTo>
                  <a:pt x="785182" y="2765595"/>
                  <a:pt x="790391" y="2765595"/>
                  <a:pt x="795599" y="2766637"/>
                </a:cubicBezTo>
                <a:cubicBezTo>
                  <a:pt x="808098" y="2772886"/>
                  <a:pt x="821639" y="2778094"/>
                  <a:pt x="834139" y="2784345"/>
                </a:cubicBezTo>
                <a:cubicBezTo>
                  <a:pt x="876845" y="2797886"/>
                  <a:pt x="922677" y="2808302"/>
                  <a:pt x="970591" y="2820801"/>
                </a:cubicBezTo>
                <a:cubicBezTo>
                  <a:pt x="939343" y="2809343"/>
                  <a:pt x="907053" y="2795802"/>
                  <a:pt x="873720" y="2781219"/>
                </a:cubicBezTo>
                <a:cubicBezTo>
                  <a:pt x="921635" y="2792677"/>
                  <a:pt x="973716" y="2804135"/>
                  <a:pt x="1028923" y="2814551"/>
                </a:cubicBezTo>
                <a:cubicBezTo>
                  <a:pt x="1004965" y="2813510"/>
                  <a:pt x="982050" y="2813510"/>
                  <a:pt x="963300" y="2815593"/>
                </a:cubicBezTo>
                <a:cubicBezTo>
                  <a:pt x="970591" y="2818718"/>
                  <a:pt x="979966" y="2821843"/>
                  <a:pt x="989341" y="2824968"/>
                </a:cubicBezTo>
                <a:cubicBezTo>
                  <a:pt x="983091" y="2823926"/>
                  <a:pt x="976842" y="2822884"/>
                  <a:pt x="970591" y="2820801"/>
                </a:cubicBezTo>
                <a:cubicBezTo>
                  <a:pt x="992466" y="2828092"/>
                  <a:pt x="1014340" y="2834342"/>
                  <a:pt x="1035172" y="2839551"/>
                </a:cubicBezTo>
                <a:cubicBezTo>
                  <a:pt x="1034131" y="2843717"/>
                  <a:pt x="1033089" y="2848925"/>
                  <a:pt x="1033089" y="2848925"/>
                </a:cubicBezTo>
                <a:cubicBezTo>
                  <a:pt x="1068504" y="2858300"/>
                  <a:pt x="1100795" y="2866633"/>
                  <a:pt x="1132043" y="2874965"/>
                </a:cubicBezTo>
                <a:cubicBezTo>
                  <a:pt x="1031006" y="2855175"/>
                  <a:pt x="931010" y="2824968"/>
                  <a:pt x="834139" y="2783303"/>
                </a:cubicBezTo>
                <a:cubicBezTo>
                  <a:pt x="822681" y="2780178"/>
                  <a:pt x="810182" y="2776011"/>
                  <a:pt x="798723" y="2772886"/>
                </a:cubicBezTo>
                <a:cubicBezTo>
                  <a:pt x="931010" y="2842675"/>
                  <a:pt x="1052880" y="2870799"/>
                  <a:pt x="1166417" y="2883299"/>
                </a:cubicBezTo>
                <a:cubicBezTo>
                  <a:pt x="1203916" y="2893715"/>
                  <a:pt x="1241414" y="2897881"/>
                  <a:pt x="1277871" y="2905173"/>
                </a:cubicBezTo>
                <a:lnTo>
                  <a:pt x="1335160" y="2915589"/>
                </a:lnTo>
                <a:cubicBezTo>
                  <a:pt x="1353909" y="2917672"/>
                  <a:pt x="1373700" y="2919756"/>
                  <a:pt x="1393491" y="2921839"/>
                </a:cubicBezTo>
                <a:cubicBezTo>
                  <a:pt x="1413282" y="2923922"/>
                  <a:pt x="1433073" y="2926005"/>
                  <a:pt x="1452863" y="2928089"/>
                </a:cubicBezTo>
                <a:cubicBezTo>
                  <a:pt x="1473696" y="2930172"/>
                  <a:pt x="1494528" y="2932255"/>
                  <a:pt x="1515361" y="2931213"/>
                </a:cubicBezTo>
                <a:cubicBezTo>
                  <a:pt x="1558068" y="2930172"/>
                  <a:pt x="1560151" y="2944754"/>
                  <a:pt x="1625774" y="2937463"/>
                </a:cubicBezTo>
                <a:cubicBezTo>
                  <a:pt x="1797642" y="2910381"/>
                  <a:pt x="1966385" y="2858300"/>
                  <a:pt x="2118462" y="2773928"/>
                </a:cubicBezTo>
                <a:cubicBezTo>
                  <a:pt x="2198667" y="2729138"/>
                  <a:pt x="2272622" y="2678099"/>
                  <a:pt x="2341370" y="2620809"/>
                </a:cubicBezTo>
                <a:cubicBezTo>
                  <a:pt x="2421574" y="2563520"/>
                  <a:pt x="2495529" y="2497898"/>
                  <a:pt x="2559070" y="2422901"/>
                </a:cubicBezTo>
                <a:cubicBezTo>
                  <a:pt x="2629899" y="2337487"/>
                  <a:pt x="2688230" y="2242700"/>
                  <a:pt x="2731979" y="2141662"/>
                </a:cubicBezTo>
                <a:cubicBezTo>
                  <a:pt x="2760102" y="2089581"/>
                  <a:pt x="2785102" y="2036458"/>
                  <a:pt x="2808017" y="1982294"/>
                </a:cubicBezTo>
                <a:cubicBezTo>
                  <a:pt x="2805934" y="1984376"/>
                  <a:pt x="2804893" y="1984376"/>
                  <a:pt x="2804893" y="1984376"/>
                </a:cubicBezTo>
                <a:cubicBezTo>
                  <a:pt x="2836141" y="1907297"/>
                  <a:pt x="2862182" y="1827091"/>
                  <a:pt x="2883014" y="1743761"/>
                </a:cubicBezTo>
                <a:cubicBezTo>
                  <a:pt x="2902806" y="1661473"/>
                  <a:pt x="2903847" y="1595851"/>
                  <a:pt x="2911138" y="1511479"/>
                </a:cubicBezTo>
                <a:cubicBezTo>
                  <a:pt x="2926762" y="1369818"/>
                  <a:pt x="2917387" y="1226074"/>
                  <a:pt x="2890305" y="1088579"/>
                </a:cubicBezTo>
                <a:close/>
                <a:moveTo>
                  <a:pt x="2234082" y="2463524"/>
                </a:moveTo>
                <a:cubicBezTo>
                  <a:pt x="2265331" y="2444775"/>
                  <a:pt x="2294497" y="2423942"/>
                  <a:pt x="2322620" y="2399985"/>
                </a:cubicBezTo>
                <a:cubicBezTo>
                  <a:pt x="2311162" y="2411443"/>
                  <a:pt x="2299705" y="2421859"/>
                  <a:pt x="2288247" y="2432275"/>
                </a:cubicBezTo>
                <a:cubicBezTo>
                  <a:pt x="2252832" y="2462482"/>
                  <a:pt x="2215333" y="2491648"/>
                  <a:pt x="2174710" y="2517688"/>
                </a:cubicBezTo>
                <a:cubicBezTo>
                  <a:pt x="2192417" y="2502064"/>
                  <a:pt x="2209083" y="2486440"/>
                  <a:pt x="2225749" y="2469774"/>
                </a:cubicBezTo>
                <a:cubicBezTo>
                  <a:pt x="2228874" y="2467691"/>
                  <a:pt x="2231999" y="2465607"/>
                  <a:pt x="2234082" y="2463524"/>
                </a:cubicBezTo>
                <a:close/>
                <a:moveTo>
                  <a:pt x="1637231" y="2805177"/>
                </a:moveTo>
                <a:cubicBezTo>
                  <a:pt x="1648689" y="2804135"/>
                  <a:pt x="1659106" y="2803094"/>
                  <a:pt x="1670563" y="2801010"/>
                </a:cubicBezTo>
                <a:cubicBezTo>
                  <a:pt x="1668480" y="2801010"/>
                  <a:pt x="1666397" y="2802052"/>
                  <a:pt x="1664314" y="2802052"/>
                </a:cubicBezTo>
                <a:cubicBezTo>
                  <a:pt x="1654939" y="2803094"/>
                  <a:pt x="1645564" y="2804135"/>
                  <a:pt x="1637231" y="2805177"/>
                </a:cubicBezTo>
                <a:close/>
                <a:moveTo>
                  <a:pt x="2285122" y="509437"/>
                </a:moveTo>
                <a:cubicBezTo>
                  <a:pt x="2271581" y="496937"/>
                  <a:pt x="2258040" y="485479"/>
                  <a:pt x="2243457" y="474021"/>
                </a:cubicBezTo>
                <a:cubicBezTo>
                  <a:pt x="2264289" y="488604"/>
                  <a:pt x="2285122" y="505270"/>
                  <a:pt x="2304913" y="521936"/>
                </a:cubicBezTo>
                <a:cubicBezTo>
                  <a:pt x="2298663" y="517769"/>
                  <a:pt x="2291371" y="513603"/>
                  <a:pt x="2285122" y="509437"/>
                </a:cubicBezTo>
                <a:close/>
                <a:moveTo>
                  <a:pt x="1320578" y="142785"/>
                </a:moveTo>
                <a:cubicBezTo>
                  <a:pt x="1300787" y="144868"/>
                  <a:pt x="1282037" y="147993"/>
                  <a:pt x="1262246" y="151117"/>
                </a:cubicBezTo>
                <a:cubicBezTo>
                  <a:pt x="1267454" y="150076"/>
                  <a:pt x="1271621" y="149035"/>
                  <a:pt x="1276829" y="147993"/>
                </a:cubicBezTo>
                <a:cubicBezTo>
                  <a:pt x="1293495" y="146951"/>
                  <a:pt x="1308078" y="144868"/>
                  <a:pt x="1320578" y="142785"/>
                </a:cubicBezTo>
                <a:close/>
                <a:moveTo>
                  <a:pt x="810182" y="332360"/>
                </a:moveTo>
                <a:cubicBezTo>
                  <a:pt x="790391" y="342777"/>
                  <a:pt x="769558" y="354234"/>
                  <a:pt x="748726" y="366734"/>
                </a:cubicBezTo>
                <a:cubicBezTo>
                  <a:pt x="812264" y="321944"/>
                  <a:pt x="883095" y="283404"/>
                  <a:pt x="957050" y="251114"/>
                </a:cubicBezTo>
                <a:cubicBezTo>
                  <a:pt x="988299" y="237573"/>
                  <a:pt x="1019548" y="226115"/>
                  <a:pt x="1051838" y="214657"/>
                </a:cubicBezTo>
                <a:cubicBezTo>
                  <a:pt x="1036214" y="220906"/>
                  <a:pt x="1021631" y="227157"/>
                  <a:pt x="1007048" y="234447"/>
                </a:cubicBezTo>
                <a:cubicBezTo>
                  <a:pt x="936218" y="258405"/>
                  <a:pt x="870596" y="291737"/>
                  <a:pt x="810182" y="332360"/>
                </a:cubicBezTo>
                <a:close/>
                <a:moveTo>
                  <a:pt x="664354" y="431315"/>
                </a:moveTo>
                <a:cubicBezTo>
                  <a:pt x="675812" y="420898"/>
                  <a:pt x="687269" y="411524"/>
                  <a:pt x="699769" y="402149"/>
                </a:cubicBezTo>
                <a:cubicBezTo>
                  <a:pt x="674770" y="435481"/>
                  <a:pt x="609148" y="485479"/>
                  <a:pt x="548734" y="541727"/>
                </a:cubicBezTo>
                <a:cubicBezTo>
                  <a:pt x="585190" y="503187"/>
                  <a:pt x="624772" y="465688"/>
                  <a:pt x="664354" y="431315"/>
                </a:cubicBezTo>
                <a:close/>
                <a:moveTo>
                  <a:pt x="454987" y="654223"/>
                </a:moveTo>
                <a:cubicBezTo>
                  <a:pt x="463320" y="641723"/>
                  <a:pt x="472695" y="629223"/>
                  <a:pt x="482070" y="617766"/>
                </a:cubicBezTo>
                <a:cubicBezTo>
                  <a:pt x="490403" y="607349"/>
                  <a:pt x="498736" y="597975"/>
                  <a:pt x="507069" y="587558"/>
                </a:cubicBezTo>
                <a:cubicBezTo>
                  <a:pt x="500819" y="595891"/>
                  <a:pt x="483111" y="614640"/>
                  <a:pt x="487278" y="618807"/>
                </a:cubicBezTo>
                <a:cubicBezTo>
                  <a:pt x="439363" y="686513"/>
                  <a:pt x="399781" y="758385"/>
                  <a:pt x="369574" y="826091"/>
                </a:cubicBezTo>
                <a:cubicBezTo>
                  <a:pt x="377907" y="800050"/>
                  <a:pt x="387282" y="774009"/>
                  <a:pt x="400823" y="747969"/>
                </a:cubicBezTo>
                <a:cubicBezTo>
                  <a:pt x="427905" y="703178"/>
                  <a:pt x="456029" y="660472"/>
                  <a:pt x="488319" y="618807"/>
                </a:cubicBezTo>
                <a:cubicBezTo>
                  <a:pt x="475820" y="630265"/>
                  <a:pt x="465404" y="642764"/>
                  <a:pt x="454987" y="654223"/>
                </a:cubicBezTo>
                <a:close/>
                <a:moveTo>
                  <a:pt x="957050" y="213615"/>
                </a:move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lose/>
                <a:moveTo>
                  <a:pt x="2498655" y="2168744"/>
                </a:moveTo>
                <a:cubicBezTo>
                  <a:pt x="2504904" y="2154162"/>
                  <a:pt x="2511154" y="2140620"/>
                  <a:pt x="2517405" y="2126038"/>
                </a:cubicBezTo>
                <a:cubicBezTo>
                  <a:pt x="2518446" y="2123954"/>
                  <a:pt x="2519487" y="2122913"/>
                  <a:pt x="2520529" y="2120830"/>
                </a:cubicBezTo>
                <a:cubicBezTo>
                  <a:pt x="2514279" y="2136454"/>
                  <a:pt x="2506988" y="2152078"/>
                  <a:pt x="2498655" y="2168744"/>
                </a:cubicBezTo>
                <a:close/>
                <a:moveTo>
                  <a:pt x="2628858" y="2244783"/>
                </a:moveTo>
                <a:cubicBezTo>
                  <a:pt x="2651773" y="2206243"/>
                  <a:pt x="2674690" y="2168744"/>
                  <a:pt x="2695522" y="2130204"/>
                </a:cubicBezTo>
                <a:cubicBezTo>
                  <a:pt x="2678856" y="2164578"/>
                  <a:pt x="2660107" y="2198952"/>
                  <a:pt x="2640315" y="2231242"/>
                </a:cubicBezTo>
                <a:cubicBezTo>
                  <a:pt x="2638233" y="2235408"/>
                  <a:pt x="2636149" y="2238533"/>
                  <a:pt x="2633025" y="2241658"/>
                </a:cubicBezTo>
                <a:cubicBezTo>
                  <a:pt x="2631983" y="2242700"/>
                  <a:pt x="2630941" y="2243741"/>
                  <a:pt x="2628858" y="2244783"/>
                </a:cubicBezTo>
                <a:close/>
                <a:moveTo>
                  <a:pt x="2712188" y="2096872"/>
                </a:moveTo>
                <a:cubicBezTo>
                  <a:pt x="2723645" y="2062498"/>
                  <a:pt x="2730938" y="2030208"/>
                  <a:pt x="2738228" y="2013542"/>
                </a:cubicBezTo>
                <a:cubicBezTo>
                  <a:pt x="2756978" y="1965627"/>
                  <a:pt x="2776768" y="1910421"/>
                  <a:pt x="2795518" y="1852091"/>
                </a:cubicBezTo>
                <a:cubicBezTo>
                  <a:pt x="2775727" y="1936462"/>
                  <a:pt x="2747603" y="2018751"/>
                  <a:pt x="2712188" y="2096872"/>
                </a:cubicBezTo>
                <a:close/>
                <a:moveTo>
                  <a:pt x="634147" y="2546854"/>
                </a:moveTo>
                <a:cubicBezTo>
                  <a:pt x="606023" y="2534355"/>
                  <a:pt x="575816" y="2513522"/>
                  <a:pt x="541442" y="2489564"/>
                </a:cubicBezTo>
                <a:cubicBezTo>
                  <a:pt x="509152" y="2463524"/>
                  <a:pt x="473736" y="2434358"/>
                  <a:pt x="441446" y="2398944"/>
                </a:cubicBezTo>
                <a:cubicBezTo>
                  <a:pt x="374782" y="2330196"/>
                  <a:pt x="311243" y="2246866"/>
                  <a:pt x="262287" y="2167703"/>
                </a:cubicBezTo>
                <a:cubicBezTo>
                  <a:pt x="229997" y="2114580"/>
                  <a:pt x="196665" y="2060416"/>
                  <a:pt x="172707" y="2003126"/>
                </a:cubicBezTo>
                <a:cubicBezTo>
                  <a:pt x="115418" y="1870840"/>
                  <a:pt x="76878" y="1731262"/>
                  <a:pt x="60212" y="1585434"/>
                </a:cubicBezTo>
                <a:cubicBezTo>
                  <a:pt x="42504" y="1439607"/>
                  <a:pt x="50837" y="1288571"/>
                  <a:pt x="82086" y="1139619"/>
                </a:cubicBezTo>
                <a:cubicBezTo>
                  <a:pt x="94585" y="1080247"/>
                  <a:pt x="111251" y="1016708"/>
                  <a:pt x="132084" y="954210"/>
                </a:cubicBezTo>
                <a:cubicBezTo>
                  <a:pt x="141459" y="922962"/>
                  <a:pt x="155000" y="892754"/>
                  <a:pt x="166457" y="862547"/>
                </a:cubicBezTo>
                <a:cubicBezTo>
                  <a:pt x="178957" y="832340"/>
                  <a:pt x="189373" y="802133"/>
                  <a:pt x="202914" y="774009"/>
                </a:cubicBezTo>
                <a:cubicBezTo>
                  <a:pt x="221664" y="737553"/>
                  <a:pt x="242496" y="702137"/>
                  <a:pt x="264370" y="667764"/>
                </a:cubicBezTo>
                <a:cubicBezTo>
                  <a:pt x="266454" y="666722"/>
                  <a:pt x="268537" y="665680"/>
                  <a:pt x="269578" y="664639"/>
                </a:cubicBezTo>
                <a:cubicBezTo>
                  <a:pt x="244579" y="707345"/>
                  <a:pt x="218538" y="750052"/>
                  <a:pt x="196665" y="794842"/>
                </a:cubicBezTo>
                <a:cubicBezTo>
                  <a:pt x="182082" y="833381"/>
                  <a:pt x="175832" y="875046"/>
                  <a:pt x="167499" y="893796"/>
                </a:cubicBezTo>
                <a:cubicBezTo>
                  <a:pt x="139375" y="969835"/>
                  <a:pt x="108126" y="1063581"/>
                  <a:pt x="89377" y="1163577"/>
                </a:cubicBezTo>
                <a:cubicBezTo>
                  <a:pt x="77919" y="1243782"/>
                  <a:pt x="56045" y="1342736"/>
                  <a:pt x="57087" y="1445857"/>
                </a:cubicBezTo>
                <a:cubicBezTo>
                  <a:pt x="56045" y="1466690"/>
                  <a:pt x="63337" y="1487522"/>
                  <a:pt x="67503" y="1487522"/>
                </a:cubicBezTo>
                <a:cubicBezTo>
                  <a:pt x="64378" y="1558352"/>
                  <a:pt x="72711" y="1614600"/>
                  <a:pt x="83127" y="1669806"/>
                </a:cubicBezTo>
                <a:cubicBezTo>
                  <a:pt x="94585" y="1725012"/>
                  <a:pt x="108126" y="1779177"/>
                  <a:pt x="124792" y="1848965"/>
                </a:cubicBezTo>
                <a:cubicBezTo>
                  <a:pt x="124792" y="1848965"/>
                  <a:pt x="122709" y="1833341"/>
                  <a:pt x="120626" y="1818759"/>
                </a:cubicBezTo>
                <a:cubicBezTo>
                  <a:pt x="119584" y="1803134"/>
                  <a:pt x="117501" y="1788551"/>
                  <a:pt x="117501" y="1788551"/>
                </a:cubicBezTo>
                <a:cubicBezTo>
                  <a:pt x="139375" y="1867715"/>
                  <a:pt x="160208" y="1923962"/>
                  <a:pt x="200831" y="2017709"/>
                </a:cubicBezTo>
                <a:cubicBezTo>
                  <a:pt x="229997" y="2093747"/>
                  <a:pt x="271662" y="2142704"/>
                  <a:pt x="301868" y="2195827"/>
                </a:cubicBezTo>
                <a:cubicBezTo>
                  <a:pt x="322701" y="2228117"/>
                  <a:pt x="344575" y="2259366"/>
                  <a:pt x="367491" y="2289573"/>
                </a:cubicBezTo>
                <a:cubicBezTo>
                  <a:pt x="364366" y="2286448"/>
                  <a:pt x="360200" y="2283323"/>
                  <a:pt x="357075" y="2279157"/>
                </a:cubicBezTo>
                <a:cubicBezTo>
                  <a:pt x="366449" y="2291656"/>
                  <a:pt x="375824" y="2303114"/>
                  <a:pt x="386240" y="2313530"/>
                </a:cubicBezTo>
                <a:cubicBezTo>
                  <a:pt x="419572" y="2355195"/>
                  <a:pt x="453946" y="2393735"/>
                  <a:pt x="490403" y="2429150"/>
                </a:cubicBezTo>
                <a:cubicBezTo>
                  <a:pt x="560192" y="2495815"/>
                  <a:pt x="636230" y="2548937"/>
                  <a:pt x="707061" y="2585394"/>
                </a:cubicBezTo>
                <a:cubicBezTo>
                  <a:pt x="685187" y="2580186"/>
                  <a:pt x="652896" y="2556229"/>
                  <a:pt x="634147" y="2546854"/>
                </a:cubicBezTo>
                <a:close/>
                <a:moveTo>
                  <a:pt x="2841350" y="1712513"/>
                </a:moveTo>
                <a:cubicBezTo>
                  <a:pt x="2843432" y="1686472"/>
                  <a:pt x="2844474" y="1660432"/>
                  <a:pt x="2844474" y="1633350"/>
                </a:cubicBezTo>
                <a:cubicBezTo>
                  <a:pt x="2854890" y="1578143"/>
                  <a:pt x="2863223" y="1518771"/>
                  <a:pt x="2865306" y="1458356"/>
                </a:cubicBezTo>
                <a:cubicBezTo>
                  <a:pt x="2866349" y="1437524"/>
                  <a:pt x="2860098" y="1416691"/>
                  <a:pt x="2855933" y="1416691"/>
                </a:cubicBezTo>
                <a:cubicBezTo>
                  <a:pt x="2861141" y="1345861"/>
                  <a:pt x="2854890" y="1289614"/>
                  <a:pt x="2845516" y="1234407"/>
                </a:cubicBezTo>
                <a:cubicBezTo>
                  <a:pt x="2835100" y="1179201"/>
                  <a:pt x="2823641" y="1125036"/>
                  <a:pt x="2809059" y="1056289"/>
                </a:cubicBezTo>
                <a:cubicBezTo>
                  <a:pt x="2809059" y="1056289"/>
                  <a:pt x="2811142" y="1070872"/>
                  <a:pt x="2812184" y="1086497"/>
                </a:cubicBezTo>
                <a:cubicBezTo>
                  <a:pt x="2813225" y="1102121"/>
                  <a:pt x="2814268" y="1116703"/>
                  <a:pt x="2814268" y="1116703"/>
                </a:cubicBezTo>
                <a:cubicBezTo>
                  <a:pt x="2795518" y="1038582"/>
                  <a:pt x="2775727" y="983376"/>
                  <a:pt x="2737187" y="890671"/>
                </a:cubicBezTo>
                <a:cubicBezTo>
                  <a:pt x="2710105" y="814632"/>
                  <a:pt x="2669481" y="767759"/>
                  <a:pt x="2641357" y="715678"/>
                </a:cubicBezTo>
                <a:cubicBezTo>
                  <a:pt x="2589276" y="631307"/>
                  <a:pt x="2527821" y="552143"/>
                  <a:pt x="2459073" y="486521"/>
                </a:cubicBezTo>
                <a:cubicBezTo>
                  <a:pt x="2391368" y="420898"/>
                  <a:pt x="2316371" y="370901"/>
                  <a:pt x="2246582" y="336527"/>
                </a:cubicBezTo>
                <a:cubicBezTo>
                  <a:pt x="2267414" y="339652"/>
                  <a:pt x="2298663" y="363609"/>
                  <a:pt x="2317412" y="371942"/>
                </a:cubicBezTo>
                <a:cubicBezTo>
                  <a:pt x="2345536" y="383400"/>
                  <a:pt x="2375743" y="404233"/>
                  <a:pt x="2409075" y="426107"/>
                </a:cubicBezTo>
                <a:cubicBezTo>
                  <a:pt x="2440324" y="451106"/>
                  <a:pt x="2475740" y="479229"/>
                  <a:pt x="2506988" y="513603"/>
                </a:cubicBezTo>
                <a:cubicBezTo>
                  <a:pt x="2571569" y="580267"/>
                  <a:pt x="2633025" y="661513"/>
                  <a:pt x="2679898" y="739635"/>
                </a:cubicBezTo>
                <a:cubicBezTo>
                  <a:pt x="2711146" y="791716"/>
                  <a:pt x="2742395" y="844840"/>
                  <a:pt x="2765310" y="901087"/>
                </a:cubicBezTo>
                <a:cubicBezTo>
                  <a:pt x="2818433" y="1031290"/>
                  <a:pt x="2852807" y="1170868"/>
                  <a:pt x="2866349" y="1315654"/>
                </a:cubicBezTo>
                <a:cubicBezTo>
                  <a:pt x="2876765" y="1445857"/>
                  <a:pt x="2868431" y="1580226"/>
                  <a:pt x="2841350" y="1712513"/>
                </a:cubicBezTo>
                <a:close/>
              </a:path>
            </a:pathLst>
          </a:custGeom>
          <a:solidFill>
            <a:srgbClr val="BF8782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30%">
            <a:extLst>
              <a:ext uri="{FF2B5EF4-FFF2-40B4-BE49-F238E27FC236}">
                <a16:creationId xmlns:a16="http://schemas.microsoft.com/office/drawing/2014/main" id="{547DA5DC-19F5-40AC-96FF-1A95B8963DBB}"/>
              </a:ext>
            </a:extLst>
          </p:cNvPr>
          <p:cNvSpPr txBox="1"/>
          <p:nvPr/>
        </p:nvSpPr>
        <p:spPr>
          <a:xfrm>
            <a:off x="5292320" y="7198416"/>
            <a:ext cx="22797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30%</a:t>
            </a:r>
          </a:p>
        </p:txBody>
      </p:sp>
      <p:sp>
        <p:nvSpPr>
          <p:cNvPr id="19" name="OFF">
            <a:extLst>
              <a:ext uri="{FF2B5EF4-FFF2-40B4-BE49-F238E27FC236}">
                <a16:creationId xmlns:a16="http://schemas.microsoft.com/office/drawing/2014/main" id="{CE2D60F8-6EC1-40E2-AF46-170A16BC28B2}"/>
              </a:ext>
            </a:extLst>
          </p:cNvPr>
          <p:cNvSpPr txBox="1"/>
          <p:nvPr/>
        </p:nvSpPr>
        <p:spPr>
          <a:xfrm>
            <a:off x="5590939" y="8131713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OFF</a:t>
            </a:r>
          </a:p>
        </p:txBody>
      </p:sp>
      <p:sp>
        <p:nvSpPr>
          <p:cNvPr id="20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E3BF6A0C-B8E4-4CD8-B044-D4597477C0A5}"/>
              </a:ext>
            </a:extLst>
          </p:cNvPr>
          <p:cNvSpPr/>
          <p:nvPr/>
        </p:nvSpPr>
        <p:spPr>
          <a:xfrm>
            <a:off x="6567762" y="3264663"/>
            <a:ext cx="35894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koncone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sam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memet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ndue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kantor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dewe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sugih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nemen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ditakoki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opo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rahasiane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yoo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dikei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uapik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enakan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</a:t>
            </a:r>
          </a:p>
        </p:txBody>
      </p:sp>
      <p:sp>
        <p:nvSpPr>
          <p:cNvPr id="21" name="Enjoy Now">
            <a:extLst>
              <a:ext uri="{FF2B5EF4-FFF2-40B4-BE49-F238E27FC236}">
                <a16:creationId xmlns:a16="http://schemas.microsoft.com/office/drawing/2014/main" id="{B803D709-09D4-4B0D-AEE4-66C4F83B91E9}"/>
              </a:ext>
            </a:extLst>
          </p:cNvPr>
          <p:cNvSpPr/>
          <p:nvPr/>
        </p:nvSpPr>
        <p:spPr>
          <a:xfrm>
            <a:off x="7572588" y="5013959"/>
            <a:ext cx="2485596" cy="570222"/>
          </a:xfrm>
          <a:prstGeom prst="roundRect">
            <a:avLst>
              <a:gd name="adj" fmla="val 50000"/>
            </a:avLst>
          </a:prstGeom>
          <a:solidFill>
            <a:srgbClr val="894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Georgia" panose="02040502050405020303" pitchFamily="18" charset="0"/>
              </a:rPr>
              <a:t>Enjoy Now</a:t>
            </a:r>
          </a:p>
        </p:txBody>
      </p:sp>
      <p:sp>
        <p:nvSpPr>
          <p:cNvPr id="22" name="www.yourdomain.com">
            <a:extLst>
              <a:ext uri="{FF2B5EF4-FFF2-40B4-BE49-F238E27FC236}">
                <a16:creationId xmlns:a16="http://schemas.microsoft.com/office/drawing/2014/main" id="{8F87F980-192B-4BEE-B87C-F041C00C64E9}"/>
              </a:ext>
            </a:extLst>
          </p:cNvPr>
          <p:cNvSpPr/>
          <p:nvPr/>
        </p:nvSpPr>
        <p:spPr>
          <a:xfrm>
            <a:off x="7206340" y="9986646"/>
            <a:ext cx="35118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300" dirty="0">
                <a:solidFill>
                  <a:srgbClr val="666666"/>
                </a:solidFill>
                <a:latin typeface="Arial Rounded MT Bold" panose="020F0704030504030204" pitchFamily="34" charset="0"/>
              </a:rPr>
              <a:t>www.yourdomain.com</a:t>
            </a:r>
          </a:p>
        </p:txBody>
      </p:sp>
      <p:grpSp>
        <p:nvGrpSpPr>
          <p:cNvPr id="23" name="Graphic 28">
            <a:extLst>
              <a:ext uri="{FF2B5EF4-FFF2-40B4-BE49-F238E27FC236}">
                <a16:creationId xmlns:a16="http://schemas.microsoft.com/office/drawing/2014/main" id="{3E23746D-8FBA-4B02-BE4F-E4F03982569E}"/>
              </a:ext>
            </a:extLst>
          </p:cNvPr>
          <p:cNvGrpSpPr/>
          <p:nvPr/>
        </p:nvGrpSpPr>
        <p:grpSpPr>
          <a:xfrm>
            <a:off x="8128474" y="9322926"/>
            <a:ext cx="548640" cy="548640"/>
            <a:chOff x="651541" y="12124338"/>
            <a:chExt cx="497244" cy="497244"/>
          </a:xfrm>
          <a:noFill/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29D1698-294F-4776-A76D-F8972A72C51A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F3EEF53-C52A-4273-BAC8-6A8F8CB86F63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6" name="Graphic 27">
            <a:extLst>
              <a:ext uri="{FF2B5EF4-FFF2-40B4-BE49-F238E27FC236}">
                <a16:creationId xmlns:a16="http://schemas.microsoft.com/office/drawing/2014/main" id="{1CA7C7BB-A930-4DD0-B052-5459BCB5F46B}"/>
              </a:ext>
            </a:extLst>
          </p:cNvPr>
          <p:cNvGrpSpPr/>
          <p:nvPr/>
        </p:nvGrpSpPr>
        <p:grpSpPr>
          <a:xfrm>
            <a:off x="9850720" y="9322926"/>
            <a:ext cx="548640" cy="548640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5270BB8-9358-4711-B86A-4D611C7A7193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104793C-0CE1-4894-BB5C-237982BD905A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EBCED8D-3917-4ABD-BABF-B23C6E280780}"/>
              </a:ext>
            </a:extLst>
          </p:cNvPr>
          <p:cNvGrpSpPr/>
          <p:nvPr/>
        </p:nvGrpSpPr>
        <p:grpSpPr>
          <a:xfrm>
            <a:off x="8989597" y="9322926"/>
            <a:ext cx="548640" cy="548640"/>
            <a:chOff x="5237778" y="9157148"/>
            <a:chExt cx="497244" cy="497244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001C6D4-FEEC-451D-9158-395DD54C62BC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Graphic 35">
              <a:extLst>
                <a:ext uri="{FF2B5EF4-FFF2-40B4-BE49-F238E27FC236}">
                  <a16:creationId xmlns:a16="http://schemas.microsoft.com/office/drawing/2014/main" id="{C603FA3C-46EB-49FF-8DA7-6ABB04D7C212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3" name="Transition">
            <a:extLst>
              <a:ext uri="{FF2B5EF4-FFF2-40B4-BE49-F238E27FC236}">
                <a16:creationId xmlns:a16="http://schemas.microsoft.com/office/drawing/2014/main" id="{3FD6E4DA-DE4C-4C75-93D4-80F4C070F985}"/>
              </a:ext>
            </a:extLst>
          </p:cNvPr>
          <p:cNvSpPr/>
          <p:nvPr/>
        </p:nvSpPr>
        <p:spPr>
          <a:xfrm>
            <a:off x="-6514591" y="-3329749"/>
            <a:ext cx="25712794" cy="15393930"/>
          </a:xfrm>
          <a:custGeom>
            <a:avLst/>
            <a:gdLst>
              <a:gd name="connsiteX0" fmla="*/ 10942342 w 10973814"/>
              <a:gd name="connsiteY0" fmla="*/ 5544193 h 6569886"/>
              <a:gd name="connsiteX1" fmla="*/ 10891578 w 10973814"/>
              <a:gd name="connsiteY1" fmla="*/ 5621510 h 6569886"/>
              <a:gd name="connsiteX2" fmla="*/ 10872053 w 10973814"/>
              <a:gd name="connsiteY2" fmla="*/ 5630881 h 6569886"/>
              <a:gd name="connsiteX3" fmla="*/ 10867367 w 10973814"/>
              <a:gd name="connsiteY3" fmla="*/ 5716790 h 6569886"/>
              <a:gd name="connsiteX4" fmla="*/ 10866587 w 10973814"/>
              <a:gd name="connsiteY4" fmla="*/ 5790983 h 6569886"/>
              <a:gd name="connsiteX5" fmla="*/ 10867367 w 10973814"/>
              <a:gd name="connsiteY5" fmla="*/ 5915940 h 6569886"/>
              <a:gd name="connsiteX6" fmla="*/ 10879082 w 10973814"/>
              <a:gd name="connsiteY6" fmla="*/ 6100252 h 6569886"/>
              <a:gd name="connsiteX7" fmla="*/ 10816604 w 10973814"/>
              <a:gd name="connsiteY7" fmla="*/ 6568060 h 6569886"/>
              <a:gd name="connsiteX8" fmla="*/ 10329270 w 10973814"/>
              <a:gd name="connsiteY8" fmla="*/ 6565717 h 6569886"/>
              <a:gd name="connsiteX9" fmla="*/ 9870834 w 10973814"/>
              <a:gd name="connsiteY9" fmla="*/ 6569622 h 6569886"/>
              <a:gd name="connsiteX10" fmla="*/ 9181227 w 10973814"/>
              <a:gd name="connsiteY10" fmla="*/ 6537602 h 6569886"/>
              <a:gd name="connsiteX11" fmla="*/ 9154673 w 10973814"/>
              <a:gd name="connsiteY11" fmla="*/ 6554784 h 6569886"/>
              <a:gd name="connsiteX12" fmla="*/ 9154673 w 10973814"/>
              <a:gd name="connsiteY12" fmla="*/ 6536821 h 6569886"/>
              <a:gd name="connsiteX13" fmla="*/ 7288907 w 10973814"/>
              <a:gd name="connsiteY13" fmla="*/ 6486838 h 6569886"/>
              <a:gd name="connsiteX14" fmla="*/ 3940055 w 10973814"/>
              <a:gd name="connsiteY14" fmla="*/ 6495429 h 6569886"/>
              <a:gd name="connsiteX15" fmla="*/ 1747057 w 10973814"/>
              <a:gd name="connsiteY15" fmla="*/ 6362662 h 6569886"/>
              <a:gd name="connsiteX16" fmla="*/ 1511201 w 10973814"/>
              <a:gd name="connsiteY16" fmla="*/ 6362662 h 6569886"/>
              <a:gd name="connsiteX17" fmla="*/ 1077756 w 10973814"/>
              <a:gd name="connsiteY17" fmla="*/ 6465752 h 6569886"/>
              <a:gd name="connsiteX18" fmla="*/ 684921 w 10973814"/>
              <a:gd name="connsiteY18" fmla="*/ 6378281 h 6569886"/>
              <a:gd name="connsiteX19" fmla="*/ 650558 w 10973814"/>
              <a:gd name="connsiteY19" fmla="*/ 6362662 h 6569886"/>
              <a:gd name="connsiteX20" fmla="*/ 45297 w 10973814"/>
              <a:gd name="connsiteY20" fmla="*/ 6362662 h 6569886"/>
              <a:gd name="connsiteX21" fmla="*/ 45297 w 10973814"/>
              <a:gd name="connsiteY21" fmla="*/ 6310336 h 6569886"/>
              <a:gd name="connsiteX22" fmla="*/ 33582 w 10973814"/>
              <a:gd name="connsiteY22" fmla="*/ 6220523 h 6569886"/>
              <a:gd name="connsiteX23" fmla="*/ 18744 w 10973814"/>
              <a:gd name="connsiteY23" fmla="*/ 5930779 h 6569886"/>
              <a:gd name="connsiteX24" fmla="*/ 42173 w 10973814"/>
              <a:gd name="connsiteY24" fmla="*/ 5758963 h 6569886"/>
              <a:gd name="connsiteX25" fmla="*/ 45297 w 10973814"/>
              <a:gd name="connsiteY25" fmla="*/ 5748810 h 6569886"/>
              <a:gd name="connsiteX26" fmla="*/ 45297 w 10973814"/>
              <a:gd name="connsiteY26" fmla="*/ 484990 h 6569886"/>
              <a:gd name="connsiteX27" fmla="*/ 0 w 10973814"/>
              <a:gd name="connsiteY27" fmla="*/ 458437 h 6569886"/>
              <a:gd name="connsiteX28" fmla="*/ 17963 w 10973814"/>
              <a:gd name="connsiteY28" fmla="*/ 452970 h 6569886"/>
              <a:gd name="connsiteX29" fmla="*/ 44516 w 10973814"/>
              <a:gd name="connsiteY29" fmla="*/ 456094 h 6569886"/>
              <a:gd name="connsiteX30" fmla="*/ 44516 w 10973814"/>
              <a:gd name="connsiteY30" fmla="*/ 331136 h 6569886"/>
              <a:gd name="connsiteX31" fmla="*/ 84346 w 10973814"/>
              <a:gd name="connsiteY31" fmla="*/ 339727 h 6569886"/>
              <a:gd name="connsiteX32" fmla="*/ 81222 w 10973814"/>
              <a:gd name="connsiteY32" fmla="*/ 331136 h 6569886"/>
              <a:gd name="connsiteX33" fmla="*/ 97623 w 10973814"/>
              <a:gd name="connsiteY33" fmla="*/ 342851 h 6569886"/>
              <a:gd name="connsiteX34" fmla="*/ 261629 w 10973814"/>
              <a:gd name="connsiteY34" fmla="*/ 378776 h 6569886"/>
              <a:gd name="connsiteX35" fmla="*/ 2328108 w 10973814"/>
              <a:gd name="connsiteY35" fmla="*/ 834089 h 6569886"/>
              <a:gd name="connsiteX36" fmla="*/ 1786887 w 10973814"/>
              <a:gd name="connsiteY36" fmla="*/ 559183 h 6569886"/>
              <a:gd name="connsiteX37" fmla="*/ 3487086 w 10973814"/>
              <a:gd name="connsiteY37" fmla="*/ 1044173 h 6569886"/>
              <a:gd name="connsiteX38" fmla="*/ 3526135 w 10973814"/>
              <a:gd name="connsiteY38" fmla="*/ 1101185 h 6569886"/>
              <a:gd name="connsiteX39" fmla="*/ 4734314 w 10973814"/>
              <a:gd name="connsiteY39" fmla="*/ 1157416 h 6569886"/>
              <a:gd name="connsiteX40" fmla="*/ 4585147 w 10973814"/>
              <a:gd name="connsiteY40" fmla="*/ 1143358 h 6569886"/>
              <a:gd name="connsiteX41" fmla="*/ 4343823 w 10973814"/>
              <a:gd name="connsiteY41" fmla="*/ 1129300 h 6569886"/>
              <a:gd name="connsiteX42" fmla="*/ 4082194 w 10973814"/>
              <a:gd name="connsiteY42" fmla="*/ 1105090 h 6569886"/>
              <a:gd name="connsiteX43" fmla="*/ 3863519 w 10973814"/>
              <a:gd name="connsiteY43" fmla="*/ 1065260 h 6569886"/>
              <a:gd name="connsiteX44" fmla="*/ 3794793 w 10973814"/>
              <a:gd name="connsiteY44" fmla="*/ 992628 h 6569886"/>
              <a:gd name="connsiteX45" fmla="*/ 3871329 w 10973814"/>
              <a:gd name="connsiteY45" fmla="*/ 998095 h 6569886"/>
              <a:gd name="connsiteX46" fmla="*/ 4040021 w 10973814"/>
              <a:gd name="connsiteY46" fmla="*/ 1002781 h 6569886"/>
              <a:gd name="connsiteX47" fmla="*/ 4209494 w 10973814"/>
              <a:gd name="connsiteY47" fmla="*/ 1000438 h 6569886"/>
              <a:gd name="connsiteX48" fmla="*/ 4286812 w 10973814"/>
              <a:gd name="connsiteY48" fmla="*/ 998095 h 6569886"/>
              <a:gd name="connsiteX49" fmla="*/ 3912721 w 10973814"/>
              <a:gd name="connsiteY49" fmla="*/ 872357 h 6569886"/>
              <a:gd name="connsiteX50" fmla="*/ 3961923 w 10973814"/>
              <a:gd name="connsiteY50" fmla="*/ 734123 h 6569886"/>
              <a:gd name="connsiteX51" fmla="*/ 4376625 w 10973814"/>
              <a:gd name="connsiteY51" fmla="*/ 769267 h 6569886"/>
              <a:gd name="connsiteX52" fmla="*/ 4570308 w 10973814"/>
              <a:gd name="connsiteY52" fmla="*/ 781763 h 6569886"/>
              <a:gd name="connsiteX53" fmla="*/ 4628882 w 10973814"/>
              <a:gd name="connsiteY53" fmla="*/ 810660 h 6569886"/>
              <a:gd name="connsiteX54" fmla="*/ 4119681 w 10973814"/>
              <a:gd name="connsiteY54" fmla="*/ 822374 h 6569886"/>
              <a:gd name="connsiteX55" fmla="*/ 4326642 w 10973814"/>
              <a:gd name="connsiteY55" fmla="*/ 872357 h 6569886"/>
              <a:gd name="connsiteX56" fmla="*/ 4778049 w 10973814"/>
              <a:gd name="connsiteY56" fmla="*/ 858299 h 6569886"/>
              <a:gd name="connsiteX57" fmla="*/ 5202904 w 10973814"/>
              <a:gd name="connsiteY57" fmla="*/ 767706 h 6569886"/>
              <a:gd name="connsiteX58" fmla="*/ 4883482 w 10973814"/>
              <a:gd name="connsiteY58" fmla="*/ 695855 h 6569886"/>
              <a:gd name="connsiteX59" fmla="*/ 5462971 w 10973814"/>
              <a:gd name="connsiteY59" fmla="*/ 606042 h 6569886"/>
              <a:gd name="connsiteX60" fmla="*/ 6243172 w 10973814"/>
              <a:gd name="connsiteY60" fmla="*/ 614633 h 6569886"/>
              <a:gd name="connsiteX61" fmla="*/ 6348605 w 10973814"/>
              <a:gd name="connsiteY61" fmla="*/ 637281 h 6569886"/>
              <a:gd name="connsiteX62" fmla="*/ 6457942 w 10973814"/>
              <a:gd name="connsiteY62" fmla="*/ 667740 h 6569886"/>
              <a:gd name="connsiteX63" fmla="*/ 5931560 w 10973814"/>
              <a:gd name="connsiteY63" fmla="*/ 672426 h 6569886"/>
              <a:gd name="connsiteX64" fmla="*/ 5216181 w 10973814"/>
              <a:gd name="connsiteY64" fmla="*/ 752867 h 6569886"/>
              <a:gd name="connsiteX65" fmla="*/ 5786298 w 10973814"/>
              <a:gd name="connsiteY65" fmla="*/ 725532 h 6569886"/>
              <a:gd name="connsiteX66" fmla="*/ 6509487 w 10973814"/>
              <a:gd name="connsiteY66" fmla="*/ 727875 h 6569886"/>
              <a:gd name="connsiteX67" fmla="*/ 7708295 w 10973814"/>
              <a:gd name="connsiteY67" fmla="*/ 632596 h 6569886"/>
              <a:gd name="connsiteX68" fmla="*/ 8593928 w 10973814"/>
              <a:gd name="connsiteY68" fmla="*/ 437350 h 6569886"/>
              <a:gd name="connsiteX69" fmla="*/ 8714981 w 10973814"/>
              <a:gd name="connsiteY69" fmla="*/ 417825 h 6569886"/>
              <a:gd name="connsiteX70" fmla="*/ 8830565 w 10973814"/>
              <a:gd name="connsiteY70" fmla="*/ 402987 h 6569886"/>
              <a:gd name="connsiteX71" fmla="*/ 8937561 w 10973814"/>
              <a:gd name="connsiteY71" fmla="*/ 393615 h 6569886"/>
              <a:gd name="connsiteX72" fmla="*/ 9016440 w 10973814"/>
              <a:gd name="connsiteY72" fmla="*/ 390491 h 6569886"/>
              <a:gd name="connsiteX73" fmla="*/ 9179665 w 10973814"/>
              <a:gd name="connsiteY73" fmla="*/ 416264 h 6569886"/>
              <a:gd name="connsiteX74" fmla="*/ 9831785 w 10973814"/>
              <a:gd name="connsiteY74" fmla="*/ 292868 h 6569886"/>
              <a:gd name="connsiteX75" fmla="*/ 9877082 w 10973814"/>
              <a:gd name="connsiteY75" fmla="*/ 281154 h 6569886"/>
              <a:gd name="connsiteX76" fmla="*/ 9941903 w 10973814"/>
              <a:gd name="connsiteY76" fmla="*/ 263191 h 6569886"/>
              <a:gd name="connsiteX77" fmla="*/ 10071546 w 10973814"/>
              <a:gd name="connsiteY77" fmla="*/ 226485 h 6569886"/>
              <a:gd name="connsiteX78" fmla="*/ 10333956 w 10973814"/>
              <a:gd name="connsiteY78" fmla="*/ 145263 h 6569886"/>
              <a:gd name="connsiteX79" fmla="*/ 10383939 w 10973814"/>
              <a:gd name="connsiteY79" fmla="*/ 128862 h 6569886"/>
              <a:gd name="connsiteX80" fmla="*/ 10763496 w 10973814"/>
              <a:gd name="connsiteY80" fmla="*/ 0 h 6569886"/>
              <a:gd name="connsiteX81" fmla="*/ 10872053 w 10973814"/>
              <a:gd name="connsiteY81" fmla="*/ 0 h 6569886"/>
              <a:gd name="connsiteX82" fmla="*/ 10872053 w 10973814"/>
              <a:gd name="connsiteY82" fmla="*/ 27334 h 6569886"/>
              <a:gd name="connsiteX83" fmla="*/ 10872053 w 10973814"/>
              <a:gd name="connsiteY83" fmla="*/ 99966 h 6569886"/>
              <a:gd name="connsiteX84" fmla="*/ 10872053 w 10973814"/>
              <a:gd name="connsiteY84" fmla="*/ 245228 h 6569886"/>
              <a:gd name="connsiteX85" fmla="*/ 10872834 w 10973814"/>
              <a:gd name="connsiteY85" fmla="*/ 534973 h 6569886"/>
              <a:gd name="connsiteX86" fmla="*/ 10877521 w 10973814"/>
              <a:gd name="connsiteY86" fmla="*/ 1091813 h 6569886"/>
              <a:gd name="connsiteX87" fmla="*/ 10895483 w 10973814"/>
              <a:gd name="connsiteY87" fmla="*/ 1843899 h 6569886"/>
              <a:gd name="connsiteX88" fmla="*/ 10817384 w 10973814"/>
              <a:gd name="connsiteY88" fmla="*/ 2024306 h 6569886"/>
              <a:gd name="connsiteX89" fmla="*/ 10838471 w 10973814"/>
              <a:gd name="connsiteY89" fmla="*/ 2371062 h 6569886"/>
              <a:gd name="connsiteX90" fmla="*/ 10925941 w 10973814"/>
              <a:gd name="connsiteY90" fmla="*/ 2417140 h 6569886"/>
              <a:gd name="connsiteX91" fmla="*/ 10944685 w 10973814"/>
              <a:gd name="connsiteY91" fmla="*/ 2869329 h 6569886"/>
              <a:gd name="connsiteX92" fmla="*/ 10923598 w 10973814"/>
              <a:gd name="connsiteY92" fmla="*/ 2899787 h 6569886"/>
              <a:gd name="connsiteX93" fmla="*/ 10942342 w 10973814"/>
              <a:gd name="connsiteY93" fmla="*/ 5544193 h 656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10973814" h="6569886">
                <a:moveTo>
                  <a:pt x="10942342" y="5544193"/>
                </a:moveTo>
                <a:cubicBezTo>
                  <a:pt x="10929065" y="5717571"/>
                  <a:pt x="10907978" y="5653530"/>
                  <a:pt x="10891578" y="5621510"/>
                </a:cubicBezTo>
                <a:cubicBezTo>
                  <a:pt x="10882987" y="5605109"/>
                  <a:pt x="10875958" y="5597299"/>
                  <a:pt x="10872053" y="5630881"/>
                </a:cubicBezTo>
                <a:cubicBezTo>
                  <a:pt x="10869711" y="5648063"/>
                  <a:pt x="10868148" y="5675398"/>
                  <a:pt x="10867367" y="5716790"/>
                </a:cubicBezTo>
                <a:cubicBezTo>
                  <a:pt x="10867367" y="5737876"/>
                  <a:pt x="10867367" y="5762087"/>
                  <a:pt x="10866587" y="5790983"/>
                </a:cubicBezTo>
                <a:cubicBezTo>
                  <a:pt x="10866587" y="5826908"/>
                  <a:pt x="10867367" y="5868300"/>
                  <a:pt x="10867367" y="5915940"/>
                </a:cubicBezTo>
                <a:lnTo>
                  <a:pt x="10879082" y="6100252"/>
                </a:lnTo>
                <a:cubicBezTo>
                  <a:pt x="10839252" y="6143987"/>
                  <a:pt x="10822852" y="6322051"/>
                  <a:pt x="10816604" y="6568060"/>
                </a:cubicBezTo>
                <a:cubicBezTo>
                  <a:pt x="10668998" y="6564936"/>
                  <a:pt x="10504211" y="6564936"/>
                  <a:pt x="10329270" y="6565717"/>
                </a:cubicBezTo>
                <a:cubicBezTo>
                  <a:pt x="10180884" y="6566498"/>
                  <a:pt x="10024687" y="6568060"/>
                  <a:pt x="9870834" y="6569622"/>
                </a:cubicBezTo>
                <a:cubicBezTo>
                  <a:pt x="9608424" y="6571184"/>
                  <a:pt x="9354605" y="6566498"/>
                  <a:pt x="9181227" y="6537602"/>
                </a:cubicBezTo>
                <a:cubicBezTo>
                  <a:pt x="9181227" y="6543850"/>
                  <a:pt x="9171074" y="6549317"/>
                  <a:pt x="9154673" y="6554784"/>
                </a:cubicBezTo>
                <a:cubicBezTo>
                  <a:pt x="9156236" y="6548536"/>
                  <a:pt x="9154673" y="6543069"/>
                  <a:pt x="9154673" y="6536821"/>
                </a:cubicBezTo>
                <a:cubicBezTo>
                  <a:pt x="8477562" y="6527449"/>
                  <a:pt x="7804355" y="6501677"/>
                  <a:pt x="7288907" y="6486838"/>
                </a:cubicBezTo>
                <a:cubicBezTo>
                  <a:pt x="6081509" y="6558689"/>
                  <a:pt x="4948303" y="6447008"/>
                  <a:pt x="3940055" y="6495429"/>
                </a:cubicBezTo>
                <a:cubicBezTo>
                  <a:pt x="3124710" y="6489962"/>
                  <a:pt x="2164102" y="6437636"/>
                  <a:pt x="1747057" y="6362662"/>
                </a:cubicBezTo>
                <a:lnTo>
                  <a:pt x="1511201" y="6362662"/>
                </a:lnTo>
                <a:cubicBezTo>
                  <a:pt x="1529944" y="6406397"/>
                  <a:pt x="1505734" y="6451694"/>
                  <a:pt x="1077756" y="6465752"/>
                </a:cubicBezTo>
                <a:cubicBezTo>
                  <a:pt x="821593" y="6466532"/>
                  <a:pt x="773953" y="6422798"/>
                  <a:pt x="684921" y="6378281"/>
                </a:cubicBezTo>
                <a:cubicBezTo>
                  <a:pt x="673988" y="6372815"/>
                  <a:pt x="663054" y="6367348"/>
                  <a:pt x="650558" y="6362662"/>
                </a:cubicBezTo>
                <a:lnTo>
                  <a:pt x="45297" y="6362662"/>
                </a:lnTo>
                <a:lnTo>
                  <a:pt x="45297" y="6310336"/>
                </a:lnTo>
                <a:cubicBezTo>
                  <a:pt x="41392" y="6286126"/>
                  <a:pt x="37487" y="6257229"/>
                  <a:pt x="33582" y="6220523"/>
                </a:cubicBezTo>
                <a:cubicBezTo>
                  <a:pt x="22648" y="6163511"/>
                  <a:pt x="21087" y="6086194"/>
                  <a:pt x="18744" y="5930779"/>
                </a:cubicBezTo>
                <a:cubicBezTo>
                  <a:pt x="26553" y="5837842"/>
                  <a:pt x="34363" y="5787859"/>
                  <a:pt x="42173" y="5758963"/>
                </a:cubicBezTo>
                <a:cubicBezTo>
                  <a:pt x="42954" y="5755058"/>
                  <a:pt x="44516" y="5751934"/>
                  <a:pt x="45297" y="5748810"/>
                </a:cubicBezTo>
                <a:lnTo>
                  <a:pt x="45297" y="484990"/>
                </a:lnTo>
                <a:cubicBezTo>
                  <a:pt x="17963" y="474056"/>
                  <a:pt x="0" y="464684"/>
                  <a:pt x="0" y="458437"/>
                </a:cubicBezTo>
                <a:cubicBezTo>
                  <a:pt x="0" y="455313"/>
                  <a:pt x="5467" y="453751"/>
                  <a:pt x="17963" y="452970"/>
                </a:cubicBezTo>
                <a:cubicBezTo>
                  <a:pt x="25772" y="453751"/>
                  <a:pt x="35144" y="455313"/>
                  <a:pt x="44516" y="456094"/>
                </a:cubicBezTo>
                <a:lnTo>
                  <a:pt x="44516" y="331136"/>
                </a:lnTo>
                <a:cubicBezTo>
                  <a:pt x="44516" y="331136"/>
                  <a:pt x="58574" y="334260"/>
                  <a:pt x="84346" y="339727"/>
                </a:cubicBezTo>
                <a:lnTo>
                  <a:pt x="81222" y="331136"/>
                </a:lnTo>
                <a:lnTo>
                  <a:pt x="97623" y="342851"/>
                </a:lnTo>
                <a:cubicBezTo>
                  <a:pt x="135110" y="350661"/>
                  <a:pt x="190560" y="363157"/>
                  <a:pt x="261629" y="378776"/>
                </a:cubicBezTo>
                <a:cubicBezTo>
                  <a:pt x="657587" y="465465"/>
                  <a:pt x="1529163" y="656806"/>
                  <a:pt x="2328108" y="834089"/>
                </a:cubicBezTo>
                <a:cubicBezTo>
                  <a:pt x="2464780" y="780982"/>
                  <a:pt x="1351880" y="563088"/>
                  <a:pt x="1786887" y="559183"/>
                </a:cubicBezTo>
                <a:cubicBezTo>
                  <a:pt x="2421045" y="697417"/>
                  <a:pt x="2966170" y="884072"/>
                  <a:pt x="3487086" y="1044173"/>
                </a:cubicBezTo>
                <a:cubicBezTo>
                  <a:pt x="3487086" y="1044173"/>
                  <a:pt x="3506610" y="1072289"/>
                  <a:pt x="3526135" y="1101185"/>
                </a:cubicBezTo>
                <a:cubicBezTo>
                  <a:pt x="3924436" y="1185531"/>
                  <a:pt x="4336014" y="1183969"/>
                  <a:pt x="4734314" y="1157416"/>
                </a:cubicBezTo>
                <a:cubicBezTo>
                  <a:pt x="4702294" y="1151949"/>
                  <a:pt x="4649968" y="1147263"/>
                  <a:pt x="4585147" y="1143358"/>
                </a:cubicBezTo>
                <a:cubicBezTo>
                  <a:pt x="4514858" y="1140234"/>
                  <a:pt x="4431293" y="1135548"/>
                  <a:pt x="4343823" y="1129300"/>
                </a:cubicBezTo>
                <a:cubicBezTo>
                  <a:pt x="4256353" y="1125395"/>
                  <a:pt x="4165759" y="1113681"/>
                  <a:pt x="4082194" y="1105090"/>
                </a:cubicBezTo>
                <a:cubicBezTo>
                  <a:pt x="3998629" y="1091032"/>
                  <a:pt x="3922093" y="1080879"/>
                  <a:pt x="3863519" y="1065260"/>
                </a:cubicBezTo>
                <a:cubicBezTo>
                  <a:pt x="3746372" y="1034020"/>
                  <a:pt x="3697951" y="1007467"/>
                  <a:pt x="3794793" y="992628"/>
                </a:cubicBezTo>
                <a:cubicBezTo>
                  <a:pt x="3794793" y="992628"/>
                  <a:pt x="3825251" y="994971"/>
                  <a:pt x="3871329" y="998095"/>
                </a:cubicBezTo>
                <a:cubicBezTo>
                  <a:pt x="3916626" y="1002000"/>
                  <a:pt x="3979104" y="1001219"/>
                  <a:pt x="4040021" y="1002781"/>
                </a:cubicBezTo>
                <a:cubicBezTo>
                  <a:pt x="4100938" y="1005124"/>
                  <a:pt x="4163416" y="1001219"/>
                  <a:pt x="4209494" y="1000438"/>
                </a:cubicBezTo>
                <a:cubicBezTo>
                  <a:pt x="4255572" y="998876"/>
                  <a:pt x="4286812" y="998095"/>
                  <a:pt x="4286812" y="998095"/>
                </a:cubicBezTo>
                <a:cubicBezTo>
                  <a:pt x="3837747" y="948893"/>
                  <a:pt x="3847900" y="898130"/>
                  <a:pt x="3912721" y="872357"/>
                </a:cubicBezTo>
                <a:cubicBezTo>
                  <a:pt x="3982228" y="838775"/>
                  <a:pt x="4111871" y="804412"/>
                  <a:pt x="3961923" y="734123"/>
                </a:cubicBezTo>
                <a:cubicBezTo>
                  <a:pt x="4047831" y="749743"/>
                  <a:pt x="4223552" y="764582"/>
                  <a:pt x="4376625" y="769267"/>
                </a:cubicBezTo>
                <a:cubicBezTo>
                  <a:pt x="4452380" y="773953"/>
                  <a:pt x="4522668" y="776296"/>
                  <a:pt x="4570308" y="781763"/>
                </a:cubicBezTo>
                <a:cubicBezTo>
                  <a:pt x="4617948" y="787230"/>
                  <a:pt x="4642159" y="796602"/>
                  <a:pt x="4628882" y="810660"/>
                </a:cubicBezTo>
                <a:cubicBezTo>
                  <a:pt x="4470343" y="823936"/>
                  <a:pt x="4286812" y="810660"/>
                  <a:pt x="4119681" y="822374"/>
                </a:cubicBezTo>
                <a:cubicBezTo>
                  <a:pt x="4118900" y="845023"/>
                  <a:pt x="4201685" y="864547"/>
                  <a:pt x="4326642" y="872357"/>
                </a:cubicBezTo>
                <a:cubicBezTo>
                  <a:pt x="4451599" y="879386"/>
                  <a:pt x="4617167" y="874700"/>
                  <a:pt x="4778049" y="858299"/>
                </a:cubicBezTo>
                <a:cubicBezTo>
                  <a:pt x="4997506" y="831746"/>
                  <a:pt x="5024840" y="801288"/>
                  <a:pt x="5202904" y="767706"/>
                </a:cubicBezTo>
                <a:cubicBezTo>
                  <a:pt x="5126368" y="745838"/>
                  <a:pt x="5105281" y="714599"/>
                  <a:pt x="4883482" y="695855"/>
                </a:cubicBezTo>
                <a:cubicBezTo>
                  <a:pt x="4996724" y="651339"/>
                  <a:pt x="5212276" y="623224"/>
                  <a:pt x="5462971" y="606042"/>
                </a:cubicBezTo>
                <a:cubicBezTo>
                  <a:pt x="5712885" y="588861"/>
                  <a:pt x="6001849" y="588080"/>
                  <a:pt x="6243172" y="614633"/>
                </a:cubicBezTo>
                <a:cubicBezTo>
                  <a:pt x="6243172" y="614633"/>
                  <a:pt x="6296279" y="625567"/>
                  <a:pt x="6348605" y="637281"/>
                </a:cubicBezTo>
                <a:cubicBezTo>
                  <a:pt x="6403274" y="652901"/>
                  <a:pt x="6457942" y="667740"/>
                  <a:pt x="6457942" y="667740"/>
                </a:cubicBezTo>
                <a:cubicBezTo>
                  <a:pt x="6405616" y="691169"/>
                  <a:pt x="6179912" y="664616"/>
                  <a:pt x="5931560" y="672426"/>
                </a:cubicBezTo>
                <a:cubicBezTo>
                  <a:pt x="5681646" y="677893"/>
                  <a:pt x="5409083" y="703665"/>
                  <a:pt x="5216181" y="752867"/>
                </a:cubicBezTo>
                <a:cubicBezTo>
                  <a:pt x="5384092" y="757553"/>
                  <a:pt x="5573089" y="741933"/>
                  <a:pt x="5786298" y="725532"/>
                </a:cubicBezTo>
                <a:cubicBezTo>
                  <a:pt x="5999506" y="711475"/>
                  <a:pt x="6236924" y="692731"/>
                  <a:pt x="6509487" y="727875"/>
                </a:cubicBezTo>
                <a:cubicBezTo>
                  <a:pt x="6859367" y="768486"/>
                  <a:pt x="7287345" y="677112"/>
                  <a:pt x="7708295" y="632596"/>
                </a:cubicBezTo>
                <a:cubicBezTo>
                  <a:pt x="7915255" y="588080"/>
                  <a:pt x="8267478" y="495924"/>
                  <a:pt x="8593928" y="437350"/>
                </a:cubicBezTo>
                <a:cubicBezTo>
                  <a:pt x="8633758" y="429540"/>
                  <a:pt x="8675151" y="424073"/>
                  <a:pt x="8714981" y="417825"/>
                </a:cubicBezTo>
                <a:cubicBezTo>
                  <a:pt x="8754811" y="412359"/>
                  <a:pt x="8792298" y="406111"/>
                  <a:pt x="8830565" y="402987"/>
                </a:cubicBezTo>
                <a:cubicBezTo>
                  <a:pt x="8868053" y="399863"/>
                  <a:pt x="8903978" y="396739"/>
                  <a:pt x="8937561" y="393615"/>
                </a:cubicBezTo>
                <a:cubicBezTo>
                  <a:pt x="8966457" y="392053"/>
                  <a:pt x="8992229" y="390491"/>
                  <a:pt x="9016440" y="390491"/>
                </a:cubicBezTo>
                <a:cubicBezTo>
                  <a:pt x="9112501" y="388929"/>
                  <a:pt x="9175760" y="392053"/>
                  <a:pt x="9179665" y="416264"/>
                </a:cubicBezTo>
                <a:cubicBezTo>
                  <a:pt x="9386625" y="392834"/>
                  <a:pt x="9607643" y="348318"/>
                  <a:pt x="9831785" y="292868"/>
                </a:cubicBezTo>
                <a:lnTo>
                  <a:pt x="9877082" y="281154"/>
                </a:lnTo>
                <a:lnTo>
                  <a:pt x="9941903" y="263191"/>
                </a:lnTo>
                <a:cubicBezTo>
                  <a:pt x="9984858" y="250695"/>
                  <a:pt x="10027812" y="238981"/>
                  <a:pt x="10071546" y="226485"/>
                </a:cubicBezTo>
                <a:cubicBezTo>
                  <a:pt x="10159017" y="200712"/>
                  <a:pt x="10246487" y="174159"/>
                  <a:pt x="10333956" y="145263"/>
                </a:cubicBezTo>
                <a:cubicBezTo>
                  <a:pt x="10350358" y="139796"/>
                  <a:pt x="10367539" y="134329"/>
                  <a:pt x="10383939" y="128862"/>
                </a:cubicBezTo>
                <a:cubicBezTo>
                  <a:pt x="10509677" y="87470"/>
                  <a:pt x="10636978" y="43735"/>
                  <a:pt x="10763496" y="0"/>
                </a:cubicBezTo>
                <a:lnTo>
                  <a:pt x="10872053" y="0"/>
                </a:lnTo>
                <a:lnTo>
                  <a:pt x="10872053" y="27334"/>
                </a:lnTo>
                <a:lnTo>
                  <a:pt x="10872053" y="99966"/>
                </a:lnTo>
                <a:lnTo>
                  <a:pt x="10872053" y="245228"/>
                </a:lnTo>
                <a:lnTo>
                  <a:pt x="10872834" y="534973"/>
                </a:lnTo>
                <a:cubicBezTo>
                  <a:pt x="10874396" y="720847"/>
                  <a:pt x="10875958" y="906720"/>
                  <a:pt x="10877521" y="1091813"/>
                </a:cubicBezTo>
                <a:cubicBezTo>
                  <a:pt x="10881425" y="1347975"/>
                  <a:pt x="10887673" y="1600233"/>
                  <a:pt x="10895483" y="1843899"/>
                </a:cubicBezTo>
                <a:cubicBezTo>
                  <a:pt x="10872834" y="1979009"/>
                  <a:pt x="10817384" y="1647091"/>
                  <a:pt x="10817384" y="2024306"/>
                </a:cubicBezTo>
                <a:cubicBezTo>
                  <a:pt x="10808013" y="2174254"/>
                  <a:pt x="10840033" y="2265629"/>
                  <a:pt x="10838471" y="2371062"/>
                </a:cubicBezTo>
                <a:cubicBezTo>
                  <a:pt x="10866587" y="2296088"/>
                  <a:pt x="10899387" y="2386682"/>
                  <a:pt x="10925941" y="2417140"/>
                </a:cubicBezTo>
                <a:lnTo>
                  <a:pt x="10944685" y="2869329"/>
                </a:lnTo>
                <a:cubicBezTo>
                  <a:pt x="10936875" y="2914625"/>
                  <a:pt x="10931408" y="2854490"/>
                  <a:pt x="10923598" y="2899787"/>
                </a:cubicBezTo>
                <a:cubicBezTo>
                  <a:pt x="11033717" y="3185626"/>
                  <a:pt x="10925941" y="4985790"/>
                  <a:pt x="10942342" y="5544193"/>
                </a:cubicBezTo>
                <a:close/>
              </a:path>
            </a:pathLst>
          </a:custGeom>
          <a:solidFill>
            <a:srgbClr val="F9F3EF"/>
          </a:solidFill>
          <a:ln w="78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440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ccel="12000" decel="1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" presetClass="entr" presetSubtype="2" accel="20000" decel="8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accel="47000" decel="53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180000">
                                      <p:cBhvr>
                                        <p:cTn id="35" dur="1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60000">
                                      <p:cBhvr>
                                        <p:cTn id="4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" presetClass="entr" presetSubtype="2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80000">
                                      <p:cBhvr>
                                        <p:cTn id="4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accel="40000" decel="40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68" dur="900" fill="hold"/>
                                        <p:tgtEl>
                                          <p:spTgt spid="1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accel="20000" decel="8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4" accel="20000" decel="8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5" grpId="0" animBg="1"/>
      <p:bldP spid="9" grpId="0" animBg="1"/>
      <p:bldP spid="9" grpId="1" animBg="1"/>
      <p:bldP spid="14" grpId="0" animBg="1"/>
      <p:bldP spid="14" grpId="1" animBg="1"/>
      <p:bldP spid="10" grpId="0" animBg="1"/>
      <p:bldP spid="11" grpId="0" animBg="1"/>
      <p:bldP spid="11" grpId="1" animBg="1"/>
      <p:bldP spid="12" grpId="0"/>
      <p:bldP spid="12" grpId="1"/>
      <p:bldP spid="13" grpId="0"/>
      <p:bldP spid="13" grpId="1"/>
      <p:bldP spid="17" grpId="0" animBg="1"/>
      <p:bldP spid="17" grpId="1" animBg="1"/>
      <p:bldP spid="18" grpId="0"/>
      <p:bldP spid="19" grpId="0"/>
      <p:bldP spid="20" grpId="0"/>
      <p:bldP spid="21" grpId="0" animBg="1"/>
      <p:bldP spid="22" grpId="0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">
            <a:extLst>
              <a:ext uri="{FF2B5EF4-FFF2-40B4-BE49-F238E27FC236}">
                <a16:creationId xmlns:a16="http://schemas.microsoft.com/office/drawing/2014/main" id="{BD582BD0-8A7E-460A-A0AE-1A2545352B3B}"/>
              </a:ext>
            </a:extLst>
          </p:cNvPr>
          <p:cNvSpPr/>
          <p:nvPr/>
        </p:nvSpPr>
        <p:spPr>
          <a:xfrm>
            <a:off x="-1" y="4336026"/>
            <a:ext cx="10972801" cy="6636774"/>
          </a:xfrm>
          <a:prstGeom prst="rect">
            <a:avLst/>
          </a:prstGeom>
          <a:blipFill dpi="0" rotWithShape="0">
            <a:blip r:embed="rId2"/>
            <a:srcRect/>
            <a:stretch>
              <a:fillRect t="-1111" r="-10282" b="-20445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raphic 3">
            <a:extLst>
              <a:ext uri="{FF2B5EF4-FFF2-40B4-BE49-F238E27FC236}">
                <a16:creationId xmlns:a16="http://schemas.microsoft.com/office/drawing/2014/main" id="{FEB5E351-E819-43B9-96A4-C38B6B228B5D}"/>
              </a:ext>
            </a:extLst>
          </p:cNvPr>
          <p:cNvSpPr/>
          <p:nvPr/>
        </p:nvSpPr>
        <p:spPr>
          <a:xfrm>
            <a:off x="-1721873" y="-707922"/>
            <a:ext cx="14416546" cy="6421086"/>
          </a:xfrm>
          <a:custGeom>
            <a:avLst/>
            <a:gdLst>
              <a:gd name="connsiteX0" fmla="*/ 10972800 w 10972800"/>
              <a:gd name="connsiteY0" fmla="*/ 0 h 4887253"/>
              <a:gd name="connsiteX1" fmla="*/ 10972800 w 10972800"/>
              <a:gd name="connsiteY1" fmla="*/ 3754120 h 4887253"/>
              <a:gd name="connsiteX2" fmla="*/ 10918613 w 10972800"/>
              <a:gd name="connsiteY2" fmla="*/ 3771900 h 4887253"/>
              <a:gd name="connsiteX3" fmla="*/ 10634133 w 10972800"/>
              <a:gd name="connsiteY3" fmla="*/ 3859954 h 4887253"/>
              <a:gd name="connsiteX4" fmla="*/ 10493587 w 10972800"/>
              <a:gd name="connsiteY4" fmla="*/ 3899747 h 4887253"/>
              <a:gd name="connsiteX5" fmla="*/ 10423313 w 10972800"/>
              <a:gd name="connsiteY5" fmla="*/ 3919220 h 4887253"/>
              <a:gd name="connsiteX6" fmla="*/ 10374207 w 10972800"/>
              <a:gd name="connsiteY6" fmla="*/ 3931920 h 4887253"/>
              <a:gd name="connsiteX7" fmla="*/ 9667240 w 10972800"/>
              <a:gd name="connsiteY7" fmla="*/ 4065694 h 4887253"/>
              <a:gd name="connsiteX8" fmla="*/ 9490287 w 10972800"/>
              <a:gd name="connsiteY8" fmla="*/ 4037754 h 4887253"/>
              <a:gd name="connsiteX9" fmla="*/ 9404774 w 10972800"/>
              <a:gd name="connsiteY9" fmla="*/ 4041140 h 4887253"/>
              <a:gd name="connsiteX10" fmla="*/ 9288780 w 10972800"/>
              <a:gd name="connsiteY10" fmla="*/ 4051300 h 4887253"/>
              <a:gd name="connsiteX11" fmla="*/ 9163474 w 10972800"/>
              <a:gd name="connsiteY11" fmla="*/ 4067387 h 4887253"/>
              <a:gd name="connsiteX12" fmla="*/ 9033087 w 10972800"/>
              <a:gd name="connsiteY12" fmla="*/ 4088554 h 4887253"/>
              <a:gd name="connsiteX13" fmla="*/ 8072967 w 10972800"/>
              <a:gd name="connsiteY13" fmla="*/ 4300220 h 4887253"/>
              <a:gd name="connsiteX14" fmla="*/ 6773334 w 10972800"/>
              <a:gd name="connsiteY14" fmla="*/ 4403514 h 4887253"/>
              <a:gd name="connsiteX15" fmla="*/ 5989320 w 10972800"/>
              <a:gd name="connsiteY15" fmla="*/ 4400974 h 4887253"/>
              <a:gd name="connsiteX16" fmla="*/ 5371254 w 10972800"/>
              <a:gd name="connsiteY16" fmla="*/ 4430607 h 4887253"/>
              <a:gd name="connsiteX17" fmla="*/ 6146800 w 10972800"/>
              <a:gd name="connsiteY17" fmla="*/ 4343401 h 4887253"/>
              <a:gd name="connsiteX18" fmla="*/ 6717454 w 10972800"/>
              <a:gd name="connsiteY18" fmla="*/ 4338321 h 4887253"/>
              <a:gd name="connsiteX19" fmla="*/ 6598920 w 10972800"/>
              <a:gd name="connsiteY19" fmla="*/ 4305301 h 4887253"/>
              <a:gd name="connsiteX20" fmla="*/ 6484620 w 10972800"/>
              <a:gd name="connsiteY20" fmla="*/ 4280747 h 4887253"/>
              <a:gd name="connsiteX21" fmla="*/ 5638800 w 10972800"/>
              <a:gd name="connsiteY21" fmla="*/ 4271434 h 4887253"/>
              <a:gd name="connsiteX22" fmla="*/ 5010573 w 10972800"/>
              <a:gd name="connsiteY22" fmla="*/ 4368801 h 4887253"/>
              <a:gd name="connsiteX23" fmla="*/ 5356860 w 10972800"/>
              <a:gd name="connsiteY23" fmla="*/ 4446694 h 4887253"/>
              <a:gd name="connsiteX24" fmla="*/ 4896273 w 10972800"/>
              <a:gd name="connsiteY24" fmla="*/ 4544907 h 4887253"/>
              <a:gd name="connsiteX25" fmla="*/ 4406900 w 10972800"/>
              <a:gd name="connsiteY25" fmla="*/ 4560147 h 4887253"/>
              <a:gd name="connsiteX26" fmla="*/ 4182533 w 10972800"/>
              <a:gd name="connsiteY26" fmla="*/ 4505961 h 4887253"/>
              <a:gd name="connsiteX27" fmla="*/ 4734560 w 10972800"/>
              <a:gd name="connsiteY27" fmla="*/ 4493261 h 4887253"/>
              <a:gd name="connsiteX28" fmla="*/ 4671060 w 10972800"/>
              <a:gd name="connsiteY28" fmla="*/ 4461934 h 4887253"/>
              <a:gd name="connsiteX29" fmla="*/ 4461087 w 10972800"/>
              <a:gd name="connsiteY29" fmla="*/ 4448387 h 4887253"/>
              <a:gd name="connsiteX30" fmla="*/ 4011507 w 10972800"/>
              <a:gd name="connsiteY30" fmla="*/ 4410287 h 4887253"/>
              <a:gd name="connsiteX31" fmla="*/ 3958167 w 10972800"/>
              <a:gd name="connsiteY31" fmla="*/ 4560147 h 4887253"/>
              <a:gd name="connsiteX32" fmla="*/ 4363720 w 10972800"/>
              <a:gd name="connsiteY32" fmla="*/ 4696461 h 4887253"/>
              <a:gd name="connsiteX33" fmla="*/ 4279900 w 10972800"/>
              <a:gd name="connsiteY33" fmla="*/ 4699001 h 4887253"/>
              <a:gd name="connsiteX34" fmla="*/ 4096173 w 10972800"/>
              <a:gd name="connsiteY34" fmla="*/ 4701540 h 4887253"/>
              <a:gd name="connsiteX35" fmla="*/ 3913294 w 10972800"/>
              <a:gd name="connsiteY35" fmla="*/ 4696461 h 4887253"/>
              <a:gd name="connsiteX36" fmla="*/ 3830320 w 10972800"/>
              <a:gd name="connsiteY36" fmla="*/ 4690534 h 4887253"/>
              <a:gd name="connsiteX37" fmla="*/ 3904827 w 10972800"/>
              <a:gd name="connsiteY37" fmla="*/ 4769274 h 4887253"/>
              <a:gd name="connsiteX38" fmla="*/ 4141894 w 10972800"/>
              <a:gd name="connsiteY38" fmla="*/ 4812454 h 4887253"/>
              <a:gd name="connsiteX39" fmla="*/ 4425527 w 10972800"/>
              <a:gd name="connsiteY39" fmla="*/ 4838701 h 4887253"/>
              <a:gd name="connsiteX40" fmla="*/ 4687147 w 10972800"/>
              <a:gd name="connsiteY40" fmla="*/ 4853940 h 4887253"/>
              <a:gd name="connsiteX41" fmla="*/ 4848860 w 10972800"/>
              <a:gd name="connsiteY41" fmla="*/ 4869180 h 4887253"/>
              <a:gd name="connsiteX42" fmla="*/ 3539067 w 10972800"/>
              <a:gd name="connsiteY42" fmla="*/ 4808221 h 4887253"/>
              <a:gd name="connsiteX43" fmla="*/ 3496733 w 10972800"/>
              <a:gd name="connsiteY43" fmla="*/ 4746414 h 4887253"/>
              <a:gd name="connsiteX44" fmla="*/ 1653540 w 10972800"/>
              <a:gd name="connsiteY44" fmla="*/ 4220634 h 4887253"/>
              <a:gd name="connsiteX45" fmla="*/ 2240280 w 10972800"/>
              <a:gd name="connsiteY45" fmla="*/ 4518661 h 4887253"/>
              <a:gd name="connsiteX46" fmla="*/ 0 w 10972800"/>
              <a:gd name="connsiteY46" fmla="*/ 4025900 h 4887253"/>
              <a:gd name="connsiteX47" fmla="*/ 0 w 10972800"/>
              <a:gd name="connsiteY47" fmla="*/ 0 h 4887253"/>
              <a:gd name="connsiteX48" fmla="*/ 10972800 w 10972800"/>
              <a:gd name="connsiteY48" fmla="*/ 0 h 4887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972800" h="4887253">
                <a:moveTo>
                  <a:pt x="10972800" y="0"/>
                </a:moveTo>
                <a:lnTo>
                  <a:pt x="10972800" y="3754120"/>
                </a:lnTo>
                <a:cubicBezTo>
                  <a:pt x="10955020" y="3760047"/>
                  <a:pt x="10936393" y="3765974"/>
                  <a:pt x="10918613" y="3771900"/>
                </a:cubicBezTo>
                <a:cubicBezTo>
                  <a:pt x="10822940" y="3804074"/>
                  <a:pt x="10728113" y="3832014"/>
                  <a:pt x="10634133" y="3859954"/>
                </a:cubicBezTo>
                <a:cubicBezTo>
                  <a:pt x="10587567" y="3872654"/>
                  <a:pt x="10540154" y="3886200"/>
                  <a:pt x="10493587" y="3899747"/>
                </a:cubicBezTo>
                <a:lnTo>
                  <a:pt x="10423313" y="3919220"/>
                </a:lnTo>
                <a:lnTo>
                  <a:pt x="10374207" y="3931920"/>
                </a:lnTo>
                <a:cubicBezTo>
                  <a:pt x="10130367" y="3992034"/>
                  <a:pt x="9891607" y="4040294"/>
                  <a:pt x="9667240" y="4065694"/>
                </a:cubicBezTo>
                <a:cubicBezTo>
                  <a:pt x="9663007" y="4039447"/>
                  <a:pt x="9593580" y="4036061"/>
                  <a:pt x="9490287" y="4037754"/>
                </a:cubicBezTo>
                <a:cubicBezTo>
                  <a:pt x="9464040" y="4038600"/>
                  <a:pt x="9436946" y="4039447"/>
                  <a:pt x="9404774" y="4041140"/>
                </a:cubicBezTo>
                <a:cubicBezTo>
                  <a:pt x="9368367" y="4044527"/>
                  <a:pt x="9329420" y="4047914"/>
                  <a:pt x="9288780" y="4051300"/>
                </a:cubicBezTo>
                <a:cubicBezTo>
                  <a:pt x="9247293" y="4054687"/>
                  <a:pt x="9206654" y="4061461"/>
                  <a:pt x="9163474" y="4067387"/>
                </a:cubicBezTo>
                <a:cubicBezTo>
                  <a:pt x="9121140" y="4074161"/>
                  <a:pt x="9076267" y="4080087"/>
                  <a:pt x="9033087" y="4088554"/>
                </a:cubicBezTo>
                <a:cubicBezTo>
                  <a:pt x="8679180" y="4152054"/>
                  <a:pt x="8297334" y="4252807"/>
                  <a:pt x="8072967" y="4300220"/>
                </a:cubicBezTo>
                <a:cubicBezTo>
                  <a:pt x="7616613" y="4348480"/>
                  <a:pt x="7152640" y="4446694"/>
                  <a:pt x="6773334" y="4403514"/>
                </a:cubicBezTo>
                <a:cubicBezTo>
                  <a:pt x="6477847" y="4366261"/>
                  <a:pt x="6221307" y="4386580"/>
                  <a:pt x="5989320" y="4400974"/>
                </a:cubicBezTo>
                <a:cubicBezTo>
                  <a:pt x="5758180" y="4418754"/>
                  <a:pt x="5553287" y="4434840"/>
                  <a:pt x="5371254" y="4430607"/>
                </a:cubicBezTo>
                <a:cubicBezTo>
                  <a:pt x="5579534" y="4378114"/>
                  <a:pt x="5875867" y="4349327"/>
                  <a:pt x="6146800" y="4343401"/>
                </a:cubicBezTo>
                <a:cubicBezTo>
                  <a:pt x="6416040" y="4334934"/>
                  <a:pt x="6660727" y="4363721"/>
                  <a:pt x="6717454" y="4338321"/>
                </a:cubicBezTo>
                <a:cubicBezTo>
                  <a:pt x="6717454" y="4338321"/>
                  <a:pt x="6658187" y="4321387"/>
                  <a:pt x="6598920" y="4305301"/>
                </a:cubicBezTo>
                <a:cubicBezTo>
                  <a:pt x="6541347" y="4293447"/>
                  <a:pt x="6484620" y="4280747"/>
                  <a:pt x="6484620" y="4280747"/>
                </a:cubicBezTo>
                <a:cubicBezTo>
                  <a:pt x="6223000" y="4251961"/>
                  <a:pt x="5909734" y="4252807"/>
                  <a:pt x="5638800" y="4271434"/>
                </a:cubicBezTo>
                <a:cubicBezTo>
                  <a:pt x="5367020" y="4290061"/>
                  <a:pt x="5134187" y="4320540"/>
                  <a:pt x="5010573" y="4368801"/>
                </a:cubicBezTo>
                <a:cubicBezTo>
                  <a:pt x="5251027" y="4389121"/>
                  <a:pt x="5273887" y="4422987"/>
                  <a:pt x="5356860" y="4446694"/>
                </a:cubicBezTo>
                <a:cubicBezTo>
                  <a:pt x="5164667" y="4483101"/>
                  <a:pt x="5134187" y="4516121"/>
                  <a:pt x="4896273" y="4544907"/>
                </a:cubicBezTo>
                <a:cubicBezTo>
                  <a:pt x="4721860" y="4563534"/>
                  <a:pt x="4542367" y="4567767"/>
                  <a:pt x="4406900" y="4560147"/>
                </a:cubicBezTo>
                <a:cubicBezTo>
                  <a:pt x="4271434" y="4551680"/>
                  <a:pt x="4181687" y="4530514"/>
                  <a:pt x="4182533" y="4505961"/>
                </a:cubicBezTo>
                <a:cubicBezTo>
                  <a:pt x="4363720" y="4493261"/>
                  <a:pt x="4562687" y="4508501"/>
                  <a:pt x="4734560" y="4493261"/>
                </a:cubicBezTo>
                <a:cubicBezTo>
                  <a:pt x="4749800" y="4478021"/>
                  <a:pt x="4722707" y="4468707"/>
                  <a:pt x="4671060" y="4461934"/>
                </a:cubicBezTo>
                <a:cubicBezTo>
                  <a:pt x="4619413" y="4456007"/>
                  <a:pt x="4543213" y="4453467"/>
                  <a:pt x="4461087" y="4448387"/>
                </a:cubicBezTo>
                <a:cubicBezTo>
                  <a:pt x="4294294" y="4443307"/>
                  <a:pt x="4104640" y="4427221"/>
                  <a:pt x="4011507" y="4410287"/>
                </a:cubicBezTo>
                <a:cubicBezTo>
                  <a:pt x="4174067" y="4487334"/>
                  <a:pt x="4033520" y="4524587"/>
                  <a:pt x="3958167" y="4560147"/>
                </a:cubicBezTo>
                <a:cubicBezTo>
                  <a:pt x="3887047" y="4588087"/>
                  <a:pt x="3876887" y="4643121"/>
                  <a:pt x="4363720" y="4696461"/>
                </a:cubicBezTo>
                <a:cubicBezTo>
                  <a:pt x="4363720" y="4696461"/>
                  <a:pt x="4329854" y="4697307"/>
                  <a:pt x="4279900" y="4699001"/>
                </a:cubicBezTo>
                <a:cubicBezTo>
                  <a:pt x="4229947" y="4699847"/>
                  <a:pt x="4162214" y="4704080"/>
                  <a:pt x="4096173" y="4701540"/>
                </a:cubicBezTo>
                <a:cubicBezTo>
                  <a:pt x="4030133" y="4699001"/>
                  <a:pt x="3962400" y="4700694"/>
                  <a:pt x="3913294" y="4696461"/>
                </a:cubicBezTo>
                <a:cubicBezTo>
                  <a:pt x="3863340" y="4693074"/>
                  <a:pt x="3830320" y="4690534"/>
                  <a:pt x="3830320" y="4690534"/>
                </a:cubicBezTo>
                <a:cubicBezTo>
                  <a:pt x="3725333" y="4707467"/>
                  <a:pt x="3777827" y="4735407"/>
                  <a:pt x="3904827" y="4769274"/>
                </a:cubicBezTo>
                <a:cubicBezTo>
                  <a:pt x="3968327" y="4786207"/>
                  <a:pt x="4051300" y="4797214"/>
                  <a:pt x="4141894" y="4812454"/>
                </a:cubicBezTo>
                <a:cubicBezTo>
                  <a:pt x="4232487" y="4821767"/>
                  <a:pt x="4330700" y="4834467"/>
                  <a:pt x="4425527" y="4838701"/>
                </a:cubicBezTo>
                <a:cubicBezTo>
                  <a:pt x="4520354" y="4844627"/>
                  <a:pt x="4611794" y="4850554"/>
                  <a:pt x="4687147" y="4853940"/>
                </a:cubicBezTo>
                <a:cubicBezTo>
                  <a:pt x="4757420" y="4858174"/>
                  <a:pt x="4814147" y="4863254"/>
                  <a:pt x="4848860" y="4869180"/>
                </a:cubicBezTo>
                <a:cubicBezTo>
                  <a:pt x="4417060" y="4898814"/>
                  <a:pt x="3971714" y="4900507"/>
                  <a:pt x="3539067" y="4808221"/>
                </a:cubicBezTo>
                <a:cubicBezTo>
                  <a:pt x="3517900" y="4777740"/>
                  <a:pt x="3496733" y="4746414"/>
                  <a:pt x="3496733" y="4746414"/>
                </a:cubicBezTo>
                <a:cubicBezTo>
                  <a:pt x="2932853" y="4572847"/>
                  <a:pt x="2341880" y="4370494"/>
                  <a:pt x="1653540" y="4220634"/>
                </a:cubicBezTo>
                <a:cubicBezTo>
                  <a:pt x="1181100" y="4224020"/>
                  <a:pt x="2388447" y="4461087"/>
                  <a:pt x="2240280" y="4518661"/>
                </a:cubicBezTo>
                <a:cubicBezTo>
                  <a:pt x="1374140" y="4326467"/>
                  <a:pt x="429260" y="4119880"/>
                  <a:pt x="0" y="4025900"/>
                </a:cubicBezTo>
                <a:lnTo>
                  <a:pt x="0" y="0"/>
                </a:lnTo>
                <a:lnTo>
                  <a:pt x="10972800" y="0"/>
                </a:lnTo>
                <a:close/>
              </a:path>
            </a:pathLst>
          </a:custGeom>
          <a:solidFill>
            <a:srgbClr val="F9F3EF"/>
          </a:solidFill>
          <a:ln w="846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090B67C-2461-4CE6-B79C-61AF55F1BD5A}"/>
              </a:ext>
            </a:extLst>
          </p:cNvPr>
          <p:cNvSpPr/>
          <p:nvPr/>
        </p:nvSpPr>
        <p:spPr>
          <a:xfrm flipV="1">
            <a:off x="4692825" y="-733505"/>
            <a:ext cx="2354187" cy="3456743"/>
          </a:xfrm>
          <a:custGeom>
            <a:avLst/>
            <a:gdLst>
              <a:gd name="connsiteX0" fmla="*/ 1245634 w 2354187"/>
              <a:gd name="connsiteY0" fmla="*/ 1399944 h 3456743"/>
              <a:gd name="connsiteX1" fmla="*/ 1234176 w 2354187"/>
              <a:gd name="connsiteY1" fmla="*/ 1395777 h 3456743"/>
              <a:gd name="connsiteX2" fmla="*/ 1226884 w 2354187"/>
              <a:gd name="connsiteY2" fmla="*/ 1378070 h 3456743"/>
              <a:gd name="connsiteX3" fmla="*/ 1539372 w 2354187"/>
              <a:gd name="connsiteY3" fmla="*/ 659348 h 3456743"/>
              <a:gd name="connsiteX4" fmla="*/ 1994561 w 2354187"/>
              <a:gd name="connsiteY4" fmla="*/ 369777 h 3456743"/>
              <a:gd name="connsiteX5" fmla="*/ 2011228 w 2354187"/>
              <a:gd name="connsiteY5" fmla="*/ 373943 h 3456743"/>
              <a:gd name="connsiteX6" fmla="*/ 2018519 w 2354187"/>
              <a:gd name="connsiteY6" fmla="*/ 389568 h 3456743"/>
              <a:gd name="connsiteX7" fmla="*/ 1783112 w 2354187"/>
              <a:gd name="connsiteY7" fmla="*/ 954128 h 3456743"/>
              <a:gd name="connsiteX8" fmla="*/ 1253967 w 2354187"/>
              <a:gd name="connsiteY8" fmla="*/ 1398902 h 3456743"/>
              <a:gd name="connsiteX9" fmla="*/ 1245634 w 2354187"/>
              <a:gd name="connsiteY9" fmla="*/ 1399944 h 3456743"/>
              <a:gd name="connsiteX10" fmla="*/ 1975812 w 2354187"/>
              <a:gd name="connsiteY10" fmla="*/ 414566 h 3456743"/>
              <a:gd name="connsiteX11" fmla="*/ 1569579 w 2354187"/>
              <a:gd name="connsiteY11" fmla="*/ 682264 h 3456743"/>
              <a:gd name="connsiteX12" fmla="*/ 1270632 w 2354187"/>
              <a:gd name="connsiteY12" fmla="*/ 1345778 h 3456743"/>
              <a:gd name="connsiteX13" fmla="*/ 1749780 w 2354187"/>
              <a:gd name="connsiteY13" fmla="*/ 930171 h 3456743"/>
              <a:gd name="connsiteX14" fmla="*/ 1975812 w 2354187"/>
              <a:gd name="connsiteY14" fmla="*/ 414566 h 3456743"/>
              <a:gd name="connsiteX15" fmla="*/ 1260216 w 2354187"/>
              <a:gd name="connsiteY15" fmla="*/ 1392651 h 3456743"/>
              <a:gd name="connsiteX16" fmla="*/ 1854984 w 2354187"/>
              <a:gd name="connsiteY16" fmla="*/ 595809 h 3456743"/>
              <a:gd name="connsiteX17" fmla="*/ 1850817 w 2354187"/>
              <a:gd name="connsiteY17" fmla="*/ 568727 h 3456743"/>
              <a:gd name="connsiteX18" fmla="*/ 1823735 w 2354187"/>
              <a:gd name="connsiteY18" fmla="*/ 572893 h 3456743"/>
              <a:gd name="connsiteX19" fmla="*/ 1230009 w 2354187"/>
              <a:gd name="connsiteY19" fmla="*/ 1368695 h 3456743"/>
              <a:gd name="connsiteX20" fmla="*/ 1233134 w 2354187"/>
              <a:gd name="connsiteY20" fmla="*/ 1395777 h 3456743"/>
              <a:gd name="connsiteX21" fmla="*/ 1244592 w 2354187"/>
              <a:gd name="connsiteY21" fmla="*/ 1399944 h 3456743"/>
              <a:gd name="connsiteX22" fmla="*/ 1260216 w 2354187"/>
              <a:gd name="connsiteY22" fmla="*/ 1392651 h 3456743"/>
              <a:gd name="connsiteX23" fmla="*/ 1098764 w 2354187"/>
              <a:gd name="connsiteY23" fmla="*/ 1187452 h 3456743"/>
              <a:gd name="connsiteX24" fmla="*/ 1098764 w 2354187"/>
              <a:gd name="connsiteY24" fmla="*/ 1187452 h 3456743"/>
              <a:gd name="connsiteX25" fmla="*/ 1081057 w 2354187"/>
              <a:gd name="connsiteY25" fmla="*/ 1174953 h 3456743"/>
              <a:gd name="connsiteX26" fmla="*/ 936271 w 2354187"/>
              <a:gd name="connsiteY26" fmla="*/ 538520 h 3456743"/>
              <a:gd name="connsiteX27" fmla="*/ 1065432 w 2354187"/>
              <a:gd name="connsiteY27" fmla="*/ 8333 h 3456743"/>
              <a:gd name="connsiteX28" fmla="*/ 1081057 w 2354187"/>
              <a:gd name="connsiteY28" fmla="*/ 0 h 3456743"/>
              <a:gd name="connsiteX29" fmla="*/ 1096681 w 2354187"/>
              <a:gd name="connsiteY29" fmla="*/ 7291 h 3456743"/>
              <a:gd name="connsiteX30" fmla="*/ 1230009 w 2354187"/>
              <a:gd name="connsiteY30" fmla="*/ 376026 h 3456743"/>
              <a:gd name="connsiteX31" fmla="*/ 1116472 w 2354187"/>
              <a:gd name="connsiteY31" fmla="*/ 1174953 h 3456743"/>
              <a:gd name="connsiteX32" fmla="*/ 1098764 w 2354187"/>
              <a:gd name="connsiteY32" fmla="*/ 1187452 h 3456743"/>
              <a:gd name="connsiteX33" fmla="*/ 1082099 w 2354187"/>
              <a:gd name="connsiteY33" fmla="*/ 55206 h 3456743"/>
              <a:gd name="connsiteX34" fmla="*/ 974811 w 2354187"/>
              <a:gd name="connsiteY34" fmla="*/ 537478 h 3456743"/>
              <a:gd name="connsiteX35" fmla="*/ 1099806 w 2354187"/>
              <a:gd name="connsiteY35" fmla="*/ 1110371 h 3456743"/>
              <a:gd name="connsiteX36" fmla="*/ 1192511 w 2354187"/>
              <a:gd name="connsiteY36" fmla="*/ 382276 h 3456743"/>
              <a:gd name="connsiteX37" fmla="*/ 1082099 w 2354187"/>
              <a:gd name="connsiteY37" fmla="*/ 55206 h 3456743"/>
              <a:gd name="connsiteX38" fmla="*/ 1101889 w 2354187"/>
              <a:gd name="connsiteY38" fmla="*/ 1186411 h 3456743"/>
              <a:gd name="connsiteX39" fmla="*/ 1117514 w 2354187"/>
              <a:gd name="connsiteY39" fmla="*/ 1164537 h 3456743"/>
              <a:gd name="connsiteX40" fmla="*/ 1110222 w 2354187"/>
              <a:gd name="connsiteY40" fmla="*/ 227074 h 3456743"/>
              <a:gd name="connsiteX41" fmla="*/ 1092515 w 2354187"/>
              <a:gd name="connsiteY41" fmla="*/ 206242 h 3456743"/>
              <a:gd name="connsiteX42" fmla="*/ 1071682 w 2354187"/>
              <a:gd name="connsiteY42" fmla="*/ 223949 h 3456743"/>
              <a:gd name="connsiteX43" fmla="*/ 1080015 w 2354187"/>
              <a:gd name="connsiteY43" fmla="*/ 1169745 h 3456743"/>
              <a:gd name="connsiteX44" fmla="*/ 1098764 w 2354187"/>
              <a:gd name="connsiteY44" fmla="*/ 1186411 h 3456743"/>
              <a:gd name="connsiteX45" fmla="*/ 1101889 w 2354187"/>
              <a:gd name="connsiteY45" fmla="*/ 1186411 h 3456743"/>
              <a:gd name="connsiteX46" fmla="*/ 1139388 w 2354187"/>
              <a:gd name="connsiteY46" fmla="*/ 2214493 h 3456743"/>
              <a:gd name="connsiteX47" fmla="*/ 1130013 w 2354187"/>
              <a:gd name="connsiteY47" fmla="*/ 2212411 h 3456743"/>
              <a:gd name="connsiteX48" fmla="*/ 1119597 w 2354187"/>
              <a:gd name="connsiteY48" fmla="*/ 2192620 h 3456743"/>
              <a:gd name="connsiteX49" fmla="*/ 1305006 w 2354187"/>
              <a:gd name="connsiteY49" fmla="*/ 1681182 h 3456743"/>
              <a:gd name="connsiteX50" fmla="*/ 1723739 w 2354187"/>
              <a:gd name="connsiteY50" fmla="*/ 1296822 h 3456743"/>
              <a:gd name="connsiteX51" fmla="*/ 1745613 w 2354187"/>
              <a:gd name="connsiteY51" fmla="*/ 1295781 h 3456743"/>
              <a:gd name="connsiteX52" fmla="*/ 1753946 w 2354187"/>
              <a:gd name="connsiteY52" fmla="*/ 1315572 h 3456743"/>
              <a:gd name="connsiteX53" fmla="*/ 1541455 w 2354187"/>
              <a:gd name="connsiteY53" fmla="*/ 1803052 h 3456743"/>
              <a:gd name="connsiteX54" fmla="*/ 1150846 w 2354187"/>
              <a:gd name="connsiteY54" fmla="*/ 2210327 h 3456743"/>
              <a:gd name="connsiteX55" fmla="*/ 1139388 w 2354187"/>
              <a:gd name="connsiteY55" fmla="*/ 2214493 h 3456743"/>
              <a:gd name="connsiteX56" fmla="*/ 1708115 w 2354187"/>
              <a:gd name="connsiteY56" fmla="*/ 1357237 h 3456743"/>
              <a:gd name="connsiteX57" fmla="*/ 1337297 w 2354187"/>
              <a:gd name="connsiteY57" fmla="*/ 1705139 h 3456743"/>
              <a:gd name="connsiteX58" fmla="*/ 1167512 w 2354187"/>
              <a:gd name="connsiteY58" fmla="*/ 2146788 h 3456743"/>
              <a:gd name="connsiteX59" fmla="*/ 1512289 w 2354187"/>
              <a:gd name="connsiteY59" fmla="*/ 1781178 h 3456743"/>
              <a:gd name="connsiteX60" fmla="*/ 1708115 w 2354187"/>
              <a:gd name="connsiteY60" fmla="*/ 1357237 h 3456743"/>
              <a:gd name="connsiteX61" fmla="*/ 1158137 w 2354187"/>
              <a:gd name="connsiteY61" fmla="*/ 2201994 h 3456743"/>
              <a:gd name="connsiteX62" fmla="*/ 1579995 w 2354187"/>
              <a:gd name="connsiteY62" fmla="*/ 1555146 h 3456743"/>
              <a:gd name="connsiteX63" fmla="*/ 1575828 w 2354187"/>
              <a:gd name="connsiteY63" fmla="*/ 1528063 h 3456743"/>
              <a:gd name="connsiteX64" fmla="*/ 1548746 w 2354187"/>
              <a:gd name="connsiteY64" fmla="*/ 1532229 h 3456743"/>
              <a:gd name="connsiteX65" fmla="*/ 1121680 w 2354187"/>
              <a:gd name="connsiteY65" fmla="*/ 2189494 h 3456743"/>
              <a:gd name="connsiteX66" fmla="*/ 1133138 w 2354187"/>
              <a:gd name="connsiteY66" fmla="*/ 2214493 h 3456743"/>
              <a:gd name="connsiteX67" fmla="*/ 1139388 w 2354187"/>
              <a:gd name="connsiteY67" fmla="*/ 2215535 h 3456743"/>
              <a:gd name="connsiteX68" fmla="*/ 1158137 w 2354187"/>
              <a:gd name="connsiteY68" fmla="*/ 2201994 h 3456743"/>
              <a:gd name="connsiteX69" fmla="*/ 1367504 w 2354187"/>
              <a:gd name="connsiteY69" fmla="*/ 2129081 h 3456743"/>
              <a:gd name="connsiteX70" fmla="*/ 1357087 w 2354187"/>
              <a:gd name="connsiteY70" fmla="*/ 2129081 h 3456743"/>
              <a:gd name="connsiteX71" fmla="*/ 1339380 w 2354187"/>
              <a:gd name="connsiteY71" fmla="*/ 2117623 h 3456743"/>
              <a:gd name="connsiteX72" fmla="*/ 1342505 w 2354187"/>
              <a:gd name="connsiteY72" fmla="*/ 2096791 h 3456743"/>
              <a:gd name="connsiteX73" fmla="*/ 1793528 w 2354187"/>
              <a:gd name="connsiteY73" fmla="*/ 1754096 h 3456743"/>
              <a:gd name="connsiteX74" fmla="*/ 2343506 w 2354187"/>
              <a:gd name="connsiteY74" fmla="*/ 1772844 h 3456743"/>
              <a:gd name="connsiteX75" fmla="*/ 2353922 w 2354187"/>
              <a:gd name="connsiteY75" fmla="*/ 1786386 h 3456743"/>
              <a:gd name="connsiteX76" fmla="*/ 2348714 w 2354187"/>
              <a:gd name="connsiteY76" fmla="*/ 1803052 h 3456743"/>
              <a:gd name="connsiteX77" fmla="*/ 1919565 w 2354187"/>
              <a:gd name="connsiteY77" fmla="*/ 2041584 h 3456743"/>
              <a:gd name="connsiteX78" fmla="*/ 1367504 w 2354187"/>
              <a:gd name="connsiteY78" fmla="*/ 2129081 h 3456743"/>
              <a:gd name="connsiteX79" fmla="*/ 2042476 w 2354187"/>
              <a:gd name="connsiteY79" fmla="*/ 1738471 h 3456743"/>
              <a:gd name="connsiteX80" fmla="*/ 1811236 w 2354187"/>
              <a:gd name="connsiteY80" fmla="*/ 1789511 h 3456743"/>
              <a:gd name="connsiteX81" fmla="*/ 1405002 w 2354187"/>
              <a:gd name="connsiteY81" fmla="*/ 2089498 h 3456743"/>
              <a:gd name="connsiteX82" fmla="*/ 1910190 w 2354187"/>
              <a:gd name="connsiteY82" fmla="*/ 2005127 h 3456743"/>
              <a:gd name="connsiteX83" fmla="*/ 2302882 w 2354187"/>
              <a:gd name="connsiteY83" fmla="*/ 1794719 h 3456743"/>
              <a:gd name="connsiteX84" fmla="*/ 2042476 w 2354187"/>
              <a:gd name="connsiteY84" fmla="*/ 1738471 h 3456743"/>
              <a:gd name="connsiteX85" fmla="*/ 1367504 w 2354187"/>
              <a:gd name="connsiteY85" fmla="*/ 2126997 h 3456743"/>
              <a:gd name="connsiteX86" fmla="*/ 2092474 w 2354187"/>
              <a:gd name="connsiteY86" fmla="*/ 1852009 h 3456743"/>
              <a:gd name="connsiteX87" fmla="*/ 2106015 w 2354187"/>
              <a:gd name="connsiteY87" fmla="*/ 1828051 h 3456743"/>
              <a:gd name="connsiteX88" fmla="*/ 2082058 w 2354187"/>
              <a:gd name="connsiteY88" fmla="*/ 1814509 h 3456743"/>
              <a:gd name="connsiteX89" fmla="*/ 1347713 w 2354187"/>
              <a:gd name="connsiteY89" fmla="*/ 2093665 h 3456743"/>
              <a:gd name="connsiteX90" fmla="*/ 1341463 w 2354187"/>
              <a:gd name="connsiteY90" fmla="*/ 2119706 h 3456743"/>
              <a:gd name="connsiteX91" fmla="*/ 1358129 w 2354187"/>
              <a:gd name="connsiteY91" fmla="*/ 2129081 h 3456743"/>
              <a:gd name="connsiteX92" fmla="*/ 1367504 w 2354187"/>
              <a:gd name="connsiteY92" fmla="*/ 2126997 h 3456743"/>
              <a:gd name="connsiteX93" fmla="*/ 743570 w 2354187"/>
              <a:gd name="connsiteY93" fmla="*/ 1834300 h 3456743"/>
              <a:gd name="connsiteX94" fmla="*/ 728988 w 2354187"/>
              <a:gd name="connsiteY94" fmla="*/ 1828051 h 3456743"/>
              <a:gd name="connsiteX95" fmla="*/ 424833 w 2354187"/>
              <a:gd name="connsiteY95" fmla="*/ 1271823 h 3456743"/>
              <a:gd name="connsiteX96" fmla="*/ 494622 w 2354187"/>
              <a:gd name="connsiteY96" fmla="*/ 661432 h 3456743"/>
              <a:gd name="connsiteX97" fmla="*/ 509205 w 2354187"/>
              <a:gd name="connsiteY97" fmla="*/ 648932 h 3456743"/>
              <a:gd name="connsiteX98" fmla="*/ 527954 w 2354187"/>
              <a:gd name="connsiteY98" fmla="*/ 656223 h 3456743"/>
              <a:gd name="connsiteX99" fmla="*/ 812318 w 2354187"/>
              <a:gd name="connsiteY99" fmla="*/ 1271823 h 3456743"/>
              <a:gd name="connsiteX100" fmla="*/ 761278 w 2354187"/>
              <a:gd name="connsiteY100" fmla="*/ 1822843 h 3456743"/>
              <a:gd name="connsiteX101" fmla="*/ 746695 w 2354187"/>
              <a:gd name="connsiteY101" fmla="*/ 1834300 h 3456743"/>
              <a:gd name="connsiteX102" fmla="*/ 743570 w 2354187"/>
              <a:gd name="connsiteY102" fmla="*/ 1834300 h 3456743"/>
              <a:gd name="connsiteX103" fmla="*/ 518580 w 2354187"/>
              <a:gd name="connsiteY103" fmla="*/ 710388 h 3456743"/>
              <a:gd name="connsiteX104" fmla="*/ 461290 w 2354187"/>
              <a:gd name="connsiteY104" fmla="*/ 1264532 h 3456743"/>
              <a:gd name="connsiteX105" fmla="*/ 736279 w 2354187"/>
              <a:gd name="connsiteY105" fmla="*/ 1777011 h 3456743"/>
              <a:gd name="connsiteX106" fmla="*/ 772736 w 2354187"/>
              <a:gd name="connsiteY106" fmla="*/ 1278073 h 3456743"/>
              <a:gd name="connsiteX107" fmla="*/ 518580 w 2354187"/>
              <a:gd name="connsiteY107" fmla="*/ 710388 h 3456743"/>
              <a:gd name="connsiteX108" fmla="*/ 745654 w 2354187"/>
              <a:gd name="connsiteY108" fmla="*/ 1834300 h 3456743"/>
              <a:gd name="connsiteX109" fmla="*/ 762320 w 2354187"/>
              <a:gd name="connsiteY109" fmla="*/ 1813468 h 3456743"/>
              <a:gd name="connsiteX110" fmla="*/ 613367 w 2354187"/>
              <a:gd name="connsiteY110" fmla="*/ 940587 h 3456743"/>
              <a:gd name="connsiteX111" fmla="*/ 590452 w 2354187"/>
              <a:gd name="connsiteY111" fmla="*/ 924963 h 3456743"/>
              <a:gd name="connsiteX112" fmla="*/ 574827 w 2354187"/>
              <a:gd name="connsiteY112" fmla="*/ 947878 h 3456743"/>
              <a:gd name="connsiteX113" fmla="*/ 723780 w 2354187"/>
              <a:gd name="connsiteY113" fmla="*/ 1817635 h 3456743"/>
              <a:gd name="connsiteX114" fmla="*/ 742529 w 2354187"/>
              <a:gd name="connsiteY114" fmla="*/ 1835342 h 3456743"/>
              <a:gd name="connsiteX115" fmla="*/ 745654 w 2354187"/>
              <a:gd name="connsiteY115" fmla="*/ 1834300 h 3456743"/>
              <a:gd name="connsiteX116" fmla="*/ 639408 w 2354187"/>
              <a:gd name="connsiteY116" fmla="*/ 2031168 h 3456743"/>
              <a:gd name="connsiteX117" fmla="*/ 635241 w 2354187"/>
              <a:gd name="connsiteY117" fmla="*/ 2030126 h 3456743"/>
              <a:gd name="connsiteX118" fmla="*/ 214425 w 2354187"/>
              <a:gd name="connsiteY118" fmla="*/ 1768679 h 3456743"/>
              <a:gd name="connsiteX119" fmla="*/ 892 w 2354187"/>
              <a:gd name="connsiteY119" fmla="*/ 1338487 h 3456743"/>
              <a:gd name="connsiteX120" fmla="*/ 9225 w 2354187"/>
              <a:gd name="connsiteY120" fmla="*/ 1324946 h 3456743"/>
              <a:gd name="connsiteX121" fmla="*/ 24850 w 2354187"/>
              <a:gd name="connsiteY121" fmla="*/ 1321822 h 3456743"/>
              <a:gd name="connsiteX122" fmla="*/ 444624 w 2354187"/>
              <a:gd name="connsiteY122" fmla="*/ 1561395 h 3456743"/>
              <a:gd name="connsiteX123" fmla="*/ 659199 w 2354187"/>
              <a:gd name="connsiteY123" fmla="*/ 2006168 h 3456743"/>
              <a:gd name="connsiteX124" fmla="*/ 653991 w 2354187"/>
              <a:gd name="connsiteY124" fmla="*/ 2023877 h 3456743"/>
              <a:gd name="connsiteX125" fmla="*/ 639408 w 2354187"/>
              <a:gd name="connsiteY125" fmla="*/ 2031168 h 3456743"/>
              <a:gd name="connsiteX126" fmla="*/ 39432 w 2354187"/>
              <a:gd name="connsiteY126" fmla="*/ 1366611 h 3456743"/>
              <a:gd name="connsiteX127" fmla="*/ 240466 w 2354187"/>
              <a:gd name="connsiteY127" fmla="*/ 1740554 h 3456743"/>
              <a:gd name="connsiteX128" fmla="*/ 612326 w 2354187"/>
              <a:gd name="connsiteY128" fmla="*/ 1982212 h 3456743"/>
              <a:gd name="connsiteX129" fmla="*/ 415459 w 2354187"/>
              <a:gd name="connsiteY129" fmla="*/ 1587436 h 3456743"/>
              <a:gd name="connsiteX130" fmla="*/ 39432 w 2354187"/>
              <a:gd name="connsiteY130" fmla="*/ 1366611 h 3456743"/>
              <a:gd name="connsiteX131" fmla="*/ 652949 w 2354187"/>
              <a:gd name="connsiteY131" fmla="*/ 2025960 h 3456743"/>
              <a:gd name="connsiteX132" fmla="*/ 653991 w 2354187"/>
              <a:gd name="connsiteY132" fmla="*/ 1998878 h 3456743"/>
              <a:gd name="connsiteX133" fmla="*/ 233174 w 2354187"/>
              <a:gd name="connsiteY133" fmla="*/ 1545771 h 3456743"/>
              <a:gd name="connsiteX134" fmla="*/ 206092 w 2354187"/>
              <a:gd name="connsiteY134" fmla="*/ 1545771 h 3456743"/>
              <a:gd name="connsiteX135" fmla="*/ 206092 w 2354187"/>
              <a:gd name="connsiteY135" fmla="*/ 1572853 h 3456743"/>
              <a:gd name="connsiteX136" fmla="*/ 624825 w 2354187"/>
              <a:gd name="connsiteY136" fmla="*/ 2023877 h 3456743"/>
              <a:gd name="connsiteX137" fmla="*/ 639408 w 2354187"/>
              <a:gd name="connsiteY137" fmla="*/ 2030126 h 3456743"/>
              <a:gd name="connsiteX138" fmla="*/ 652949 w 2354187"/>
              <a:gd name="connsiteY138" fmla="*/ 2025960 h 3456743"/>
              <a:gd name="connsiteX139" fmla="*/ 1467500 w 2354187"/>
              <a:gd name="connsiteY139" fmla="*/ 2723848 h 3456743"/>
              <a:gd name="connsiteX140" fmla="*/ 1459167 w 2354187"/>
              <a:gd name="connsiteY140" fmla="*/ 2723848 h 3456743"/>
              <a:gd name="connsiteX141" fmla="*/ 1000852 w 2354187"/>
              <a:gd name="connsiteY141" fmla="*/ 2606144 h 3456743"/>
              <a:gd name="connsiteX142" fmla="*/ 989394 w 2354187"/>
              <a:gd name="connsiteY142" fmla="*/ 2590520 h 3456743"/>
              <a:gd name="connsiteX143" fmla="*/ 997727 w 2354187"/>
              <a:gd name="connsiteY143" fmla="*/ 2572812 h 3456743"/>
              <a:gd name="connsiteX144" fmla="*/ 1556038 w 2354187"/>
              <a:gd name="connsiteY144" fmla="*/ 2369696 h 3456743"/>
              <a:gd name="connsiteX145" fmla="*/ 2011228 w 2354187"/>
              <a:gd name="connsiteY145" fmla="*/ 2542605 h 3456743"/>
              <a:gd name="connsiteX146" fmla="*/ 2017477 w 2354187"/>
              <a:gd name="connsiteY146" fmla="*/ 2560313 h 3456743"/>
              <a:gd name="connsiteX147" fmla="*/ 2006019 w 2354187"/>
              <a:gd name="connsiteY147" fmla="*/ 2574895 h 3456743"/>
              <a:gd name="connsiteX148" fmla="*/ 1467500 w 2354187"/>
              <a:gd name="connsiteY148" fmla="*/ 2723848 h 3456743"/>
              <a:gd name="connsiteX149" fmla="*/ 1048766 w 2354187"/>
              <a:gd name="connsiteY149" fmla="*/ 2584270 h 3456743"/>
              <a:gd name="connsiteX150" fmla="*/ 1460208 w 2354187"/>
              <a:gd name="connsiteY150" fmla="*/ 2684266 h 3456743"/>
              <a:gd name="connsiteX151" fmla="*/ 1468541 w 2354187"/>
              <a:gd name="connsiteY151" fmla="*/ 2684266 h 3456743"/>
              <a:gd name="connsiteX152" fmla="*/ 1961230 w 2354187"/>
              <a:gd name="connsiteY152" fmla="*/ 2550939 h 3456743"/>
              <a:gd name="connsiteX153" fmla="*/ 1554996 w 2354187"/>
              <a:gd name="connsiteY153" fmla="*/ 2407194 h 3456743"/>
              <a:gd name="connsiteX154" fmla="*/ 1048766 w 2354187"/>
              <a:gd name="connsiteY154" fmla="*/ 2584270 h 3456743"/>
              <a:gd name="connsiteX155" fmla="*/ 1012310 w 2354187"/>
              <a:gd name="connsiteY155" fmla="*/ 2607187 h 3456743"/>
              <a:gd name="connsiteX156" fmla="*/ 1754988 w 2354187"/>
              <a:gd name="connsiteY156" fmla="*/ 2549897 h 3456743"/>
              <a:gd name="connsiteX157" fmla="*/ 1773737 w 2354187"/>
              <a:gd name="connsiteY157" fmla="*/ 2530106 h 3456743"/>
              <a:gd name="connsiteX158" fmla="*/ 1753946 w 2354187"/>
              <a:gd name="connsiteY158" fmla="*/ 2511356 h 3456743"/>
              <a:gd name="connsiteX159" fmla="*/ 1005018 w 2354187"/>
              <a:gd name="connsiteY159" fmla="*/ 2569687 h 3456743"/>
              <a:gd name="connsiteX160" fmla="*/ 989394 w 2354187"/>
              <a:gd name="connsiteY160" fmla="*/ 2592604 h 3456743"/>
              <a:gd name="connsiteX161" fmla="*/ 1008143 w 2354187"/>
              <a:gd name="connsiteY161" fmla="*/ 2608228 h 3456743"/>
              <a:gd name="connsiteX162" fmla="*/ 1012310 w 2354187"/>
              <a:gd name="connsiteY162" fmla="*/ 2607187 h 3456743"/>
              <a:gd name="connsiteX163" fmla="*/ 209217 w 2354187"/>
              <a:gd name="connsiteY163" fmla="*/ 3447777 h 3456743"/>
              <a:gd name="connsiteX164" fmla="*/ 217550 w 2354187"/>
              <a:gd name="connsiteY164" fmla="*/ 3433194 h 3456743"/>
              <a:gd name="connsiteX165" fmla="*/ 491497 w 2354187"/>
              <a:gd name="connsiteY165" fmla="*/ 2895716 h 3456743"/>
              <a:gd name="connsiteX166" fmla="*/ 941479 w 2354187"/>
              <a:gd name="connsiteY166" fmla="*/ 1937421 h 3456743"/>
              <a:gd name="connsiteX167" fmla="*/ 1262299 w 2354187"/>
              <a:gd name="connsiteY167" fmla="*/ 1390569 h 3456743"/>
              <a:gd name="connsiteX168" fmla="*/ 1257091 w 2354187"/>
              <a:gd name="connsiteY168" fmla="*/ 1363487 h 3456743"/>
              <a:gd name="connsiteX169" fmla="*/ 1230009 w 2354187"/>
              <a:gd name="connsiteY169" fmla="*/ 1368695 h 3456743"/>
              <a:gd name="connsiteX170" fmla="*/ 906064 w 2354187"/>
              <a:gd name="connsiteY170" fmla="*/ 1919714 h 3456743"/>
              <a:gd name="connsiteX171" fmla="*/ 455040 w 2354187"/>
              <a:gd name="connsiteY171" fmla="*/ 2881133 h 3456743"/>
              <a:gd name="connsiteX172" fmla="*/ 183176 w 2354187"/>
              <a:gd name="connsiteY172" fmla="*/ 3413403 h 3456743"/>
              <a:gd name="connsiteX173" fmla="*/ 174843 w 2354187"/>
              <a:gd name="connsiteY173" fmla="*/ 3427986 h 3456743"/>
              <a:gd name="connsiteX174" fmla="*/ 182135 w 2354187"/>
              <a:gd name="connsiteY174" fmla="*/ 3454026 h 3456743"/>
              <a:gd name="connsiteX175" fmla="*/ 191509 w 2354187"/>
              <a:gd name="connsiteY175" fmla="*/ 3456110 h 3456743"/>
              <a:gd name="connsiteX176" fmla="*/ 209217 w 2354187"/>
              <a:gd name="connsiteY176" fmla="*/ 3447777 h 3456743"/>
              <a:gd name="connsiteX177" fmla="*/ 921688 w 2354187"/>
              <a:gd name="connsiteY177" fmla="*/ 1973878 h 3456743"/>
              <a:gd name="connsiteX178" fmla="*/ 1117514 w 2354187"/>
              <a:gd name="connsiteY178" fmla="*/ 1171828 h 3456743"/>
              <a:gd name="connsiteX179" fmla="*/ 1102931 w 2354187"/>
              <a:gd name="connsiteY179" fmla="*/ 1148912 h 3456743"/>
              <a:gd name="connsiteX180" fmla="*/ 1080015 w 2354187"/>
              <a:gd name="connsiteY180" fmla="*/ 1163494 h 3456743"/>
              <a:gd name="connsiteX181" fmla="*/ 884190 w 2354187"/>
              <a:gd name="connsiteY181" fmla="*/ 1963462 h 3456743"/>
              <a:gd name="connsiteX182" fmla="*/ 897731 w 2354187"/>
              <a:gd name="connsiteY182" fmla="*/ 1987420 h 3456743"/>
              <a:gd name="connsiteX183" fmla="*/ 902939 w 2354187"/>
              <a:gd name="connsiteY183" fmla="*/ 1988461 h 3456743"/>
              <a:gd name="connsiteX184" fmla="*/ 921688 w 2354187"/>
              <a:gd name="connsiteY184" fmla="*/ 1973878 h 3456743"/>
              <a:gd name="connsiteX185" fmla="*/ 461290 w 2354187"/>
              <a:gd name="connsiteY185" fmla="*/ 2965504 h 3456743"/>
              <a:gd name="connsiteX186" fmla="*/ 751903 w 2354187"/>
              <a:gd name="connsiteY186" fmla="*/ 2649893 h 3456743"/>
              <a:gd name="connsiteX187" fmla="*/ 1155012 w 2354187"/>
              <a:gd name="connsiteY187" fmla="*/ 2206161 h 3456743"/>
              <a:gd name="connsiteX188" fmla="*/ 1149804 w 2354187"/>
              <a:gd name="connsiteY188" fmla="*/ 2179078 h 3456743"/>
              <a:gd name="connsiteX189" fmla="*/ 1122722 w 2354187"/>
              <a:gd name="connsiteY189" fmla="*/ 2184286 h 3456743"/>
              <a:gd name="connsiteX190" fmla="*/ 725863 w 2354187"/>
              <a:gd name="connsiteY190" fmla="*/ 2620727 h 3456743"/>
              <a:gd name="connsiteX191" fmla="*/ 424833 w 2354187"/>
              <a:gd name="connsiteY191" fmla="*/ 2949880 h 3456743"/>
              <a:gd name="connsiteX192" fmla="*/ 435250 w 2354187"/>
              <a:gd name="connsiteY192" fmla="*/ 2974879 h 3456743"/>
              <a:gd name="connsiteX193" fmla="*/ 442541 w 2354187"/>
              <a:gd name="connsiteY193" fmla="*/ 2976963 h 3456743"/>
              <a:gd name="connsiteX194" fmla="*/ 461290 w 2354187"/>
              <a:gd name="connsiteY194" fmla="*/ 2965504 h 3456743"/>
              <a:gd name="connsiteX195" fmla="*/ 824817 w 2354187"/>
              <a:gd name="connsiteY195" fmla="*/ 2587395 h 3456743"/>
              <a:gd name="connsiteX196" fmla="*/ 951895 w 2354187"/>
              <a:gd name="connsiteY196" fmla="*/ 2472817 h 3456743"/>
              <a:gd name="connsiteX197" fmla="*/ 1126888 w 2354187"/>
              <a:gd name="connsiteY197" fmla="*/ 2314489 h 3456743"/>
              <a:gd name="connsiteX198" fmla="*/ 1380003 w 2354187"/>
              <a:gd name="connsiteY198" fmla="*/ 2115539 h 3456743"/>
              <a:gd name="connsiteX199" fmla="*/ 1384170 w 2354187"/>
              <a:gd name="connsiteY199" fmla="*/ 2088457 h 3456743"/>
              <a:gd name="connsiteX200" fmla="*/ 1357087 w 2354187"/>
              <a:gd name="connsiteY200" fmla="*/ 2084290 h 3456743"/>
              <a:gd name="connsiteX201" fmla="*/ 1098764 w 2354187"/>
              <a:gd name="connsiteY201" fmla="*/ 2287407 h 3456743"/>
              <a:gd name="connsiteX202" fmla="*/ 926896 w 2354187"/>
              <a:gd name="connsiteY202" fmla="*/ 2443651 h 3456743"/>
              <a:gd name="connsiteX203" fmla="*/ 792527 w 2354187"/>
              <a:gd name="connsiteY203" fmla="*/ 2568646 h 3456743"/>
              <a:gd name="connsiteX204" fmla="*/ 800860 w 2354187"/>
              <a:gd name="connsiteY204" fmla="*/ 2595728 h 3456743"/>
              <a:gd name="connsiteX205" fmla="*/ 810234 w 2354187"/>
              <a:gd name="connsiteY205" fmla="*/ 2597812 h 3456743"/>
              <a:gd name="connsiteX206" fmla="*/ 824817 w 2354187"/>
              <a:gd name="connsiteY206" fmla="*/ 2587395 h 3456743"/>
              <a:gd name="connsiteX207" fmla="*/ 639408 w 2354187"/>
              <a:gd name="connsiteY207" fmla="*/ 2763430 h 3456743"/>
              <a:gd name="connsiteX208" fmla="*/ 1057099 w 2354187"/>
              <a:gd name="connsiteY208" fmla="*/ 2599894 h 3456743"/>
              <a:gd name="connsiteX209" fmla="*/ 1075849 w 2354187"/>
              <a:gd name="connsiteY209" fmla="*/ 2580103 h 3456743"/>
              <a:gd name="connsiteX210" fmla="*/ 1056058 w 2354187"/>
              <a:gd name="connsiteY210" fmla="*/ 2561355 h 3456743"/>
              <a:gd name="connsiteX211" fmla="*/ 613367 w 2354187"/>
              <a:gd name="connsiteY211" fmla="*/ 2735306 h 3456743"/>
              <a:gd name="connsiteX212" fmla="*/ 613367 w 2354187"/>
              <a:gd name="connsiteY212" fmla="*/ 2762388 h 3456743"/>
              <a:gd name="connsiteX213" fmla="*/ 626909 w 2354187"/>
              <a:gd name="connsiteY213" fmla="*/ 2767596 h 3456743"/>
              <a:gd name="connsiteX214" fmla="*/ 639408 w 2354187"/>
              <a:gd name="connsiteY214" fmla="*/ 2763430 h 3456743"/>
              <a:gd name="connsiteX215" fmla="*/ 672740 w 2354187"/>
              <a:gd name="connsiteY215" fmla="*/ 2489482 h 3456743"/>
              <a:gd name="connsiteX216" fmla="*/ 717530 w 2354187"/>
              <a:gd name="connsiteY216" fmla="*/ 2044709 h 3456743"/>
              <a:gd name="connsiteX217" fmla="*/ 783152 w 2354187"/>
              <a:gd name="connsiteY217" fmla="*/ 1760345 h 3456743"/>
              <a:gd name="connsiteX218" fmla="*/ 772736 w 2354187"/>
              <a:gd name="connsiteY218" fmla="*/ 1735346 h 3456743"/>
              <a:gd name="connsiteX219" fmla="*/ 747737 w 2354187"/>
              <a:gd name="connsiteY219" fmla="*/ 1745762 h 3456743"/>
              <a:gd name="connsiteX220" fmla="*/ 678990 w 2354187"/>
              <a:gd name="connsiteY220" fmla="*/ 2042625 h 3456743"/>
              <a:gd name="connsiteX221" fmla="*/ 635241 w 2354187"/>
              <a:gd name="connsiteY221" fmla="*/ 2482192 h 3456743"/>
              <a:gd name="connsiteX222" fmla="*/ 649824 w 2354187"/>
              <a:gd name="connsiteY222" fmla="*/ 2505107 h 3456743"/>
              <a:gd name="connsiteX223" fmla="*/ 653991 w 2354187"/>
              <a:gd name="connsiteY223" fmla="*/ 2505107 h 3456743"/>
              <a:gd name="connsiteX224" fmla="*/ 672740 w 2354187"/>
              <a:gd name="connsiteY224" fmla="*/ 2489482 h 3456743"/>
              <a:gd name="connsiteX225" fmla="*/ 695656 w 2354187"/>
              <a:gd name="connsiteY225" fmla="*/ 2330113 h 3456743"/>
              <a:gd name="connsiteX226" fmla="*/ 640450 w 2354187"/>
              <a:gd name="connsiteY226" fmla="*/ 1986377 h 3456743"/>
              <a:gd name="connsiteX227" fmla="*/ 615451 w 2354187"/>
              <a:gd name="connsiteY227" fmla="*/ 1975961 h 3456743"/>
              <a:gd name="connsiteX228" fmla="*/ 605034 w 2354187"/>
              <a:gd name="connsiteY228" fmla="*/ 2000960 h 3456743"/>
              <a:gd name="connsiteX229" fmla="*/ 658157 w 2354187"/>
              <a:gd name="connsiteY229" fmla="*/ 2322823 h 3456743"/>
              <a:gd name="connsiteX230" fmla="*/ 674823 w 2354187"/>
              <a:gd name="connsiteY230" fmla="*/ 2344696 h 3456743"/>
              <a:gd name="connsiteX231" fmla="*/ 677948 w 2354187"/>
              <a:gd name="connsiteY231" fmla="*/ 2344696 h 3456743"/>
              <a:gd name="connsiteX232" fmla="*/ 695656 w 2354187"/>
              <a:gd name="connsiteY232" fmla="*/ 2330113 h 345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2354187" h="3456743">
                <a:moveTo>
                  <a:pt x="1245634" y="1399944"/>
                </a:moveTo>
                <a:cubicBezTo>
                  <a:pt x="1241467" y="1399944"/>
                  <a:pt x="1237300" y="1398902"/>
                  <a:pt x="1234176" y="1395777"/>
                </a:cubicBezTo>
                <a:cubicBezTo>
                  <a:pt x="1228967" y="1391610"/>
                  <a:pt x="1225843" y="1384319"/>
                  <a:pt x="1226884" y="1378070"/>
                </a:cubicBezTo>
                <a:cubicBezTo>
                  <a:pt x="1227926" y="1373903"/>
                  <a:pt x="1284174" y="998918"/>
                  <a:pt x="1539372" y="659348"/>
                </a:cubicBezTo>
                <a:cubicBezTo>
                  <a:pt x="1703948" y="440607"/>
                  <a:pt x="1982062" y="371860"/>
                  <a:pt x="1994561" y="369777"/>
                </a:cubicBezTo>
                <a:cubicBezTo>
                  <a:pt x="2000811" y="368735"/>
                  <a:pt x="2007061" y="369777"/>
                  <a:pt x="2011228" y="373943"/>
                </a:cubicBezTo>
                <a:cubicBezTo>
                  <a:pt x="2015394" y="378110"/>
                  <a:pt x="2018519" y="383318"/>
                  <a:pt x="2018519" y="389568"/>
                </a:cubicBezTo>
                <a:cubicBezTo>
                  <a:pt x="2017477" y="399984"/>
                  <a:pt x="2001853" y="647891"/>
                  <a:pt x="1783112" y="954128"/>
                </a:cubicBezTo>
                <a:cubicBezTo>
                  <a:pt x="1565412" y="1259324"/>
                  <a:pt x="1266466" y="1393694"/>
                  <a:pt x="1253967" y="1398902"/>
                </a:cubicBezTo>
                <a:cubicBezTo>
                  <a:pt x="1250842" y="1399944"/>
                  <a:pt x="1247717" y="1399944"/>
                  <a:pt x="1245634" y="1399944"/>
                </a:cubicBezTo>
                <a:close/>
                <a:moveTo>
                  <a:pt x="1975812" y="414566"/>
                </a:moveTo>
                <a:cubicBezTo>
                  <a:pt x="1902898" y="437482"/>
                  <a:pt x="1696657" y="513521"/>
                  <a:pt x="1569579" y="682264"/>
                </a:cubicBezTo>
                <a:cubicBezTo>
                  <a:pt x="1366462" y="952045"/>
                  <a:pt x="1292507" y="1244741"/>
                  <a:pt x="1270632" y="1345778"/>
                </a:cubicBezTo>
                <a:cubicBezTo>
                  <a:pt x="1355004" y="1300989"/>
                  <a:pt x="1581037" y="1167661"/>
                  <a:pt x="1749780" y="930171"/>
                </a:cubicBezTo>
                <a:cubicBezTo>
                  <a:pt x="1920606" y="692680"/>
                  <a:pt x="1965396" y="486439"/>
                  <a:pt x="1975812" y="414566"/>
                </a:cubicBezTo>
                <a:close/>
                <a:moveTo>
                  <a:pt x="1260216" y="1392651"/>
                </a:moveTo>
                <a:cubicBezTo>
                  <a:pt x="1437292" y="1164537"/>
                  <a:pt x="1850817" y="601017"/>
                  <a:pt x="1854984" y="595809"/>
                </a:cubicBezTo>
                <a:cubicBezTo>
                  <a:pt x="1861233" y="587476"/>
                  <a:pt x="1859150" y="574977"/>
                  <a:pt x="1850817" y="568727"/>
                </a:cubicBezTo>
                <a:cubicBezTo>
                  <a:pt x="1842484" y="562477"/>
                  <a:pt x="1829985" y="564561"/>
                  <a:pt x="1823735" y="572893"/>
                </a:cubicBezTo>
                <a:cubicBezTo>
                  <a:pt x="1819569" y="578102"/>
                  <a:pt x="1406044" y="1141620"/>
                  <a:pt x="1230009" y="1368695"/>
                </a:cubicBezTo>
                <a:cubicBezTo>
                  <a:pt x="1223759" y="1377027"/>
                  <a:pt x="1224801" y="1389527"/>
                  <a:pt x="1233134" y="1395777"/>
                </a:cubicBezTo>
                <a:cubicBezTo>
                  <a:pt x="1236259" y="1398902"/>
                  <a:pt x="1240425" y="1399944"/>
                  <a:pt x="1244592" y="1399944"/>
                </a:cubicBezTo>
                <a:cubicBezTo>
                  <a:pt x="1250842" y="1399944"/>
                  <a:pt x="1257091" y="1397860"/>
                  <a:pt x="1260216" y="1392651"/>
                </a:cubicBezTo>
                <a:close/>
                <a:moveTo>
                  <a:pt x="1098764" y="1187452"/>
                </a:moveTo>
                <a:cubicBezTo>
                  <a:pt x="1098764" y="1187452"/>
                  <a:pt x="1098764" y="1187452"/>
                  <a:pt x="1098764" y="1187452"/>
                </a:cubicBezTo>
                <a:cubicBezTo>
                  <a:pt x="1090431" y="1187452"/>
                  <a:pt x="1083140" y="1182244"/>
                  <a:pt x="1081057" y="1174953"/>
                </a:cubicBezTo>
                <a:cubicBezTo>
                  <a:pt x="1075849" y="1159329"/>
                  <a:pt x="941479" y="789552"/>
                  <a:pt x="936271" y="538520"/>
                </a:cubicBezTo>
                <a:cubicBezTo>
                  <a:pt x="931063" y="289571"/>
                  <a:pt x="1011268" y="85413"/>
                  <a:pt x="1065432" y="8333"/>
                </a:cubicBezTo>
                <a:cubicBezTo>
                  <a:pt x="1068557" y="3125"/>
                  <a:pt x="1074807" y="0"/>
                  <a:pt x="1081057" y="0"/>
                </a:cubicBezTo>
                <a:cubicBezTo>
                  <a:pt x="1087307" y="0"/>
                  <a:pt x="1092515" y="3125"/>
                  <a:pt x="1096681" y="7291"/>
                </a:cubicBezTo>
                <a:cubicBezTo>
                  <a:pt x="1099806" y="11458"/>
                  <a:pt x="1186261" y="123954"/>
                  <a:pt x="1230009" y="376026"/>
                </a:cubicBezTo>
                <a:cubicBezTo>
                  <a:pt x="1276882" y="639558"/>
                  <a:pt x="1185219" y="1005168"/>
                  <a:pt x="1116472" y="1174953"/>
                </a:cubicBezTo>
                <a:cubicBezTo>
                  <a:pt x="1114389" y="1182244"/>
                  <a:pt x="1107097" y="1187452"/>
                  <a:pt x="1098764" y="1187452"/>
                </a:cubicBezTo>
                <a:close/>
                <a:moveTo>
                  <a:pt x="1082099" y="55206"/>
                </a:moveTo>
                <a:cubicBezTo>
                  <a:pt x="1033142" y="139578"/>
                  <a:pt x="970645" y="322904"/>
                  <a:pt x="974811" y="537478"/>
                </a:cubicBezTo>
                <a:cubicBezTo>
                  <a:pt x="978978" y="729137"/>
                  <a:pt x="1063349" y="999959"/>
                  <a:pt x="1099806" y="1110371"/>
                </a:cubicBezTo>
                <a:cubicBezTo>
                  <a:pt x="1166470" y="921838"/>
                  <a:pt x="1231051" y="603101"/>
                  <a:pt x="1192511" y="382276"/>
                </a:cubicBezTo>
                <a:cubicBezTo>
                  <a:pt x="1161262" y="205200"/>
                  <a:pt x="1108139" y="98954"/>
                  <a:pt x="1082099" y="55206"/>
                </a:cubicBezTo>
                <a:close/>
                <a:moveTo>
                  <a:pt x="1101889" y="1186411"/>
                </a:moveTo>
                <a:cubicBezTo>
                  <a:pt x="1112306" y="1184327"/>
                  <a:pt x="1119597" y="1174953"/>
                  <a:pt x="1117514" y="1164537"/>
                </a:cubicBezTo>
                <a:cubicBezTo>
                  <a:pt x="1073765" y="886422"/>
                  <a:pt x="1109181" y="233324"/>
                  <a:pt x="1110222" y="227074"/>
                </a:cubicBezTo>
                <a:cubicBezTo>
                  <a:pt x="1111264" y="216658"/>
                  <a:pt x="1102931" y="207284"/>
                  <a:pt x="1092515" y="206242"/>
                </a:cubicBezTo>
                <a:cubicBezTo>
                  <a:pt x="1081057" y="205200"/>
                  <a:pt x="1072724" y="213533"/>
                  <a:pt x="1071682" y="223949"/>
                </a:cubicBezTo>
                <a:cubicBezTo>
                  <a:pt x="1070641" y="251031"/>
                  <a:pt x="1035225" y="887464"/>
                  <a:pt x="1080015" y="1169745"/>
                </a:cubicBezTo>
                <a:cubicBezTo>
                  <a:pt x="1081057" y="1179118"/>
                  <a:pt x="1089390" y="1186411"/>
                  <a:pt x="1098764" y="1186411"/>
                </a:cubicBezTo>
                <a:cubicBezTo>
                  <a:pt x="1099806" y="1187452"/>
                  <a:pt x="1100848" y="1187452"/>
                  <a:pt x="1101889" y="1186411"/>
                </a:cubicBezTo>
                <a:close/>
                <a:moveTo>
                  <a:pt x="1139388" y="2214493"/>
                </a:moveTo>
                <a:cubicBezTo>
                  <a:pt x="1136263" y="2214493"/>
                  <a:pt x="1133138" y="2213452"/>
                  <a:pt x="1130013" y="2212411"/>
                </a:cubicBezTo>
                <a:cubicBezTo>
                  <a:pt x="1122722" y="2208244"/>
                  <a:pt x="1119597" y="2200953"/>
                  <a:pt x="1119597" y="2192620"/>
                </a:cubicBezTo>
                <a:cubicBezTo>
                  <a:pt x="1121680" y="2180121"/>
                  <a:pt x="1160220" y="1872841"/>
                  <a:pt x="1305006" y="1681182"/>
                </a:cubicBezTo>
                <a:cubicBezTo>
                  <a:pt x="1448750" y="1491606"/>
                  <a:pt x="1712281" y="1304113"/>
                  <a:pt x="1723739" y="1296822"/>
                </a:cubicBezTo>
                <a:cubicBezTo>
                  <a:pt x="1729989" y="1292656"/>
                  <a:pt x="1738322" y="1291614"/>
                  <a:pt x="1745613" y="1295781"/>
                </a:cubicBezTo>
                <a:cubicBezTo>
                  <a:pt x="1751863" y="1299948"/>
                  <a:pt x="1756030" y="1307239"/>
                  <a:pt x="1753946" y="1315572"/>
                </a:cubicBezTo>
                <a:cubicBezTo>
                  <a:pt x="1727906" y="1468690"/>
                  <a:pt x="1683116" y="1603060"/>
                  <a:pt x="1541455" y="1803052"/>
                </a:cubicBezTo>
                <a:cubicBezTo>
                  <a:pt x="1402919" y="1997836"/>
                  <a:pt x="1152929" y="2208244"/>
                  <a:pt x="1150846" y="2210327"/>
                </a:cubicBezTo>
                <a:cubicBezTo>
                  <a:pt x="1148762" y="2213452"/>
                  <a:pt x="1143554" y="2214493"/>
                  <a:pt x="1139388" y="2214493"/>
                </a:cubicBezTo>
                <a:close/>
                <a:moveTo>
                  <a:pt x="1708115" y="1357237"/>
                </a:moveTo>
                <a:cubicBezTo>
                  <a:pt x="1627910" y="1417651"/>
                  <a:pt x="1444584" y="1562437"/>
                  <a:pt x="1337297" y="1705139"/>
                </a:cubicBezTo>
                <a:cubicBezTo>
                  <a:pt x="1233134" y="1842634"/>
                  <a:pt x="1185219" y="2050959"/>
                  <a:pt x="1167512" y="2146788"/>
                </a:cubicBezTo>
                <a:cubicBezTo>
                  <a:pt x="1243550" y="2080124"/>
                  <a:pt x="1409169" y="1925964"/>
                  <a:pt x="1512289" y="1781178"/>
                </a:cubicBezTo>
                <a:cubicBezTo>
                  <a:pt x="1633118" y="1608268"/>
                  <a:pt x="1681033" y="1485356"/>
                  <a:pt x="1708115" y="1357237"/>
                </a:cubicBezTo>
                <a:close/>
                <a:moveTo>
                  <a:pt x="1158137" y="2201994"/>
                </a:moveTo>
                <a:cubicBezTo>
                  <a:pt x="1212302" y="2046792"/>
                  <a:pt x="1575828" y="1559311"/>
                  <a:pt x="1579995" y="1555146"/>
                </a:cubicBezTo>
                <a:cubicBezTo>
                  <a:pt x="1586245" y="1546812"/>
                  <a:pt x="1584161" y="1534313"/>
                  <a:pt x="1575828" y="1528063"/>
                </a:cubicBezTo>
                <a:cubicBezTo>
                  <a:pt x="1567495" y="1521813"/>
                  <a:pt x="1554996" y="1523897"/>
                  <a:pt x="1548746" y="1532229"/>
                </a:cubicBezTo>
                <a:cubicBezTo>
                  <a:pt x="1533122" y="1552020"/>
                  <a:pt x="1176886" y="2029085"/>
                  <a:pt x="1121680" y="2189494"/>
                </a:cubicBezTo>
                <a:cubicBezTo>
                  <a:pt x="1118555" y="2199910"/>
                  <a:pt x="1123763" y="2210327"/>
                  <a:pt x="1133138" y="2214493"/>
                </a:cubicBezTo>
                <a:cubicBezTo>
                  <a:pt x="1135221" y="2215535"/>
                  <a:pt x="1137304" y="2215535"/>
                  <a:pt x="1139388" y="2215535"/>
                </a:cubicBezTo>
                <a:cubicBezTo>
                  <a:pt x="1147721" y="2214493"/>
                  <a:pt x="1155012" y="2209285"/>
                  <a:pt x="1158137" y="2201994"/>
                </a:cubicBezTo>
                <a:close/>
                <a:moveTo>
                  <a:pt x="1367504" y="2129081"/>
                </a:moveTo>
                <a:lnTo>
                  <a:pt x="1357087" y="2129081"/>
                </a:lnTo>
                <a:cubicBezTo>
                  <a:pt x="1349796" y="2129081"/>
                  <a:pt x="1342505" y="2123873"/>
                  <a:pt x="1339380" y="2117623"/>
                </a:cubicBezTo>
                <a:cubicBezTo>
                  <a:pt x="1336255" y="2110331"/>
                  <a:pt x="1337297" y="2103040"/>
                  <a:pt x="1342505" y="2096791"/>
                </a:cubicBezTo>
                <a:cubicBezTo>
                  <a:pt x="1350837" y="2087416"/>
                  <a:pt x="1558121" y="1862425"/>
                  <a:pt x="1793528" y="1754096"/>
                </a:cubicBezTo>
                <a:cubicBezTo>
                  <a:pt x="1965396" y="1675974"/>
                  <a:pt x="2156013" y="1682223"/>
                  <a:pt x="2343506" y="1772844"/>
                </a:cubicBezTo>
                <a:cubicBezTo>
                  <a:pt x="2348714" y="1775970"/>
                  <a:pt x="2352880" y="1781178"/>
                  <a:pt x="2353922" y="1786386"/>
                </a:cubicBezTo>
                <a:cubicBezTo>
                  <a:pt x="2354963" y="1792635"/>
                  <a:pt x="2352880" y="1798885"/>
                  <a:pt x="2348714" y="1803052"/>
                </a:cubicBezTo>
                <a:cubicBezTo>
                  <a:pt x="2343506" y="1809301"/>
                  <a:pt x="2204970" y="1949920"/>
                  <a:pt x="1919565" y="2041584"/>
                </a:cubicBezTo>
                <a:cubicBezTo>
                  <a:pt x="1664367" y="2124914"/>
                  <a:pt x="1415418" y="2129081"/>
                  <a:pt x="1367504" y="2129081"/>
                </a:cubicBezTo>
                <a:close/>
                <a:moveTo>
                  <a:pt x="2042476" y="1738471"/>
                </a:moveTo>
                <a:cubicBezTo>
                  <a:pt x="1962271" y="1738471"/>
                  <a:pt x="1885191" y="1756179"/>
                  <a:pt x="1811236" y="1789511"/>
                </a:cubicBezTo>
                <a:cubicBezTo>
                  <a:pt x="1636243" y="1869716"/>
                  <a:pt x="1471666" y="2022834"/>
                  <a:pt x="1405002" y="2089498"/>
                </a:cubicBezTo>
                <a:cubicBezTo>
                  <a:pt x="1492498" y="2086374"/>
                  <a:pt x="1699782" y="2072833"/>
                  <a:pt x="1910190" y="2005127"/>
                </a:cubicBezTo>
                <a:cubicBezTo>
                  <a:pt x="2125806" y="1936380"/>
                  <a:pt x="2256009" y="1836384"/>
                  <a:pt x="2302882" y="1794719"/>
                </a:cubicBezTo>
                <a:cubicBezTo>
                  <a:pt x="2215386" y="1758263"/>
                  <a:pt x="2127889" y="1738471"/>
                  <a:pt x="2042476" y="1738471"/>
                </a:cubicBezTo>
                <a:close/>
                <a:moveTo>
                  <a:pt x="1367504" y="2126997"/>
                </a:moveTo>
                <a:cubicBezTo>
                  <a:pt x="1583120" y="1996794"/>
                  <a:pt x="2088308" y="1854092"/>
                  <a:pt x="2092474" y="1852009"/>
                </a:cubicBezTo>
                <a:cubicBezTo>
                  <a:pt x="2102891" y="1848883"/>
                  <a:pt x="2109140" y="1838467"/>
                  <a:pt x="2106015" y="1828051"/>
                </a:cubicBezTo>
                <a:cubicBezTo>
                  <a:pt x="2102891" y="1817635"/>
                  <a:pt x="2092474" y="1811385"/>
                  <a:pt x="2082058" y="1814509"/>
                </a:cubicBezTo>
                <a:cubicBezTo>
                  <a:pt x="2061226" y="1820760"/>
                  <a:pt x="1567495" y="1961379"/>
                  <a:pt x="1347713" y="2093665"/>
                </a:cubicBezTo>
                <a:cubicBezTo>
                  <a:pt x="1338338" y="2098873"/>
                  <a:pt x="1335213" y="2111372"/>
                  <a:pt x="1341463" y="2119706"/>
                </a:cubicBezTo>
                <a:cubicBezTo>
                  <a:pt x="1344588" y="2125955"/>
                  <a:pt x="1351879" y="2129081"/>
                  <a:pt x="1358129" y="2129081"/>
                </a:cubicBezTo>
                <a:cubicBezTo>
                  <a:pt x="1361254" y="2129081"/>
                  <a:pt x="1364379" y="2128039"/>
                  <a:pt x="1367504" y="2126997"/>
                </a:cubicBezTo>
                <a:close/>
                <a:moveTo>
                  <a:pt x="743570" y="1834300"/>
                </a:moveTo>
                <a:cubicBezTo>
                  <a:pt x="738362" y="1834300"/>
                  <a:pt x="732113" y="1832218"/>
                  <a:pt x="728988" y="1828051"/>
                </a:cubicBezTo>
                <a:cubicBezTo>
                  <a:pt x="718571" y="1815552"/>
                  <a:pt x="472748" y="1527021"/>
                  <a:pt x="424833" y="1271823"/>
                </a:cubicBezTo>
                <a:cubicBezTo>
                  <a:pt x="375877" y="1016625"/>
                  <a:pt x="489414" y="676015"/>
                  <a:pt x="494622" y="661432"/>
                </a:cubicBezTo>
                <a:cubicBezTo>
                  <a:pt x="496705" y="655182"/>
                  <a:pt x="502955" y="649974"/>
                  <a:pt x="509205" y="648932"/>
                </a:cubicBezTo>
                <a:cubicBezTo>
                  <a:pt x="516496" y="647891"/>
                  <a:pt x="523788" y="651015"/>
                  <a:pt x="527954" y="656223"/>
                </a:cubicBezTo>
                <a:cubicBezTo>
                  <a:pt x="537329" y="668723"/>
                  <a:pt x="758153" y="956212"/>
                  <a:pt x="812318" y="1271823"/>
                </a:cubicBezTo>
                <a:cubicBezTo>
                  <a:pt x="867524" y="1589519"/>
                  <a:pt x="765445" y="1813468"/>
                  <a:pt x="761278" y="1822843"/>
                </a:cubicBezTo>
                <a:cubicBezTo>
                  <a:pt x="758153" y="1829092"/>
                  <a:pt x="752945" y="1833259"/>
                  <a:pt x="746695" y="1834300"/>
                </a:cubicBezTo>
                <a:cubicBezTo>
                  <a:pt x="744612" y="1834300"/>
                  <a:pt x="744612" y="1834300"/>
                  <a:pt x="743570" y="1834300"/>
                </a:cubicBezTo>
                <a:close/>
                <a:moveTo>
                  <a:pt x="518580" y="710388"/>
                </a:moveTo>
                <a:cubicBezTo>
                  <a:pt x="490456" y="805176"/>
                  <a:pt x="423792" y="1066624"/>
                  <a:pt x="461290" y="1264532"/>
                </a:cubicBezTo>
                <a:cubicBezTo>
                  <a:pt x="499830" y="1467649"/>
                  <a:pt x="675865" y="1700973"/>
                  <a:pt x="736279" y="1777011"/>
                </a:cubicBezTo>
                <a:cubicBezTo>
                  <a:pt x="761278" y="1707223"/>
                  <a:pt x="814401" y="1518689"/>
                  <a:pt x="772736" y="1278073"/>
                </a:cubicBezTo>
                <a:cubicBezTo>
                  <a:pt x="731071" y="1030167"/>
                  <a:pt x="576911" y="792676"/>
                  <a:pt x="518580" y="710388"/>
                </a:cubicBezTo>
                <a:close/>
                <a:moveTo>
                  <a:pt x="745654" y="1834300"/>
                </a:moveTo>
                <a:cubicBezTo>
                  <a:pt x="756070" y="1833259"/>
                  <a:pt x="764403" y="1823884"/>
                  <a:pt x="762320" y="1813468"/>
                </a:cubicBezTo>
                <a:cubicBezTo>
                  <a:pt x="735237" y="1559311"/>
                  <a:pt x="614409" y="946837"/>
                  <a:pt x="613367" y="940587"/>
                </a:cubicBezTo>
                <a:cubicBezTo>
                  <a:pt x="611284" y="930171"/>
                  <a:pt x="600868" y="922879"/>
                  <a:pt x="590452" y="924963"/>
                </a:cubicBezTo>
                <a:cubicBezTo>
                  <a:pt x="580035" y="927046"/>
                  <a:pt x="572744" y="937462"/>
                  <a:pt x="574827" y="947878"/>
                </a:cubicBezTo>
                <a:cubicBezTo>
                  <a:pt x="575869" y="954128"/>
                  <a:pt x="696697" y="1564519"/>
                  <a:pt x="723780" y="1817635"/>
                </a:cubicBezTo>
                <a:cubicBezTo>
                  <a:pt x="724821" y="1828051"/>
                  <a:pt x="733154" y="1835342"/>
                  <a:pt x="742529" y="1835342"/>
                </a:cubicBezTo>
                <a:cubicBezTo>
                  <a:pt x="743570" y="1834300"/>
                  <a:pt x="744612" y="1834300"/>
                  <a:pt x="745654" y="1834300"/>
                </a:cubicBezTo>
                <a:close/>
                <a:moveTo>
                  <a:pt x="639408" y="2031168"/>
                </a:moveTo>
                <a:cubicBezTo>
                  <a:pt x="638366" y="2031168"/>
                  <a:pt x="636283" y="2031168"/>
                  <a:pt x="635241" y="2030126"/>
                </a:cubicBezTo>
                <a:cubicBezTo>
                  <a:pt x="627950" y="2028042"/>
                  <a:pt x="445666" y="1982212"/>
                  <a:pt x="214425" y="1768679"/>
                </a:cubicBezTo>
                <a:cubicBezTo>
                  <a:pt x="-20982" y="1552020"/>
                  <a:pt x="-149" y="1346821"/>
                  <a:pt x="892" y="1338487"/>
                </a:cubicBezTo>
                <a:cubicBezTo>
                  <a:pt x="1934" y="1333279"/>
                  <a:pt x="4017" y="1328071"/>
                  <a:pt x="9225" y="1324946"/>
                </a:cubicBezTo>
                <a:cubicBezTo>
                  <a:pt x="13392" y="1321822"/>
                  <a:pt x="19641" y="1320780"/>
                  <a:pt x="24850" y="1321822"/>
                </a:cubicBezTo>
                <a:cubicBezTo>
                  <a:pt x="36307" y="1324946"/>
                  <a:pt x="294630" y="1389527"/>
                  <a:pt x="444624" y="1561395"/>
                </a:cubicBezTo>
                <a:cubicBezTo>
                  <a:pt x="593576" y="1732222"/>
                  <a:pt x="656074" y="1994711"/>
                  <a:pt x="659199" y="2006168"/>
                </a:cubicBezTo>
                <a:cubicBezTo>
                  <a:pt x="660240" y="2012418"/>
                  <a:pt x="659199" y="2019710"/>
                  <a:pt x="653991" y="2023877"/>
                </a:cubicBezTo>
                <a:cubicBezTo>
                  <a:pt x="649824" y="2029085"/>
                  <a:pt x="644616" y="2031168"/>
                  <a:pt x="639408" y="2031168"/>
                </a:cubicBezTo>
                <a:close/>
                <a:moveTo>
                  <a:pt x="39432" y="1366611"/>
                </a:moveTo>
                <a:cubicBezTo>
                  <a:pt x="41516" y="1423900"/>
                  <a:pt x="65473" y="1579102"/>
                  <a:pt x="240466" y="1740554"/>
                </a:cubicBezTo>
                <a:cubicBezTo>
                  <a:pt x="408167" y="1894715"/>
                  <a:pt x="550870" y="1959295"/>
                  <a:pt x="612326" y="1982212"/>
                </a:cubicBezTo>
                <a:cubicBezTo>
                  <a:pt x="590452" y="1906173"/>
                  <a:pt x="526913" y="1716598"/>
                  <a:pt x="415459" y="1587436"/>
                </a:cubicBezTo>
                <a:cubicBezTo>
                  <a:pt x="298797" y="1454107"/>
                  <a:pt x="106096" y="1386402"/>
                  <a:pt x="39432" y="1366611"/>
                </a:cubicBezTo>
                <a:close/>
                <a:moveTo>
                  <a:pt x="652949" y="2025960"/>
                </a:moveTo>
                <a:cubicBezTo>
                  <a:pt x="661282" y="2018669"/>
                  <a:pt x="661282" y="2006168"/>
                  <a:pt x="653991" y="1998878"/>
                </a:cubicBezTo>
                <a:cubicBezTo>
                  <a:pt x="650866" y="1995752"/>
                  <a:pt x="365461" y="1679098"/>
                  <a:pt x="233174" y="1545771"/>
                </a:cubicBezTo>
                <a:cubicBezTo>
                  <a:pt x="225883" y="1538479"/>
                  <a:pt x="213384" y="1538479"/>
                  <a:pt x="206092" y="1545771"/>
                </a:cubicBezTo>
                <a:cubicBezTo>
                  <a:pt x="198801" y="1553062"/>
                  <a:pt x="198801" y="1565562"/>
                  <a:pt x="206092" y="1572853"/>
                </a:cubicBezTo>
                <a:cubicBezTo>
                  <a:pt x="337337" y="1705139"/>
                  <a:pt x="622742" y="2020751"/>
                  <a:pt x="624825" y="2023877"/>
                </a:cubicBezTo>
                <a:cubicBezTo>
                  <a:pt x="628992" y="2028042"/>
                  <a:pt x="634200" y="2030126"/>
                  <a:pt x="639408" y="2030126"/>
                </a:cubicBezTo>
                <a:cubicBezTo>
                  <a:pt x="644616" y="2031168"/>
                  <a:pt x="648783" y="2029085"/>
                  <a:pt x="652949" y="2025960"/>
                </a:cubicBezTo>
                <a:close/>
                <a:moveTo>
                  <a:pt x="1467500" y="2723848"/>
                </a:moveTo>
                <a:lnTo>
                  <a:pt x="1459167" y="2723848"/>
                </a:lnTo>
                <a:cubicBezTo>
                  <a:pt x="1250842" y="2719681"/>
                  <a:pt x="1010226" y="2611352"/>
                  <a:pt x="1000852" y="2606144"/>
                </a:cubicBezTo>
                <a:cubicBezTo>
                  <a:pt x="994602" y="2603020"/>
                  <a:pt x="990435" y="2597812"/>
                  <a:pt x="989394" y="2590520"/>
                </a:cubicBezTo>
                <a:cubicBezTo>
                  <a:pt x="988352" y="2583229"/>
                  <a:pt x="991477" y="2576979"/>
                  <a:pt x="997727" y="2572812"/>
                </a:cubicBezTo>
                <a:cubicBezTo>
                  <a:pt x="1009185" y="2564479"/>
                  <a:pt x="1290423" y="2362405"/>
                  <a:pt x="1556038" y="2369696"/>
                </a:cubicBezTo>
                <a:cubicBezTo>
                  <a:pt x="1822693" y="2376987"/>
                  <a:pt x="2002894" y="2535314"/>
                  <a:pt x="2011228" y="2542605"/>
                </a:cubicBezTo>
                <a:cubicBezTo>
                  <a:pt x="2016436" y="2546772"/>
                  <a:pt x="2018519" y="2553021"/>
                  <a:pt x="2017477" y="2560313"/>
                </a:cubicBezTo>
                <a:cubicBezTo>
                  <a:pt x="2016436" y="2566563"/>
                  <a:pt x="2012269" y="2571771"/>
                  <a:pt x="2006019" y="2574895"/>
                </a:cubicBezTo>
                <a:cubicBezTo>
                  <a:pt x="1991437" y="2580103"/>
                  <a:pt x="1676866" y="2723848"/>
                  <a:pt x="1467500" y="2723848"/>
                </a:cubicBezTo>
                <a:close/>
                <a:moveTo>
                  <a:pt x="1048766" y="2584270"/>
                </a:moveTo>
                <a:cubicBezTo>
                  <a:pt x="1120639" y="2613436"/>
                  <a:pt x="1302923" y="2681142"/>
                  <a:pt x="1460208" y="2684266"/>
                </a:cubicBezTo>
                <a:lnTo>
                  <a:pt x="1468541" y="2684266"/>
                </a:lnTo>
                <a:cubicBezTo>
                  <a:pt x="1634159" y="2684266"/>
                  <a:pt x="1877900" y="2586354"/>
                  <a:pt x="1961230" y="2550939"/>
                </a:cubicBezTo>
                <a:cubicBezTo>
                  <a:pt x="1904982" y="2509274"/>
                  <a:pt x="1752905" y="2412402"/>
                  <a:pt x="1554996" y="2407194"/>
                </a:cubicBezTo>
                <a:cubicBezTo>
                  <a:pt x="1348754" y="2403027"/>
                  <a:pt x="1126888" y="2534273"/>
                  <a:pt x="1048766" y="2584270"/>
                </a:cubicBezTo>
                <a:close/>
                <a:moveTo>
                  <a:pt x="1012310" y="2607187"/>
                </a:moveTo>
                <a:cubicBezTo>
                  <a:pt x="1220634" y="2566563"/>
                  <a:pt x="1749780" y="2549897"/>
                  <a:pt x="1754988" y="2549897"/>
                </a:cubicBezTo>
                <a:cubicBezTo>
                  <a:pt x="1765404" y="2549897"/>
                  <a:pt x="1773737" y="2540522"/>
                  <a:pt x="1773737" y="2530106"/>
                </a:cubicBezTo>
                <a:cubicBezTo>
                  <a:pt x="1773737" y="2519690"/>
                  <a:pt x="1764363" y="2511356"/>
                  <a:pt x="1753946" y="2511356"/>
                </a:cubicBezTo>
                <a:cubicBezTo>
                  <a:pt x="1732072" y="2512398"/>
                  <a:pt x="1216468" y="2528022"/>
                  <a:pt x="1005018" y="2569687"/>
                </a:cubicBezTo>
                <a:cubicBezTo>
                  <a:pt x="994602" y="2571771"/>
                  <a:pt x="987311" y="2582187"/>
                  <a:pt x="989394" y="2592604"/>
                </a:cubicBezTo>
                <a:cubicBezTo>
                  <a:pt x="991477" y="2601978"/>
                  <a:pt x="998769" y="2608228"/>
                  <a:pt x="1008143" y="2608228"/>
                </a:cubicBezTo>
                <a:cubicBezTo>
                  <a:pt x="1009185" y="2608228"/>
                  <a:pt x="1011268" y="2608228"/>
                  <a:pt x="1012310" y="2607187"/>
                </a:cubicBezTo>
                <a:close/>
                <a:moveTo>
                  <a:pt x="209217" y="3447777"/>
                </a:moveTo>
                <a:lnTo>
                  <a:pt x="217550" y="3433194"/>
                </a:lnTo>
                <a:cubicBezTo>
                  <a:pt x="354003" y="3189454"/>
                  <a:pt x="446707" y="3008212"/>
                  <a:pt x="491497" y="2895716"/>
                </a:cubicBezTo>
                <a:cubicBezTo>
                  <a:pt x="562328" y="2717598"/>
                  <a:pt x="809193" y="2199910"/>
                  <a:pt x="941479" y="1937421"/>
                </a:cubicBezTo>
                <a:cubicBezTo>
                  <a:pt x="1069599" y="1682223"/>
                  <a:pt x="1261258" y="1393694"/>
                  <a:pt x="1262299" y="1390569"/>
                </a:cubicBezTo>
                <a:cubicBezTo>
                  <a:pt x="1268549" y="1381194"/>
                  <a:pt x="1265424" y="1369736"/>
                  <a:pt x="1257091" y="1363487"/>
                </a:cubicBezTo>
                <a:cubicBezTo>
                  <a:pt x="1247717" y="1357237"/>
                  <a:pt x="1236259" y="1360361"/>
                  <a:pt x="1230009" y="1368695"/>
                </a:cubicBezTo>
                <a:cubicBezTo>
                  <a:pt x="1227926" y="1371819"/>
                  <a:pt x="1036267" y="1662432"/>
                  <a:pt x="906064" y="1919714"/>
                </a:cubicBezTo>
                <a:cubicBezTo>
                  <a:pt x="775861" y="2180121"/>
                  <a:pt x="528996" y="2695725"/>
                  <a:pt x="455040" y="2881133"/>
                </a:cubicBezTo>
                <a:cubicBezTo>
                  <a:pt x="424833" y="2957172"/>
                  <a:pt x="352961" y="3111332"/>
                  <a:pt x="183176" y="3413403"/>
                </a:cubicBezTo>
                <a:lnTo>
                  <a:pt x="174843" y="3427986"/>
                </a:lnTo>
                <a:cubicBezTo>
                  <a:pt x="169635" y="3437361"/>
                  <a:pt x="172760" y="3448818"/>
                  <a:pt x="182135" y="3454026"/>
                </a:cubicBezTo>
                <a:cubicBezTo>
                  <a:pt x="185260" y="3456110"/>
                  <a:pt x="188385" y="3456110"/>
                  <a:pt x="191509" y="3456110"/>
                </a:cubicBezTo>
                <a:cubicBezTo>
                  <a:pt x="198801" y="3458193"/>
                  <a:pt x="205051" y="3455068"/>
                  <a:pt x="209217" y="3447777"/>
                </a:cubicBezTo>
                <a:close/>
                <a:moveTo>
                  <a:pt x="921688" y="1973878"/>
                </a:moveTo>
                <a:cubicBezTo>
                  <a:pt x="1011268" y="1645767"/>
                  <a:pt x="1116472" y="1177036"/>
                  <a:pt x="1117514" y="1171828"/>
                </a:cubicBezTo>
                <a:cubicBezTo>
                  <a:pt x="1119597" y="1161411"/>
                  <a:pt x="1113347" y="1150995"/>
                  <a:pt x="1102931" y="1148912"/>
                </a:cubicBezTo>
                <a:cubicBezTo>
                  <a:pt x="1092515" y="1146828"/>
                  <a:pt x="1082099" y="1153078"/>
                  <a:pt x="1080015" y="1163494"/>
                </a:cubicBezTo>
                <a:cubicBezTo>
                  <a:pt x="1078974" y="1168702"/>
                  <a:pt x="974811" y="1636392"/>
                  <a:pt x="884190" y="1963462"/>
                </a:cubicBezTo>
                <a:cubicBezTo>
                  <a:pt x="881065" y="1973878"/>
                  <a:pt x="887315" y="1984295"/>
                  <a:pt x="897731" y="1987420"/>
                </a:cubicBezTo>
                <a:cubicBezTo>
                  <a:pt x="899814" y="1987420"/>
                  <a:pt x="900856" y="1988461"/>
                  <a:pt x="902939" y="1988461"/>
                </a:cubicBezTo>
                <a:cubicBezTo>
                  <a:pt x="912314" y="1988461"/>
                  <a:pt x="919605" y="1982212"/>
                  <a:pt x="921688" y="1973878"/>
                </a:cubicBezTo>
                <a:close/>
                <a:moveTo>
                  <a:pt x="461290" y="2965504"/>
                </a:moveTo>
                <a:cubicBezTo>
                  <a:pt x="461290" y="2964463"/>
                  <a:pt x="506080" y="2866550"/>
                  <a:pt x="751903" y="2649893"/>
                </a:cubicBezTo>
                <a:cubicBezTo>
                  <a:pt x="1005018" y="2425944"/>
                  <a:pt x="1153971" y="2209285"/>
                  <a:pt x="1155012" y="2206161"/>
                </a:cubicBezTo>
                <a:cubicBezTo>
                  <a:pt x="1161262" y="2197828"/>
                  <a:pt x="1159179" y="2185329"/>
                  <a:pt x="1149804" y="2179078"/>
                </a:cubicBezTo>
                <a:cubicBezTo>
                  <a:pt x="1141471" y="2172828"/>
                  <a:pt x="1128972" y="2174912"/>
                  <a:pt x="1122722" y="2184286"/>
                </a:cubicBezTo>
                <a:cubicBezTo>
                  <a:pt x="1121680" y="2186370"/>
                  <a:pt x="974811" y="2399903"/>
                  <a:pt x="725863" y="2620727"/>
                </a:cubicBezTo>
                <a:cubicBezTo>
                  <a:pt x="471706" y="2845718"/>
                  <a:pt x="426917" y="2945714"/>
                  <a:pt x="424833" y="2949880"/>
                </a:cubicBezTo>
                <a:cubicBezTo>
                  <a:pt x="420667" y="2959255"/>
                  <a:pt x="424833" y="2970712"/>
                  <a:pt x="435250" y="2974879"/>
                </a:cubicBezTo>
                <a:cubicBezTo>
                  <a:pt x="437333" y="2975921"/>
                  <a:pt x="440458" y="2976963"/>
                  <a:pt x="442541" y="2976963"/>
                </a:cubicBezTo>
                <a:cubicBezTo>
                  <a:pt x="450874" y="2976963"/>
                  <a:pt x="458165" y="2972796"/>
                  <a:pt x="461290" y="2965504"/>
                </a:cubicBezTo>
                <a:close/>
                <a:moveTo>
                  <a:pt x="824817" y="2587395"/>
                </a:moveTo>
                <a:cubicBezTo>
                  <a:pt x="832109" y="2578021"/>
                  <a:pt x="895648" y="2521773"/>
                  <a:pt x="951895" y="2472817"/>
                </a:cubicBezTo>
                <a:cubicBezTo>
                  <a:pt x="1024809" y="2409278"/>
                  <a:pt x="1098764" y="2342614"/>
                  <a:pt x="1126888" y="2314489"/>
                </a:cubicBezTo>
                <a:cubicBezTo>
                  <a:pt x="1176886" y="2262408"/>
                  <a:pt x="1377920" y="2116580"/>
                  <a:pt x="1380003" y="2115539"/>
                </a:cubicBezTo>
                <a:cubicBezTo>
                  <a:pt x="1388336" y="2109290"/>
                  <a:pt x="1390419" y="2096791"/>
                  <a:pt x="1384170" y="2088457"/>
                </a:cubicBezTo>
                <a:cubicBezTo>
                  <a:pt x="1377920" y="2080124"/>
                  <a:pt x="1365420" y="2078041"/>
                  <a:pt x="1357087" y="2084290"/>
                </a:cubicBezTo>
                <a:cubicBezTo>
                  <a:pt x="1348754" y="2090540"/>
                  <a:pt x="1151887" y="2233243"/>
                  <a:pt x="1098764" y="2287407"/>
                </a:cubicBezTo>
                <a:cubicBezTo>
                  <a:pt x="1072724" y="2314489"/>
                  <a:pt x="994602" y="2383237"/>
                  <a:pt x="926896" y="2443651"/>
                </a:cubicBezTo>
                <a:cubicBezTo>
                  <a:pt x="808151" y="2548855"/>
                  <a:pt x="796693" y="2560313"/>
                  <a:pt x="792527" y="2568646"/>
                </a:cubicBezTo>
                <a:cubicBezTo>
                  <a:pt x="788360" y="2578021"/>
                  <a:pt x="791485" y="2590520"/>
                  <a:pt x="800860" y="2595728"/>
                </a:cubicBezTo>
                <a:cubicBezTo>
                  <a:pt x="803985" y="2596770"/>
                  <a:pt x="807110" y="2597812"/>
                  <a:pt x="810234" y="2597812"/>
                </a:cubicBezTo>
                <a:cubicBezTo>
                  <a:pt x="815443" y="2597812"/>
                  <a:pt x="821692" y="2594686"/>
                  <a:pt x="824817" y="2587395"/>
                </a:cubicBezTo>
                <a:close/>
                <a:moveTo>
                  <a:pt x="639408" y="2763430"/>
                </a:moveTo>
                <a:cubicBezTo>
                  <a:pt x="792527" y="2612395"/>
                  <a:pt x="1053975" y="2599894"/>
                  <a:pt x="1057099" y="2599894"/>
                </a:cubicBezTo>
                <a:cubicBezTo>
                  <a:pt x="1067516" y="2599894"/>
                  <a:pt x="1075849" y="2590520"/>
                  <a:pt x="1075849" y="2580103"/>
                </a:cubicBezTo>
                <a:cubicBezTo>
                  <a:pt x="1075849" y="2569687"/>
                  <a:pt x="1066474" y="2561355"/>
                  <a:pt x="1056058" y="2561355"/>
                </a:cubicBezTo>
                <a:cubicBezTo>
                  <a:pt x="1044600" y="2561355"/>
                  <a:pt x="776902" y="2573854"/>
                  <a:pt x="613367" y="2735306"/>
                </a:cubicBezTo>
                <a:cubicBezTo>
                  <a:pt x="606076" y="2742598"/>
                  <a:pt x="606076" y="2755097"/>
                  <a:pt x="613367" y="2762388"/>
                </a:cubicBezTo>
                <a:cubicBezTo>
                  <a:pt x="617534" y="2766554"/>
                  <a:pt x="621700" y="2767596"/>
                  <a:pt x="626909" y="2767596"/>
                </a:cubicBezTo>
                <a:cubicBezTo>
                  <a:pt x="631075" y="2768638"/>
                  <a:pt x="635241" y="2766554"/>
                  <a:pt x="639408" y="2763430"/>
                </a:cubicBezTo>
                <a:close/>
                <a:moveTo>
                  <a:pt x="672740" y="2489482"/>
                </a:moveTo>
                <a:cubicBezTo>
                  <a:pt x="697739" y="2367613"/>
                  <a:pt x="708155" y="2188453"/>
                  <a:pt x="717530" y="2044709"/>
                </a:cubicBezTo>
                <a:cubicBezTo>
                  <a:pt x="726904" y="1897839"/>
                  <a:pt x="783152" y="1761387"/>
                  <a:pt x="783152" y="1760345"/>
                </a:cubicBezTo>
                <a:cubicBezTo>
                  <a:pt x="787319" y="1750970"/>
                  <a:pt x="782111" y="1739513"/>
                  <a:pt x="772736" y="1735346"/>
                </a:cubicBezTo>
                <a:cubicBezTo>
                  <a:pt x="763361" y="1731179"/>
                  <a:pt x="751903" y="1736387"/>
                  <a:pt x="747737" y="1745762"/>
                </a:cubicBezTo>
                <a:cubicBezTo>
                  <a:pt x="745654" y="1752012"/>
                  <a:pt x="688364" y="1889507"/>
                  <a:pt x="678990" y="2042625"/>
                </a:cubicBezTo>
                <a:cubicBezTo>
                  <a:pt x="670657" y="2178037"/>
                  <a:pt x="659199" y="2362405"/>
                  <a:pt x="635241" y="2482192"/>
                </a:cubicBezTo>
                <a:cubicBezTo>
                  <a:pt x="633158" y="2492608"/>
                  <a:pt x="639408" y="2503024"/>
                  <a:pt x="649824" y="2505107"/>
                </a:cubicBezTo>
                <a:cubicBezTo>
                  <a:pt x="650866" y="2505107"/>
                  <a:pt x="651908" y="2505107"/>
                  <a:pt x="653991" y="2505107"/>
                </a:cubicBezTo>
                <a:cubicBezTo>
                  <a:pt x="663365" y="2505107"/>
                  <a:pt x="671698" y="2498857"/>
                  <a:pt x="672740" y="2489482"/>
                </a:cubicBezTo>
                <a:close/>
                <a:moveTo>
                  <a:pt x="695656" y="2330113"/>
                </a:moveTo>
                <a:cubicBezTo>
                  <a:pt x="718571" y="2168662"/>
                  <a:pt x="643574" y="1994711"/>
                  <a:pt x="640450" y="1986377"/>
                </a:cubicBezTo>
                <a:cubicBezTo>
                  <a:pt x="636283" y="1977004"/>
                  <a:pt x="624825" y="1971796"/>
                  <a:pt x="615451" y="1975961"/>
                </a:cubicBezTo>
                <a:cubicBezTo>
                  <a:pt x="606076" y="1980128"/>
                  <a:pt x="600868" y="1991585"/>
                  <a:pt x="605034" y="2000960"/>
                </a:cubicBezTo>
                <a:cubicBezTo>
                  <a:pt x="606076" y="2003044"/>
                  <a:pt x="678990" y="2172828"/>
                  <a:pt x="658157" y="2322823"/>
                </a:cubicBezTo>
                <a:cubicBezTo>
                  <a:pt x="657116" y="2333239"/>
                  <a:pt x="664407" y="2343655"/>
                  <a:pt x="674823" y="2344696"/>
                </a:cubicBezTo>
                <a:cubicBezTo>
                  <a:pt x="675865" y="2344696"/>
                  <a:pt x="676906" y="2344696"/>
                  <a:pt x="677948" y="2344696"/>
                </a:cubicBezTo>
                <a:cubicBezTo>
                  <a:pt x="686281" y="2346780"/>
                  <a:pt x="694614" y="2340530"/>
                  <a:pt x="695656" y="2330113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B53D204-A564-403D-AF30-79D38B3675F8}"/>
              </a:ext>
            </a:extLst>
          </p:cNvPr>
          <p:cNvSpPr/>
          <p:nvPr/>
        </p:nvSpPr>
        <p:spPr>
          <a:xfrm>
            <a:off x="4980555" y="-793261"/>
            <a:ext cx="9049445" cy="1346074"/>
          </a:xfrm>
          <a:custGeom>
            <a:avLst/>
            <a:gdLst>
              <a:gd name="connsiteX0" fmla="*/ 294424 w 6705963"/>
              <a:gd name="connsiteY0" fmla="*/ 697230 h 997489"/>
              <a:gd name="connsiteX1" fmla="*/ 68094 w 6705963"/>
              <a:gd name="connsiteY1" fmla="*/ 590225 h 997489"/>
              <a:gd name="connsiteX2" fmla="*/ 35020 w 6705963"/>
              <a:gd name="connsiteY2" fmla="*/ 564285 h 997489"/>
              <a:gd name="connsiteX3" fmla="*/ 22050 w 6705963"/>
              <a:gd name="connsiteY3" fmla="*/ 551315 h 997489"/>
              <a:gd name="connsiteX4" fmla="*/ 16862 w 6705963"/>
              <a:gd name="connsiteY4" fmla="*/ 538993 h 997489"/>
              <a:gd name="connsiteX5" fmla="*/ 84955 w 6705963"/>
              <a:gd name="connsiteY5" fmla="*/ 549369 h 997489"/>
              <a:gd name="connsiteX6" fmla="*/ 12970 w 6705963"/>
              <a:gd name="connsiteY6" fmla="*/ 528617 h 997489"/>
              <a:gd name="connsiteX7" fmla="*/ 4540 w 6705963"/>
              <a:gd name="connsiteY7" fmla="*/ 507216 h 997489"/>
              <a:gd name="connsiteX8" fmla="*/ 18807 w 6705963"/>
              <a:gd name="connsiteY8" fmla="*/ 510458 h 997489"/>
              <a:gd name="connsiteX9" fmla="*/ 37614 w 6705963"/>
              <a:gd name="connsiteY9" fmla="*/ 513701 h 997489"/>
              <a:gd name="connsiteX10" fmla="*/ 97277 w 6705963"/>
              <a:gd name="connsiteY10" fmla="*/ 522780 h 997489"/>
              <a:gd name="connsiteX11" fmla="*/ 35020 w 6705963"/>
              <a:gd name="connsiteY11" fmla="*/ 509161 h 997489"/>
              <a:gd name="connsiteX12" fmla="*/ 23995 w 6705963"/>
              <a:gd name="connsiteY12" fmla="*/ 505919 h 997489"/>
              <a:gd name="connsiteX13" fmla="*/ 15564 w 6705963"/>
              <a:gd name="connsiteY13" fmla="*/ 502676 h 997489"/>
              <a:gd name="connsiteX14" fmla="*/ 7782 w 6705963"/>
              <a:gd name="connsiteY14" fmla="*/ 500082 h 997489"/>
              <a:gd name="connsiteX15" fmla="*/ 3891 w 6705963"/>
              <a:gd name="connsiteY15" fmla="*/ 498785 h 997489"/>
              <a:gd name="connsiteX16" fmla="*/ 1946 w 6705963"/>
              <a:gd name="connsiteY16" fmla="*/ 498137 h 997489"/>
              <a:gd name="connsiteX17" fmla="*/ 1297 w 6705963"/>
              <a:gd name="connsiteY17" fmla="*/ 498137 h 997489"/>
              <a:gd name="connsiteX18" fmla="*/ 649 w 6705963"/>
              <a:gd name="connsiteY18" fmla="*/ 330172 h 997489"/>
              <a:gd name="connsiteX19" fmla="*/ 0 w 6705963"/>
              <a:gd name="connsiteY19" fmla="*/ 269861 h 997489"/>
              <a:gd name="connsiteX20" fmla="*/ 649 w 6705963"/>
              <a:gd name="connsiteY20" fmla="*/ 457281 h 997489"/>
              <a:gd name="connsiteX21" fmla="*/ 649 w 6705963"/>
              <a:gd name="connsiteY21" fmla="*/ 496840 h 997489"/>
              <a:gd name="connsiteX22" fmla="*/ 649 w 6705963"/>
              <a:gd name="connsiteY22" fmla="*/ 496840 h 997489"/>
              <a:gd name="connsiteX23" fmla="*/ 1297 w 6705963"/>
              <a:gd name="connsiteY23" fmla="*/ 496840 h 997489"/>
              <a:gd name="connsiteX24" fmla="*/ 3243 w 6705963"/>
              <a:gd name="connsiteY24" fmla="*/ 496840 h 997489"/>
              <a:gd name="connsiteX25" fmla="*/ 6485 w 6705963"/>
              <a:gd name="connsiteY25" fmla="*/ 496840 h 997489"/>
              <a:gd name="connsiteX26" fmla="*/ 13619 w 6705963"/>
              <a:gd name="connsiteY26" fmla="*/ 497488 h 997489"/>
              <a:gd name="connsiteX27" fmla="*/ 27886 w 6705963"/>
              <a:gd name="connsiteY27" fmla="*/ 500082 h 997489"/>
              <a:gd name="connsiteX28" fmla="*/ 85603 w 6705963"/>
              <a:gd name="connsiteY28" fmla="*/ 513052 h 997489"/>
              <a:gd name="connsiteX29" fmla="*/ 197796 w 6705963"/>
              <a:gd name="connsiteY29" fmla="*/ 538344 h 997489"/>
              <a:gd name="connsiteX30" fmla="*/ 347602 w 6705963"/>
              <a:gd name="connsiteY30" fmla="*/ 445607 h 997489"/>
              <a:gd name="connsiteX31" fmla="*/ 249028 w 6705963"/>
              <a:gd name="connsiteY31" fmla="*/ 420964 h 997489"/>
              <a:gd name="connsiteX32" fmla="*/ 454606 w 6705963"/>
              <a:gd name="connsiteY32" fmla="*/ 452741 h 997489"/>
              <a:gd name="connsiteX33" fmla="*/ 234113 w 6705963"/>
              <a:gd name="connsiteY33" fmla="*/ 370380 h 997489"/>
              <a:gd name="connsiteX34" fmla="*/ 443581 w 6705963"/>
              <a:gd name="connsiteY34" fmla="*/ 393078 h 997489"/>
              <a:gd name="connsiteX35" fmla="*/ 284048 w 6705963"/>
              <a:gd name="connsiteY35" fmla="*/ 339252 h 997489"/>
              <a:gd name="connsiteX36" fmla="*/ 455255 w 6705963"/>
              <a:gd name="connsiteY36" fmla="*/ 365841 h 997489"/>
              <a:gd name="connsiteX37" fmla="*/ 395592 w 6705963"/>
              <a:gd name="connsiteY37" fmla="*/ 250406 h 997489"/>
              <a:gd name="connsiteX38" fmla="*/ 427369 w 6705963"/>
              <a:gd name="connsiteY38" fmla="*/ 90872 h 997489"/>
              <a:gd name="connsiteX39" fmla="*/ 674451 w 6705963"/>
              <a:gd name="connsiteY39" fmla="*/ 109030 h 997489"/>
              <a:gd name="connsiteX40" fmla="*/ 552531 w 6705963"/>
              <a:gd name="connsiteY40" fmla="*/ 42882 h 997489"/>
              <a:gd name="connsiteX41" fmla="*/ 864465 w 6705963"/>
              <a:gd name="connsiteY41" fmla="*/ 2026 h 997489"/>
              <a:gd name="connsiteX42" fmla="*/ 1654999 w 6705963"/>
              <a:gd name="connsiteY42" fmla="*/ 57798 h 997489"/>
              <a:gd name="connsiteX43" fmla="*/ 1697801 w 6705963"/>
              <a:gd name="connsiteY43" fmla="*/ 61689 h 997489"/>
              <a:gd name="connsiteX44" fmla="*/ 3059674 w 6705963"/>
              <a:gd name="connsiteY44" fmla="*/ 207604 h 997489"/>
              <a:gd name="connsiteX45" fmla="*/ 3463047 w 6705963"/>
              <a:gd name="connsiteY45" fmla="*/ 236787 h 997489"/>
              <a:gd name="connsiteX46" fmla="*/ 3822970 w 6705963"/>
              <a:gd name="connsiteY46" fmla="*/ 255594 h 997489"/>
              <a:gd name="connsiteX47" fmla="*/ 4275631 w 6705963"/>
              <a:gd name="connsiteY47" fmla="*/ 260133 h 997489"/>
              <a:gd name="connsiteX48" fmla="*/ 6614809 w 6705963"/>
              <a:gd name="connsiteY48" fmla="*/ 326930 h 997489"/>
              <a:gd name="connsiteX49" fmla="*/ 6695224 w 6705963"/>
              <a:gd name="connsiteY49" fmla="*/ 413830 h 997489"/>
              <a:gd name="connsiteX50" fmla="*/ 6389776 w 6705963"/>
              <a:gd name="connsiteY50" fmla="*/ 410588 h 997489"/>
              <a:gd name="connsiteX51" fmla="*/ 6014936 w 6705963"/>
              <a:gd name="connsiteY51" fmla="*/ 645997 h 997489"/>
              <a:gd name="connsiteX52" fmla="*/ 5748399 w 6705963"/>
              <a:gd name="connsiteY52" fmla="*/ 664804 h 997489"/>
              <a:gd name="connsiteX53" fmla="*/ 5625182 w 6705963"/>
              <a:gd name="connsiteY53" fmla="*/ 788670 h 997489"/>
              <a:gd name="connsiteX54" fmla="*/ 5461757 w 6705963"/>
              <a:gd name="connsiteY54" fmla="*/ 908644 h 997489"/>
              <a:gd name="connsiteX55" fmla="*/ 4941003 w 6705963"/>
              <a:gd name="connsiteY55" fmla="*/ 876218 h 997489"/>
              <a:gd name="connsiteX56" fmla="*/ 4604426 w 6705963"/>
              <a:gd name="connsiteY56" fmla="*/ 922911 h 997489"/>
              <a:gd name="connsiteX57" fmla="*/ 3086911 w 6705963"/>
              <a:gd name="connsiteY57" fmla="*/ 993599 h 997489"/>
              <a:gd name="connsiteX58" fmla="*/ 2966936 w 6705963"/>
              <a:gd name="connsiteY58" fmla="*/ 976089 h 997489"/>
              <a:gd name="connsiteX59" fmla="*/ 2948778 w 6705963"/>
              <a:gd name="connsiteY59" fmla="*/ 996841 h 997489"/>
              <a:gd name="connsiteX60" fmla="*/ 2904679 w 6705963"/>
              <a:gd name="connsiteY60" fmla="*/ 997490 h 997489"/>
              <a:gd name="connsiteX61" fmla="*/ 2643978 w 6705963"/>
              <a:gd name="connsiteY61" fmla="*/ 966362 h 997489"/>
              <a:gd name="connsiteX62" fmla="*/ 2631657 w 6705963"/>
              <a:gd name="connsiteY62" fmla="*/ 989059 h 997489"/>
              <a:gd name="connsiteX63" fmla="*/ 2134249 w 6705963"/>
              <a:gd name="connsiteY63" fmla="*/ 957931 h 997489"/>
              <a:gd name="connsiteX64" fmla="*/ 1876142 w 6705963"/>
              <a:gd name="connsiteY64" fmla="*/ 887892 h 997489"/>
              <a:gd name="connsiteX65" fmla="*/ 1865117 w 6705963"/>
              <a:gd name="connsiteY65" fmla="*/ 915129 h 997489"/>
              <a:gd name="connsiteX66" fmla="*/ 1562262 w 6705963"/>
              <a:gd name="connsiteY66" fmla="*/ 854169 h 997489"/>
              <a:gd name="connsiteX67" fmla="*/ 1544104 w 6705963"/>
              <a:gd name="connsiteY67" fmla="*/ 895674 h 997489"/>
              <a:gd name="connsiteX68" fmla="*/ 294424 w 6705963"/>
              <a:gd name="connsiteY68" fmla="*/ 697230 h 997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705963" h="997489">
                <a:moveTo>
                  <a:pt x="294424" y="697230"/>
                </a:moveTo>
                <a:cubicBezTo>
                  <a:pt x="243191" y="689447"/>
                  <a:pt x="156940" y="632378"/>
                  <a:pt x="68094" y="590225"/>
                </a:cubicBezTo>
                <a:cubicBezTo>
                  <a:pt x="56421" y="581795"/>
                  <a:pt x="45396" y="572715"/>
                  <a:pt x="35020" y="564285"/>
                </a:cubicBezTo>
                <a:cubicBezTo>
                  <a:pt x="30480" y="559745"/>
                  <a:pt x="22698" y="555206"/>
                  <a:pt x="22050" y="551315"/>
                </a:cubicBezTo>
                <a:cubicBezTo>
                  <a:pt x="20104" y="547424"/>
                  <a:pt x="18807" y="542884"/>
                  <a:pt x="16862" y="538993"/>
                </a:cubicBezTo>
                <a:lnTo>
                  <a:pt x="84955" y="549369"/>
                </a:lnTo>
                <a:cubicBezTo>
                  <a:pt x="55772" y="544830"/>
                  <a:pt x="17510" y="535102"/>
                  <a:pt x="12970" y="528617"/>
                </a:cubicBezTo>
                <a:cubicBezTo>
                  <a:pt x="9728" y="520835"/>
                  <a:pt x="7134" y="513701"/>
                  <a:pt x="4540" y="507216"/>
                </a:cubicBezTo>
                <a:lnTo>
                  <a:pt x="18807" y="510458"/>
                </a:lnTo>
                <a:lnTo>
                  <a:pt x="37614" y="513701"/>
                </a:lnTo>
                <a:lnTo>
                  <a:pt x="97277" y="522780"/>
                </a:lnTo>
                <a:cubicBezTo>
                  <a:pt x="81064" y="520186"/>
                  <a:pt x="58366" y="514998"/>
                  <a:pt x="35020" y="509161"/>
                </a:cubicBezTo>
                <a:cubicBezTo>
                  <a:pt x="27886" y="507216"/>
                  <a:pt x="27238" y="506567"/>
                  <a:pt x="23995" y="505919"/>
                </a:cubicBezTo>
                <a:cubicBezTo>
                  <a:pt x="21401" y="504622"/>
                  <a:pt x="18159" y="503973"/>
                  <a:pt x="15564" y="502676"/>
                </a:cubicBezTo>
                <a:cubicBezTo>
                  <a:pt x="12970" y="501379"/>
                  <a:pt x="10376" y="500731"/>
                  <a:pt x="7782" y="500082"/>
                </a:cubicBezTo>
                <a:lnTo>
                  <a:pt x="3891" y="498785"/>
                </a:lnTo>
                <a:lnTo>
                  <a:pt x="1946" y="498137"/>
                </a:lnTo>
                <a:lnTo>
                  <a:pt x="1297" y="498137"/>
                </a:lnTo>
                <a:cubicBezTo>
                  <a:pt x="1297" y="441716"/>
                  <a:pt x="649" y="385944"/>
                  <a:pt x="649" y="330172"/>
                </a:cubicBezTo>
                <a:cubicBezTo>
                  <a:pt x="649" y="309420"/>
                  <a:pt x="649" y="288668"/>
                  <a:pt x="0" y="269861"/>
                </a:cubicBezTo>
                <a:cubicBezTo>
                  <a:pt x="0" y="332118"/>
                  <a:pt x="649" y="395024"/>
                  <a:pt x="649" y="457281"/>
                </a:cubicBezTo>
                <a:lnTo>
                  <a:pt x="649" y="496840"/>
                </a:lnTo>
                <a:lnTo>
                  <a:pt x="649" y="496840"/>
                </a:lnTo>
                <a:lnTo>
                  <a:pt x="1297" y="496840"/>
                </a:lnTo>
                <a:lnTo>
                  <a:pt x="3243" y="496840"/>
                </a:lnTo>
                <a:lnTo>
                  <a:pt x="6485" y="496840"/>
                </a:lnTo>
                <a:lnTo>
                  <a:pt x="13619" y="497488"/>
                </a:lnTo>
                <a:cubicBezTo>
                  <a:pt x="18159" y="498137"/>
                  <a:pt x="23347" y="499434"/>
                  <a:pt x="27886" y="500082"/>
                </a:cubicBezTo>
                <a:cubicBezTo>
                  <a:pt x="44099" y="503325"/>
                  <a:pt x="66797" y="507864"/>
                  <a:pt x="85603" y="513052"/>
                </a:cubicBezTo>
                <a:cubicBezTo>
                  <a:pt x="125811" y="522780"/>
                  <a:pt x="164722" y="533156"/>
                  <a:pt x="197796" y="538344"/>
                </a:cubicBezTo>
                <a:cubicBezTo>
                  <a:pt x="13619" y="461820"/>
                  <a:pt x="133593" y="431989"/>
                  <a:pt x="347602" y="445607"/>
                </a:cubicBezTo>
                <a:cubicBezTo>
                  <a:pt x="313231" y="440419"/>
                  <a:pt x="245137" y="430043"/>
                  <a:pt x="249028" y="420964"/>
                </a:cubicBezTo>
                <a:cubicBezTo>
                  <a:pt x="268484" y="375568"/>
                  <a:pt x="416344" y="456632"/>
                  <a:pt x="454606" y="452741"/>
                </a:cubicBezTo>
                <a:cubicBezTo>
                  <a:pt x="470170" y="416424"/>
                  <a:pt x="252919" y="411885"/>
                  <a:pt x="234113" y="370380"/>
                </a:cubicBezTo>
                <a:cubicBezTo>
                  <a:pt x="302206" y="380756"/>
                  <a:pt x="378730" y="373623"/>
                  <a:pt x="443581" y="393078"/>
                </a:cubicBezTo>
                <a:cubicBezTo>
                  <a:pt x="497408" y="352870"/>
                  <a:pt x="272374" y="366489"/>
                  <a:pt x="284048" y="339252"/>
                </a:cubicBezTo>
                <a:cubicBezTo>
                  <a:pt x="352790" y="349628"/>
                  <a:pt x="387161" y="354816"/>
                  <a:pt x="455255" y="365841"/>
                </a:cubicBezTo>
                <a:cubicBezTo>
                  <a:pt x="364463" y="323039"/>
                  <a:pt x="452012" y="288019"/>
                  <a:pt x="395592" y="250406"/>
                </a:cubicBezTo>
                <a:cubicBezTo>
                  <a:pt x="320364" y="171287"/>
                  <a:pt x="202984" y="104491"/>
                  <a:pt x="427369" y="90872"/>
                </a:cubicBezTo>
                <a:cubicBezTo>
                  <a:pt x="469522" y="77902"/>
                  <a:pt x="571986" y="93466"/>
                  <a:pt x="674451" y="109030"/>
                </a:cubicBezTo>
                <a:cubicBezTo>
                  <a:pt x="638783" y="87629"/>
                  <a:pt x="597279" y="65580"/>
                  <a:pt x="552531" y="42882"/>
                </a:cubicBezTo>
                <a:cubicBezTo>
                  <a:pt x="656942" y="28615"/>
                  <a:pt x="762000" y="13051"/>
                  <a:pt x="864465" y="2026"/>
                </a:cubicBezTo>
                <a:cubicBezTo>
                  <a:pt x="1086255" y="-8350"/>
                  <a:pt x="1398838" y="22778"/>
                  <a:pt x="1654999" y="57798"/>
                </a:cubicBezTo>
                <a:lnTo>
                  <a:pt x="1697801" y="61689"/>
                </a:lnTo>
                <a:cubicBezTo>
                  <a:pt x="1931913" y="99951"/>
                  <a:pt x="2507791" y="163505"/>
                  <a:pt x="3059674" y="207604"/>
                </a:cubicBezTo>
                <a:cubicBezTo>
                  <a:pt x="3197806" y="217980"/>
                  <a:pt x="3333993" y="227708"/>
                  <a:pt x="3463047" y="236787"/>
                </a:cubicBezTo>
                <a:cubicBezTo>
                  <a:pt x="3592101" y="243272"/>
                  <a:pt x="3714021" y="249757"/>
                  <a:pt x="3822970" y="255594"/>
                </a:cubicBezTo>
                <a:cubicBezTo>
                  <a:pt x="4040870" y="266618"/>
                  <a:pt x="4206889" y="266618"/>
                  <a:pt x="4275631" y="260133"/>
                </a:cubicBezTo>
                <a:cubicBezTo>
                  <a:pt x="5072651" y="314608"/>
                  <a:pt x="5835299" y="310717"/>
                  <a:pt x="6614809" y="326930"/>
                </a:cubicBezTo>
                <a:cubicBezTo>
                  <a:pt x="6556443" y="354816"/>
                  <a:pt x="6752942" y="385296"/>
                  <a:pt x="6695224" y="413830"/>
                </a:cubicBezTo>
                <a:cubicBezTo>
                  <a:pt x="6658259" y="431340"/>
                  <a:pt x="6495483" y="397618"/>
                  <a:pt x="6389776" y="410588"/>
                </a:cubicBezTo>
                <a:cubicBezTo>
                  <a:pt x="6120644" y="467008"/>
                  <a:pt x="6039580" y="559097"/>
                  <a:pt x="6014936" y="645997"/>
                </a:cubicBezTo>
                <a:cubicBezTo>
                  <a:pt x="6006506" y="674532"/>
                  <a:pt x="5851512" y="668695"/>
                  <a:pt x="5748399" y="664804"/>
                </a:cubicBezTo>
                <a:cubicBezTo>
                  <a:pt x="5785363" y="716036"/>
                  <a:pt x="5708840" y="753650"/>
                  <a:pt x="5625182" y="788670"/>
                </a:cubicBezTo>
                <a:cubicBezTo>
                  <a:pt x="5541524" y="823041"/>
                  <a:pt x="5451381" y="857412"/>
                  <a:pt x="5461757" y="908644"/>
                </a:cubicBezTo>
                <a:cubicBezTo>
                  <a:pt x="5305466" y="899565"/>
                  <a:pt x="5101185" y="874921"/>
                  <a:pt x="4941003" y="876218"/>
                </a:cubicBezTo>
                <a:cubicBezTo>
                  <a:pt x="4832053" y="882704"/>
                  <a:pt x="4718563" y="902807"/>
                  <a:pt x="4604426" y="922911"/>
                </a:cubicBezTo>
                <a:cubicBezTo>
                  <a:pt x="4070053" y="954688"/>
                  <a:pt x="3573942" y="983871"/>
                  <a:pt x="3086911" y="993599"/>
                </a:cubicBezTo>
                <a:cubicBezTo>
                  <a:pt x="3050594" y="987114"/>
                  <a:pt x="3011684" y="980629"/>
                  <a:pt x="2966936" y="976089"/>
                </a:cubicBezTo>
                <a:cubicBezTo>
                  <a:pt x="2964342" y="981926"/>
                  <a:pt x="2960451" y="991653"/>
                  <a:pt x="2948778" y="996841"/>
                </a:cubicBezTo>
                <a:cubicBezTo>
                  <a:pt x="2934511" y="996841"/>
                  <a:pt x="2919595" y="997490"/>
                  <a:pt x="2904679" y="997490"/>
                </a:cubicBezTo>
                <a:cubicBezTo>
                  <a:pt x="2806754" y="985168"/>
                  <a:pt x="2713369" y="965064"/>
                  <a:pt x="2643978" y="966362"/>
                </a:cubicBezTo>
                <a:cubicBezTo>
                  <a:pt x="2627117" y="968307"/>
                  <a:pt x="2628414" y="978035"/>
                  <a:pt x="2631657" y="989059"/>
                </a:cubicBezTo>
                <a:cubicBezTo>
                  <a:pt x="2466286" y="981926"/>
                  <a:pt x="2300267" y="972198"/>
                  <a:pt x="2134249" y="957931"/>
                </a:cubicBezTo>
                <a:cubicBezTo>
                  <a:pt x="2046051" y="933936"/>
                  <a:pt x="1959151" y="910590"/>
                  <a:pt x="1876142" y="887892"/>
                </a:cubicBezTo>
                <a:lnTo>
                  <a:pt x="1865117" y="915129"/>
                </a:lnTo>
                <a:cubicBezTo>
                  <a:pt x="1754221" y="919020"/>
                  <a:pt x="1673158" y="850278"/>
                  <a:pt x="1562262" y="854169"/>
                </a:cubicBezTo>
                <a:cubicBezTo>
                  <a:pt x="1526594" y="858060"/>
                  <a:pt x="1546698" y="878164"/>
                  <a:pt x="1544104" y="895674"/>
                </a:cubicBezTo>
                <a:cubicBezTo>
                  <a:pt x="1126463" y="843793"/>
                  <a:pt x="708174" y="775051"/>
                  <a:pt x="294424" y="697230"/>
                </a:cubicBezTo>
                <a:close/>
              </a:path>
            </a:pathLst>
          </a:custGeom>
          <a:solidFill>
            <a:srgbClr val="F3E9E3"/>
          </a:solidFill>
          <a:ln w="64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7AB1D2C-920F-4D51-8A65-6772E0A79215}"/>
              </a:ext>
            </a:extLst>
          </p:cNvPr>
          <p:cNvSpPr/>
          <p:nvPr/>
        </p:nvSpPr>
        <p:spPr>
          <a:xfrm>
            <a:off x="-778041" y="3648531"/>
            <a:ext cx="8087344" cy="1944633"/>
          </a:xfrm>
          <a:custGeom>
            <a:avLst/>
            <a:gdLst>
              <a:gd name="connsiteX0" fmla="*/ 3984575 w 5993012"/>
              <a:gd name="connsiteY0" fmla="*/ 1199490 h 1441043"/>
              <a:gd name="connsiteX1" fmla="*/ 4109089 w 5993012"/>
              <a:gd name="connsiteY1" fmla="*/ 1206624 h 1441043"/>
              <a:gd name="connsiteX2" fmla="*/ 1966410 w 5993012"/>
              <a:gd name="connsiteY2" fmla="*/ 1328544 h 1441043"/>
              <a:gd name="connsiteX3" fmla="*/ 1799094 w 5993012"/>
              <a:gd name="connsiteY3" fmla="*/ 1395341 h 1441043"/>
              <a:gd name="connsiteX4" fmla="*/ 703760 w 5993012"/>
              <a:gd name="connsiteY4" fmla="*/ 1431009 h 1441043"/>
              <a:gd name="connsiteX5" fmla="*/ 399608 w 5993012"/>
              <a:gd name="connsiteY5" fmla="*/ 1254614 h 1441043"/>
              <a:gd name="connsiteX6" fmla="*/ 350970 w 5993012"/>
              <a:gd name="connsiteY6" fmla="*/ 1129451 h 1441043"/>
              <a:gd name="connsiteX7" fmla="*/ 644097 w 5993012"/>
              <a:gd name="connsiteY7" fmla="*/ 1035417 h 1441043"/>
              <a:gd name="connsiteX8" fmla="*/ 558493 w 5993012"/>
              <a:gd name="connsiteY8" fmla="*/ 1023744 h 1441043"/>
              <a:gd name="connsiteX9" fmla="*/ 378856 w 5993012"/>
              <a:gd name="connsiteY9" fmla="*/ 841513 h 1441043"/>
              <a:gd name="connsiteX10" fmla="*/ 28011 w 5993012"/>
              <a:gd name="connsiteY10" fmla="*/ 702083 h 1441043"/>
              <a:gd name="connsiteX11" fmla="*/ 439816 w 5993012"/>
              <a:gd name="connsiteY11" fmla="*/ 344753 h 1441043"/>
              <a:gd name="connsiteX12" fmla="*/ 433331 w 5993012"/>
              <a:gd name="connsiteY12" fmla="*/ 217645 h 1441043"/>
              <a:gd name="connsiteX13" fmla="*/ 649285 w 5993012"/>
              <a:gd name="connsiteY13" fmla="*/ 191705 h 1441043"/>
              <a:gd name="connsiteX14" fmla="*/ 1037094 w 5993012"/>
              <a:gd name="connsiteY14" fmla="*/ 144364 h 1441043"/>
              <a:gd name="connsiteX15" fmla="*/ 1210895 w 5993012"/>
              <a:gd name="connsiteY15" fmla="*/ 154092 h 1441043"/>
              <a:gd name="connsiteX16" fmla="*/ 1254994 w 5993012"/>
              <a:gd name="connsiteY16" fmla="*/ 184571 h 1441043"/>
              <a:gd name="connsiteX17" fmla="*/ 1253697 w 5993012"/>
              <a:gd name="connsiteY17" fmla="*/ 152794 h 1441043"/>
              <a:gd name="connsiteX18" fmla="*/ 1427497 w 5993012"/>
              <a:gd name="connsiteY18" fmla="*/ 163819 h 1441043"/>
              <a:gd name="connsiteX19" fmla="*/ 1426849 w 5993012"/>
              <a:gd name="connsiteY19" fmla="*/ 132042 h 1441043"/>
              <a:gd name="connsiteX20" fmla="*/ 1686902 w 5993012"/>
              <a:gd name="connsiteY20" fmla="*/ 141121 h 1441043"/>
              <a:gd name="connsiteX21" fmla="*/ 1686253 w 5993012"/>
              <a:gd name="connsiteY21" fmla="*/ 109344 h 1441043"/>
              <a:gd name="connsiteX22" fmla="*/ 1772505 w 5993012"/>
              <a:gd name="connsiteY22" fmla="*/ 91834 h 1441043"/>
              <a:gd name="connsiteX23" fmla="*/ 1771857 w 5993012"/>
              <a:gd name="connsiteY23" fmla="*/ 60057 h 1441043"/>
              <a:gd name="connsiteX24" fmla="*/ 1902207 w 5993012"/>
              <a:gd name="connsiteY24" fmla="*/ 41899 h 1441043"/>
              <a:gd name="connsiteX25" fmla="*/ 1902856 w 5993012"/>
              <a:gd name="connsiteY25" fmla="*/ 73676 h 1441043"/>
              <a:gd name="connsiteX26" fmla="*/ 2337358 w 5993012"/>
              <a:gd name="connsiteY26" fmla="*/ 36711 h 1441043"/>
              <a:gd name="connsiteX27" fmla="*/ 3518296 w 5993012"/>
              <a:gd name="connsiteY27" fmla="*/ 49681 h 1441043"/>
              <a:gd name="connsiteX28" fmla="*/ 3559801 w 5993012"/>
              <a:gd name="connsiteY28" fmla="*/ 114532 h 1441043"/>
              <a:gd name="connsiteX29" fmla="*/ 3691448 w 5993012"/>
              <a:gd name="connsiteY29" fmla="*/ 119072 h 1441043"/>
              <a:gd name="connsiteX30" fmla="*/ 3821150 w 5993012"/>
              <a:gd name="connsiteY30" fmla="*/ 172250 h 1441043"/>
              <a:gd name="connsiteX31" fmla="*/ 4880817 w 5993012"/>
              <a:gd name="connsiteY31" fmla="*/ 288982 h 1441043"/>
              <a:gd name="connsiteX32" fmla="*/ 5993013 w 5993012"/>
              <a:gd name="connsiteY32" fmla="*/ 525039 h 1441043"/>
              <a:gd name="connsiteX33" fmla="*/ 5719341 w 5993012"/>
              <a:gd name="connsiteY33" fmla="*/ 474456 h 1441043"/>
              <a:gd name="connsiteX34" fmla="*/ 5462531 w 5993012"/>
              <a:gd name="connsiteY34" fmla="*/ 421278 h 1441043"/>
              <a:gd name="connsiteX35" fmla="*/ 5408056 w 5993012"/>
              <a:gd name="connsiteY35" fmla="*/ 458892 h 1441043"/>
              <a:gd name="connsiteX36" fmla="*/ 4688858 w 5993012"/>
              <a:gd name="connsiteY36" fmla="*/ 408307 h 1441043"/>
              <a:gd name="connsiteX37" fmla="*/ 4463825 w 5993012"/>
              <a:gd name="connsiteY37" fmla="*/ 451758 h 1441043"/>
              <a:gd name="connsiteX38" fmla="*/ 4594823 w 5993012"/>
              <a:gd name="connsiteY38" fmla="*/ 462782 h 1441043"/>
              <a:gd name="connsiteX39" fmla="*/ 4590284 w 5993012"/>
              <a:gd name="connsiteY39" fmla="*/ 510124 h 1441043"/>
              <a:gd name="connsiteX40" fmla="*/ 4022837 w 5993012"/>
              <a:gd name="connsiteY40" fmla="*/ 516609 h 1441043"/>
              <a:gd name="connsiteX41" fmla="*/ 4020243 w 5993012"/>
              <a:gd name="connsiteY41" fmla="*/ 563950 h 1441043"/>
              <a:gd name="connsiteX42" fmla="*/ 3933991 w 5993012"/>
              <a:gd name="connsiteY42" fmla="*/ 559411 h 1441043"/>
              <a:gd name="connsiteX43" fmla="*/ 4528676 w 5993012"/>
              <a:gd name="connsiteY43" fmla="*/ 711811 h 1441043"/>
              <a:gd name="connsiteX44" fmla="*/ 4522839 w 5993012"/>
              <a:gd name="connsiteY44" fmla="*/ 775365 h 1441043"/>
              <a:gd name="connsiteX45" fmla="*/ 4437235 w 5993012"/>
              <a:gd name="connsiteY45" fmla="*/ 768231 h 1441043"/>
              <a:gd name="connsiteX46" fmla="*/ 4434642 w 5993012"/>
              <a:gd name="connsiteY46" fmla="*/ 800008 h 1441043"/>
              <a:gd name="connsiteX47" fmla="*/ 5155137 w 5993012"/>
              <a:gd name="connsiteY47" fmla="*/ 883017 h 1441043"/>
              <a:gd name="connsiteX48" fmla="*/ 4985876 w 5993012"/>
              <a:gd name="connsiteY48" fmla="*/ 858374 h 1441043"/>
              <a:gd name="connsiteX49" fmla="*/ 4939831 w 5993012"/>
              <a:gd name="connsiteY49" fmla="*/ 884314 h 1441043"/>
              <a:gd name="connsiteX50" fmla="*/ 5479392 w 5993012"/>
              <a:gd name="connsiteY50" fmla="*/ 992616 h 1441043"/>
              <a:gd name="connsiteX51" fmla="*/ 5340611 w 5993012"/>
              <a:gd name="connsiteY51" fmla="*/ 1045145 h 1441043"/>
              <a:gd name="connsiteX52" fmla="*/ 5011167 w 5993012"/>
              <a:gd name="connsiteY52" fmla="*/ 990670 h 1441043"/>
              <a:gd name="connsiteX53" fmla="*/ 5006628 w 5993012"/>
              <a:gd name="connsiteY53" fmla="*/ 1022447 h 1441043"/>
              <a:gd name="connsiteX54" fmla="*/ 5293918 w 5993012"/>
              <a:gd name="connsiteY54" fmla="*/ 1068492 h 1441043"/>
              <a:gd name="connsiteX55" fmla="*/ 5241389 w 5993012"/>
              <a:gd name="connsiteY55" fmla="*/ 1124263 h 1441043"/>
              <a:gd name="connsiteX56" fmla="*/ 5358121 w 5993012"/>
              <a:gd name="connsiteY56" fmla="*/ 1163174 h 1441043"/>
              <a:gd name="connsiteX57" fmla="*/ 4953450 w 5993012"/>
              <a:gd name="connsiteY57" fmla="*/ 1095729 h 1441043"/>
              <a:gd name="connsiteX58" fmla="*/ 4863307 w 5993012"/>
              <a:gd name="connsiteY58" fmla="*/ 1148258 h 1441043"/>
              <a:gd name="connsiteX59" fmla="*/ 4583150 w 5993012"/>
              <a:gd name="connsiteY59" fmla="*/ 1137234 h 1441043"/>
              <a:gd name="connsiteX60" fmla="*/ 4358117 w 5993012"/>
              <a:gd name="connsiteY60" fmla="*/ 1209218 h 1441043"/>
              <a:gd name="connsiteX61" fmla="*/ 3984575 w 5993012"/>
              <a:gd name="connsiteY61" fmla="*/ 1199490 h 1441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993012" h="1441043">
                <a:moveTo>
                  <a:pt x="3984575" y="1199490"/>
                </a:moveTo>
                <a:cubicBezTo>
                  <a:pt x="4026728" y="1201436"/>
                  <a:pt x="4067584" y="1204030"/>
                  <a:pt x="4109089" y="1206624"/>
                </a:cubicBezTo>
                <a:cubicBezTo>
                  <a:pt x="3399618" y="1240995"/>
                  <a:pt x="2640213" y="1207273"/>
                  <a:pt x="1966410" y="1328544"/>
                </a:cubicBezTo>
                <a:cubicBezTo>
                  <a:pt x="1924257" y="1345405"/>
                  <a:pt x="1840599" y="1378480"/>
                  <a:pt x="1799094" y="1395341"/>
                </a:cubicBezTo>
                <a:cubicBezTo>
                  <a:pt x="1463814" y="1449167"/>
                  <a:pt x="1042282" y="1447222"/>
                  <a:pt x="703760" y="1431009"/>
                </a:cubicBezTo>
                <a:cubicBezTo>
                  <a:pt x="534498" y="1422578"/>
                  <a:pt x="399608" y="1254614"/>
                  <a:pt x="399608" y="1254614"/>
                </a:cubicBezTo>
                <a:cubicBezTo>
                  <a:pt x="355509" y="1224783"/>
                  <a:pt x="310114" y="1163822"/>
                  <a:pt x="350970" y="1129451"/>
                </a:cubicBezTo>
                <a:cubicBezTo>
                  <a:pt x="434628" y="1109348"/>
                  <a:pt x="646691" y="1098971"/>
                  <a:pt x="644097" y="1035417"/>
                </a:cubicBezTo>
                <a:cubicBezTo>
                  <a:pt x="643448" y="1019853"/>
                  <a:pt x="601295" y="1021150"/>
                  <a:pt x="558493" y="1023744"/>
                </a:cubicBezTo>
                <a:cubicBezTo>
                  <a:pt x="555899" y="960190"/>
                  <a:pt x="421657" y="839567"/>
                  <a:pt x="378856" y="841513"/>
                </a:cubicBezTo>
                <a:cubicBezTo>
                  <a:pt x="334757" y="811681"/>
                  <a:pt x="73407" y="730617"/>
                  <a:pt x="28011" y="702083"/>
                </a:cubicBezTo>
                <a:cubicBezTo>
                  <a:pt x="-104933" y="662524"/>
                  <a:pt x="269257" y="400526"/>
                  <a:pt x="439816" y="344753"/>
                </a:cubicBezTo>
                <a:cubicBezTo>
                  <a:pt x="524771" y="309085"/>
                  <a:pt x="435925" y="265635"/>
                  <a:pt x="433331" y="217645"/>
                </a:cubicBezTo>
                <a:cubicBezTo>
                  <a:pt x="520880" y="229319"/>
                  <a:pt x="561736" y="179383"/>
                  <a:pt x="649285" y="191705"/>
                </a:cubicBezTo>
                <a:cubicBezTo>
                  <a:pt x="648636" y="175492"/>
                  <a:pt x="907392" y="148903"/>
                  <a:pt x="1037094" y="144364"/>
                </a:cubicBezTo>
                <a:cubicBezTo>
                  <a:pt x="1037094" y="144364"/>
                  <a:pt x="1081193" y="158631"/>
                  <a:pt x="1210895" y="154092"/>
                </a:cubicBezTo>
                <a:cubicBezTo>
                  <a:pt x="1254345" y="152794"/>
                  <a:pt x="1254994" y="168358"/>
                  <a:pt x="1254994" y="184571"/>
                </a:cubicBezTo>
                <a:cubicBezTo>
                  <a:pt x="1254345" y="169007"/>
                  <a:pt x="1254345" y="169007"/>
                  <a:pt x="1253697" y="152794"/>
                </a:cubicBezTo>
                <a:cubicBezTo>
                  <a:pt x="1297795" y="183275"/>
                  <a:pt x="1383399" y="148903"/>
                  <a:pt x="1427497" y="163819"/>
                </a:cubicBezTo>
                <a:cubicBezTo>
                  <a:pt x="1426849" y="147606"/>
                  <a:pt x="1426849" y="147606"/>
                  <a:pt x="1426849" y="132042"/>
                </a:cubicBezTo>
                <a:cubicBezTo>
                  <a:pt x="1514398" y="161225"/>
                  <a:pt x="1600001" y="127502"/>
                  <a:pt x="1686902" y="141121"/>
                </a:cubicBezTo>
                <a:cubicBezTo>
                  <a:pt x="1686253" y="125557"/>
                  <a:pt x="1686253" y="125557"/>
                  <a:pt x="1686253" y="109344"/>
                </a:cubicBezTo>
                <a:cubicBezTo>
                  <a:pt x="1729703" y="108696"/>
                  <a:pt x="1773154" y="107399"/>
                  <a:pt x="1772505" y="91834"/>
                </a:cubicBezTo>
                <a:cubicBezTo>
                  <a:pt x="1772505" y="75621"/>
                  <a:pt x="1772505" y="75621"/>
                  <a:pt x="1771857" y="60057"/>
                </a:cubicBezTo>
                <a:cubicBezTo>
                  <a:pt x="1815307" y="43196"/>
                  <a:pt x="1902207" y="73676"/>
                  <a:pt x="1902207" y="41899"/>
                </a:cubicBezTo>
                <a:cubicBezTo>
                  <a:pt x="1902207" y="57463"/>
                  <a:pt x="1902207" y="57463"/>
                  <a:pt x="1902856" y="73676"/>
                </a:cubicBezTo>
                <a:cubicBezTo>
                  <a:pt x="2076657" y="71082"/>
                  <a:pt x="2207007" y="53572"/>
                  <a:pt x="2337358" y="36711"/>
                </a:cubicBezTo>
                <a:cubicBezTo>
                  <a:pt x="2684960" y="-29437"/>
                  <a:pt x="3123353" y="5582"/>
                  <a:pt x="3518296" y="49681"/>
                </a:cubicBezTo>
                <a:cubicBezTo>
                  <a:pt x="3562395" y="50978"/>
                  <a:pt x="3605196" y="84052"/>
                  <a:pt x="3559801" y="114532"/>
                </a:cubicBezTo>
                <a:cubicBezTo>
                  <a:pt x="3603899" y="115829"/>
                  <a:pt x="3647998" y="117775"/>
                  <a:pt x="3691448" y="119072"/>
                </a:cubicBezTo>
                <a:cubicBezTo>
                  <a:pt x="3778997" y="122314"/>
                  <a:pt x="3733601" y="168358"/>
                  <a:pt x="3821150" y="172250"/>
                </a:cubicBezTo>
                <a:cubicBezTo>
                  <a:pt x="4170698" y="227373"/>
                  <a:pt x="4522191" y="251368"/>
                  <a:pt x="4880817" y="288982"/>
                </a:cubicBezTo>
                <a:cubicBezTo>
                  <a:pt x="5240092" y="328541"/>
                  <a:pt x="5603258" y="372639"/>
                  <a:pt x="5993013" y="525039"/>
                </a:cubicBezTo>
                <a:cubicBezTo>
                  <a:pt x="5892494" y="501693"/>
                  <a:pt x="5802350" y="485480"/>
                  <a:pt x="5719341" y="474456"/>
                </a:cubicBezTo>
                <a:cubicBezTo>
                  <a:pt x="5633738" y="459540"/>
                  <a:pt x="5553323" y="447867"/>
                  <a:pt x="5462531" y="421278"/>
                </a:cubicBezTo>
                <a:cubicBezTo>
                  <a:pt x="5459288" y="436842"/>
                  <a:pt x="5452803" y="467322"/>
                  <a:pt x="5408056" y="458892"/>
                </a:cubicBezTo>
                <a:cubicBezTo>
                  <a:pt x="5133736" y="423223"/>
                  <a:pt x="4826991" y="357075"/>
                  <a:pt x="4688858" y="408307"/>
                </a:cubicBezTo>
                <a:cubicBezTo>
                  <a:pt x="4643462" y="419981"/>
                  <a:pt x="4594823" y="461485"/>
                  <a:pt x="4463825" y="451758"/>
                </a:cubicBezTo>
                <a:cubicBezTo>
                  <a:pt x="4507275" y="455649"/>
                  <a:pt x="4551374" y="458243"/>
                  <a:pt x="4594823" y="462782"/>
                </a:cubicBezTo>
                <a:cubicBezTo>
                  <a:pt x="4593527" y="478347"/>
                  <a:pt x="4590284" y="510124"/>
                  <a:pt x="4590284" y="510124"/>
                </a:cubicBezTo>
                <a:cubicBezTo>
                  <a:pt x="4414538" y="509475"/>
                  <a:pt x="4196638" y="510124"/>
                  <a:pt x="4022837" y="516609"/>
                </a:cubicBezTo>
                <a:cubicBezTo>
                  <a:pt x="4022837" y="516609"/>
                  <a:pt x="4020891" y="548386"/>
                  <a:pt x="4020243" y="563950"/>
                </a:cubicBezTo>
                <a:lnTo>
                  <a:pt x="3933991" y="559411"/>
                </a:lnTo>
                <a:cubicBezTo>
                  <a:pt x="3842551" y="665766"/>
                  <a:pt x="4315316" y="674197"/>
                  <a:pt x="4528676" y="711811"/>
                </a:cubicBezTo>
                <a:cubicBezTo>
                  <a:pt x="4527379" y="727375"/>
                  <a:pt x="4524136" y="759152"/>
                  <a:pt x="4522839" y="775365"/>
                </a:cubicBezTo>
                <a:lnTo>
                  <a:pt x="4437235" y="768231"/>
                </a:lnTo>
                <a:lnTo>
                  <a:pt x="4434642" y="800008"/>
                </a:lnTo>
                <a:cubicBezTo>
                  <a:pt x="4690155" y="822058"/>
                  <a:pt x="4902218" y="844107"/>
                  <a:pt x="5155137" y="883017"/>
                </a:cubicBezTo>
                <a:cubicBezTo>
                  <a:pt x="5112984" y="877181"/>
                  <a:pt x="5028677" y="864859"/>
                  <a:pt x="4985876" y="858374"/>
                </a:cubicBezTo>
                <a:cubicBezTo>
                  <a:pt x="4983930" y="873938"/>
                  <a:pt x="4981336" y="889502"/>
                  <a:pt x="4939831" y="884314"/>
                </a:cubicBezTo>
                <a:cubicBezTo>
                  <a:pt x="5107796" y="907012"/>
                  <a:pt x="5321804" y="923873"/>
                  <a:pt x="5479392" y="992616"/>
                </a:cubicBezTo>
                <a:cubicBezTo>
                  <a:pt x="5517006" y="1016611"/>
                  <a:pt x="5465125" y="1054873"/>
                  <a:pt x="5340611" y="1045145"/>
                </a:cubicBezTo>
                <a:cubicBezTo>
                  <a:pt x="5218042" y="1022447"/>
                  <a:pt x="5135682" y="1008180"/>
                  <a:pt x="5011167" y="990670"/>
                </a:cubicBezTo>
                <a:lnTo>
                  <a:pt x="5006628" y="1022447"/>
                </a:lnTo>
                <a:cubicBezTo>
                  <a:pt x="5089637" y="1032824"/>
                  <a:pt x="5215448" y="1038660"/>
                  <a:pt x="5293918" y="1068492"/>
                </a:cubicBezTo>
                <a:cubicBezTo>
                  <a:pt x="5331532" y="1091190"/>
                  <a:pt x="5203775" y="1101566"/>
                  <a:pt x="5241389" y="1124263"/>
                </a:cubicBezTo>
                <a:cubicBezTo>
                  <a:pt x="5282245" y="1130749"/>
                  <a:pt x="5322453" y="1138531"/>
                  <a:pt x="5358121" y="1163174"/>
                </a:cubicBezTo>
                <a:cubicBezTo>
                  <a:pt x="5240092" y="1137882"/>
                  <a:pt x="5079261" y="1097026"/>
                  <a:pt x="4953450" y="1095729"/>
                </a:cubicBezTo>
                <a:cubicBezTo>
                  <a:pt x="4910648" y="1104808"/>
                  <a:pt x="4867198" y="1117130"/>
                  <a:pt x="4863307" y="1148258"/>
                </a:cubicBezTo>
                <a:cubicBezTo>
                  <a:pt x="4762140" y="1127506"/>
                  <a:pt x="4668106" y="1124912"/>
                  <a:pt x="4583150" y="1137234"/>
                </a:cubicBezTo>
                <a:cubicBezTo>
                  <a:pt x="4498844" y="1148258"/>
                  <a:pt x="4422968" y="1174847"/>
                  <a:pt x="4358117" y="1209218"/>
                </a:cubicBezTo>
                <a:cubicBezTo>
                  <a:pt x="4315964" y="1236456"/>
                  <a:pt x="4109737" y="1205976"/>
                  <a:pt x="3984575" y="1199490"/>
                </a:cubicBezTo>
                <a:close/>
              </a:path>
            </a:pathLst>
          </a:custGeom>
          <a:solidFill>
            <a:srgbClr val="F1E6DF"/>
          </a:solidFill>
          <a:ln w="64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8B9C8F4B-ED04-40A4-8816-5FA66689BAF6}"/>
              </a:ext>
            </a:extLst>
          </p:cNvPr>
          <p:cNvSpPr/>
          <p:nvPr/>
        </p:nvSpPr>
        <p:spPr>
          <a:xfrm rot="969483" flipH="1">
            <a:off x="-187295" y="-182593"/>
            <a:ext cx="2471264" cy="3325727"/>
          </a:xfrm>
          <a:custGeom>
            <a:avLst/>
            <a:gdLst>
              <a:gd name="connsiteX0" fmla="*/ 531650 w 2471264"/>
              <a:gd name="connsiteY0" fmla="*/ 659862 h 3325727"/>
              <a:gd name="connsiteX1" fmla="*/ 531650 w 2471264"/>
              <a:gd name="connsiteY1" fmla="*/ 659862 h 3325727"/>
              <a:gd name="connsiteX2" fmla="*/ 1224 w 2471264"/>
              <a:gd name="connsiteY2" fmla="*/ 361894 h 3325727"/>
              <a:gd name="connsiteX3" fmla="*/ 8620 w 2471264"/>
              <a:gd name="connsiteY3" fmla="*/ 341818 h 3325727"/>
              <a:gd name="connsiteX4" fmla="*/ 154435 w 2471264"/>
              <a:gd name="connsiteY4" fmla="*/ 309063 h 3325727"/>
              <a:gd name="connsiteX5" fmla="*/ 308702 w 2471264"/>
              <a:gd name="connsiteY5" fmla="*/ 340762 h 3325727"/>
              <a:gd name="connsiteX6" fmla="*/ 581311 w 2471264"/>
              <a:gd name="connsiteY6" fmla="*/ 636617 h 3325727"/>
              <a:gd name="connsiteX7" fmla="*/ 580255 w 2471264"/>
              <a:gd name="connsiteY7" fmla="*/ 652466 h 3325727"/>
              <a:gd name="connsiteX8" fmla="*/ 566519 w 2471264"/>
              <a:gd name="connsiteY8" fmla="*/ 659862 h 3325727"/>
              <a:gd name="connsiteX9" fmla="*/ 531650 w 2471264"/>
              <a:gd name="connsiteY9" fmla="*/ 659862 h 3325727"/>
              <a:gd name="connsiteX10" fmla="*/ 38206 w 2471264"/>
              <a:gd name="connsiteY10" fmla="*/ 362951 h 3325727"/>
              <a:gd name="connsiteX11" fmla="*/ 531650 w 2471264"/>
              <a:gd name="connsiteY11" fmla="*/ 626051 h 3325727"/>
              <a:gd name="connsiteX12" fmla="*/ 531650 w 2471264"/>
              <a:gd name="connsiteY12" fmla="*/ 626051 h 3325727"/>
              <a:gd name="connsiteX13" fmla="*/ 539046 w 2471264"/>
              <a:gd name="connsiteY13" fmla="*/ 626051 h 3325727"/>
              <a:gd name="connsiteX14" fmla="*/ 294966 w 2471264"/>
              <a:gd name="connsiteY14" fmla="*/ 370347 h 3325727"/>
              <a:gd name="connsiteX15" fmla="*/ 153378 w 2471264"/>
              <a:gd name="connsiteY15" fmla="*/ 341818 h 3325727"/>
              <a:gd name="connsiteX16" fmla="*/ 38206 w 2471264"/>
              <a:gd name="connsiteY16" fmla="*/ 362951 h 3325727"/>
              <a:gd name="connsiteX17" fmla="*/ 578141 w 2471264"/>
              <a:gd name="connsiteY17" fmla="*/ 652466 h 3325727"/>
              <a:gd name="connsiteX18" fmla="*/ 576028 w 2471264"/>
              <a:gd name="connsiteY18" fmla="*/ 629220 h 3325727"/>
              <a:gd name="connsiteX19" fmla="*/ 273833 w 2471264"/>
              <a:gd name="connsiteY19" fmla="*/ 445368 h 3325727"/>
              <a:gd name="connsiteX20" fmla="*/ 251644 w 2471264"/>
              <a:gd name="connsiteY20" fmla="*/ 453820 h 3325727"/>
              <a:gd name="connsiteX21" fmla="*/ 260097 w 2471264"/>
              <a:gd name="connsiteY21" fmla="*/ 476010 h 3325727"/>
              <a:gd name="connsiteX22" fmla="*/ 554895 w 2471264"/>
              <a:gd name="connsiteY22" fmla="*/ 655636 h 3325727"/>
              <a:gd name="connsiteX23" fmla="*/ 565462 w 2471264"/>
              <a:gd name="connsiteY23" fmla="*/ 658806 h 3325727"/>
              <a:gd name="connsiteX24" fmla="*/ 578141 w 2471264"/>
              <a:gd name="connsiteY24" fmla="*/ 652466 h 3325727"/>
              <a:gd name="connsiteX25" fmla="*/ 682747 w 2471264"/>
              <a:gd name="connsiteY25" fmla="*/ 645070 h 3325727"/>
              <a:gd name="connsiteX26" fmla="*/ 674294 w 2471264"/>
              <a:gd name="connsiteY26" fmla="*/ 642957 h 3325727"/>
              <a:gd name="connsiteX27" fmla="*/ 337231 w 2471264"/>
              <a:gd name="connsiteY27" fmla="*/ 14265 h 3325727"/>
              <a:gd name="connsiteX28" fmla="*/ 345684 w 2471264"/>
              <a:gd name="connsiteY28" fmla="*/ 1585 h 3325727"/>
              <a:gd name="connsiteX29" fmla="*/ 361533 w 2471264"/>
              <a:gd name="connsiteY29" fmla="*/ 1585 h 3325727"/>
              <a:gd name="connsiteX30" fmla="*/ 599274 w 2471264"/>
              <a:gd name="connsiteY30" fmla="*/ 266798 h 3325727"/>
              <a:gd name="connsiteX31" fmla="*/ 699653 w 2471264"/>
              <a:gd name="connsiteY31" fmla="*/ 626051 h 3325727"/>
              <a:gd name="connsiteX32" fmla="*/ 692257 w 2471264"/>
              <a:gd name="connsiteY32" fmla="*/ 642957 h 3325727"/>
              <a:gd name="connsiteX33" fmla="*/ 682747 w 2471264"/>
              <a:gd name="connsiteY33" fmla="*/ 645070 h 3325727"/>
              <a:gd name="connsiteX34" fmla="*/ 368930 w 2471264"/>
              <a:gd name="connsiteY34" fmla="*/ 43850 h 3325727"/>
              <a:gd name="connsiteX35" fmla="*/ 658445 w 2471264"/>
              <a:gd name="connsiteY35" fmla="*/ 592238 h 3325727"/>
              <a:gd name="connsiteX36" fmla="*/ 567575 w 2471264"/>
              <a:gd name="connsiteY36" fmla="*/ 277364 h 3325727"/>
              <a:gd name="connsiteX37" fmla="*/ 368930 w 2471264"/>
              <a:gd name="connsiteY37" fmla="*/ 43850 h 3325727"/>
              <a:gd name="connsiteX38" fmla="*/ 832788 w 2471264"/>
              <a:gd name="connsiteY38" fmla="*/ 956774 h 3325727"/>
              <a:gd name="connsiteX39" fmla="*/ 845467 w 2471264"/>
              <a:gd name="connsiteY39" fmla="*/ 936698 h 3325727"/>
              <a:gd name="connsiteX40" fmla="*/ 696483 w 2471264"/>
              <a:gd name="connsiteY40" fmla="*/ 616541 h 3325727"/>
              <a:gd name="connsiteX41" fmla="*/ 489384 w 2471264"/>
              <a:gd name="connsiteY41" fmla="*/ 237212 h 3325727"/>
              <a:gd name="connsiteX42" fmla="*/ 467196 w 2471264"/>
              <a:gd name="connsiteY42" fmla="*/ 228759 h 3325727"/>
              <a:gd name="connsiteX43" fmla="*/ 458743 w 2471264"/>
              <a:gd name="connsiteY43" fmla="*/ 250949 h 3325727"/>
              <a:gd name="connsiteX44" fmla="*/ 670068 w 2471264"/>
              <a:gd name="connsiteY44" fmla="*/ 637674 h 3325727"/>
              <a:gd name="connsiteX45" fmla="*/ 813769 w 2471264"/>
              <a:gd name="connsiteY45" fmla="*/ 945151 h 3325727"/>
              <a:gd name="connsiteX46" fmla="*/ 829618 w 2471264"/>
              <a:gd name="connsiteY46" fmla="*/ 957831 h 3325727"/>
              <a:gd name="connsiteX47" fmla="*/ 832788 w 2471264"/>
              <a:gd name="connsiteY47" fmla="*/ 956774 h 3325727"/>
              <a:gd name="connsiteX48" fmla="*/ 573915 w 2471264"/>
              <a:gd name="connsiteY48" fmla="*/ 1022285 h 3325727"/>
              <a:gd name="connsiteX49" fmla="*/ 573915 w 2471264"/>
              <a:gd name="connsiteY49" fmla="*/ 1022285 h 3325727"/>
              <a:gd name="connsiteX50" fmla="*/ 334061 w 2471264"/>
              <a:gd name="connsiteY50" fmla="*/ 951491 h 3325727"/>
              <a:gd name="connsiteX51" fmla="*/ 22357 w 2471264"/>
              <a:gd name="connsiteY51" fmla="*/ 779261 h 3325727"/>
              <a:gd name="connsiteX52" fmla="*/ 12847 w 2471264"/>
              <a:gd name="connsiteY52" fmla="*/ 766582 h 3325727"/>
              <a:gd name="connsiteX53" fmla="*/ 19186 w 2471264"/>
              <a:gd name="connsiteY53" fmla="*/ 751789 h 3325727"/>
              <a:gd name="connsiteX54" fmla="*/ 237908 w 2471264"/>
              <a:gd name="connsiteY54" fmla="*/ 698958 h 3325727"/>
              <a:gd name="connsiteX55" fmla="*/ 364703 w 2471264"/>
              <a:gd name="connsiteY55" fmla="*/ 709524 h 3325727"/>
              <a:gd name="connsiteX56" fmla="*/ 769390 w 2471264"/>
              <a:gd name="connsiteY56" fmla="*/ 953604 h 3325727"/>
              <a:gd name="connsiteX57" fmla="*/ 772561 w 2471264"/>
              <a:gd name="connsiteY57" fmla="*/ 967340 h 3325727"/>
              <a:gd name="connsiteX58" fmla="*/ 764107 w 2471264"/>
              <a:gd name="connsiteY58" fmla="*/ 978963 h 3325727"/>
              <a:gd name="connsiteX59" fmla="*/ 573915 w 2471264"/>
              <a:gd name="connsiteY59" fmla="*/ 1022285 h 3325727"/>
              <a:gd name="connsiteX60" fmla="*/ 63565 w 2471264"/>
              <a:gd name="connsiteY60" fmla="*/ 764469 h 3325727"/>
              <a:gd name="connsiteX61" fmla="*/ 350967 w 2471264"/>
              <a:gd name="connsiteY61" fmla="*/ 924019 h 3325727"/>
              <a:gd name="connsiteX62" fmla="*/ 572858 w 2471264"/>
              <a:gd name="connsiteY62" fmla="*/ 989530 h 3325727"/>
              <a:gd name="connsiteX63" fmla="*/ 572858 w 2471264"/>
              <a:gd name="connsiteY63" fmla="*/ 989530 h 3325727"/>
              <a:gd name="connsiteX64" fmla="*/ 727125 w 2471264"/>
              <a:gd name="connsiteY64" fmla="*/ 957831 h 3325727"/>
              <a:gd name="connsiteX65" fmla="*/ 357306 w 2471264"/>
              <a:gd name="connsiteY65" fmla="*/ 742279 h 3325727"/>
              <a:gd name="connsiteX66" fmla="*/ 235794 w 2471264"/>
              <a:gd name="connsiteY66" fmla="*/ 731713 h 3325727"/>
              <a:gd name="connsiteX67" fmla="*/ 63565 w 2471264"/>
              <a:gd name="connsiteY67" fmla="*/ 764469 h 3325727"/>
              <a:gd name="connsiteX68" fmla="*/ 921544 w 2471264"/>
              <a:gd name="connsiteY68" fmla="*/ 1050814 h 3325727"/>
              <a:gd name="connsiteX69" fmla="*/ 918375 w 2471264"/>
              <a:gd name="connsiteY69" fmla="*/ 1027568 h 3325727"/>
              <a:gd name="connsiteX70" fmla="*/ 760937 w 2471264"/>
              <a:gd name="connsiteY70" fmla="*/ 948321 h 3325727"/>
              <a:gd name="connsiteX71" fmla="*/ 459799 w 2471264"/>
              <a:gd name="connsiteY71" fmla="*/ 839489 h 3325727"/>
              <a:gd name="connsiteX72" fmla="*/ 437610 w 2471264"/>
              <a:gd name="connsiteY72" fmla="*/ 847942 h 3325727"/>
              <a:gd name="connsiteX73" fmla="*/ 446063 w 2471264"/>
              <a:gd name="connsiteY73" fmla="*/ 869074 h 3325727"/>
              <a:gd name="connsiteX74" fmla="*/ 750371 w 2471264"/>
              <a:gd name="connsiteY74" fmla="*/ 978963 h 3325727"/>
              <a:gd name="connsiteX75" fmla="*/ 898299 w 2471264"/>
              <a:gd name="connsiteY75" fmla="*/ 1052927 h 3325727"/>
              <a:gd name="connsiteX76" fmla="*/ 907808 w 2471264"/>
              <a:gd name="connsiteY76" fmla="*/ 1056097 h 3325727"/>
              <a:gd name="connsiteX77" fmla="*/ 921544 w 2471264"/>
              <a:gd name="connsiteY77" fmla="*/ 1050814 h 3325727"/>
              <a:gd name="connsiteX78" fmla="*/ 1078982 w 2471264"/>
              <a:gd name="connsiteY78" fmla="*/ 1037078 h 3325727"/>
              <a:gd name="connsiteX79" fmla="*/ 1067359 w 2471264"/>
              <a:gd name="connsiteY79" fmla="*/ 1031795 h 3325727"/>
              <a:gd name="connsiteX80" fmla="*/ 833845 w 2471264"/>
              <a:gd name="connsiteY80" fmla="*/ 612314 h 3325727"/>
              <a:gd name="connsiteX81" fmla="*/ 850750 w 2471264"/>
              <a:gd name="connsiteY81" fmla="*/ 212910 h 3325727"/>
              <a:gd name="connsiteX82" fmla="*/ 860260 w 2471264"/>
              <a:gd name="connsiteY82" fmla="*/ 203401 h 3325727"/>
              <a:gd name="connsiteX83" fmla="*/ 873996 w 2471264"/>
              <a:gd name="connsiteY83" fmla="*/ 204457 h 3325727"/>
              <a:gd name="connsiteX84" fmla="*/ 1072642 w 2471264"/>
              <a:gd name="connsiteY84" fmla="*/ 504539 h 3325727"/>
              <a:gd name="connsiteX85" fmla="*/ 1095888 w 2471264"/>
              <a:gd name="connsiteY85" fmla="*/ 1022285 h 3325727"/>
              <a:gd name="connsiteX86" fmla="*/ 1084265 w 2471264"/>
              <a:gd name="connsiteY86" fmla="*/ 1036021 h 3325727"/>
              <a:gd name="connsiteX87" fmla="*/ 1078982 w 2471264"/>
              <a:gd name="connsiteY87" fmla="*/ 1037078 h 3325727"/>
              <a:gd name="connsiteX88" fmla="*/ 873996 w 2471264"/>
              <a:gd name="connsiteY88" fmla="*/ 244609 h 3325727"/>
              <a:gd name="connsiteX89" fmla="*/ 865543 w 2471264"/>
              <a:gd name="connsiteY89" fmla="*/ 604918 h 3325727"/>
              <a:gd name="connsiteX90" fmla="*/ 1065245 w 2471264"/>
              <a:gd name="connsiteY90" fmla="*/ 981077 h 3325727"/>
              <a:gd name="connsiteX91" fmla="*/ 1038830 w 2471264"/>
              <a:gd name="connsiteY91" fmla="*/ 512992 h 3325727"/>
              <a:gd name="connsiteX92" fmla="*/ 873996 w 2471264"/>
              <a:gd name="connsiteY92" fmla="*/ 244609 h 3325727"/>
              <a:gd name="connsiteX93" fmla="*/ 1113850 w 2471264"/>
              <a:gd name="connsiteY93" fmla="*/ 1294894 h 3325727"/>
              <a:gd name="connsiteX94" fmla="*/ 1094831 w 2471264"/>
              <a:gd name="connsiteY94" fmla="*/ 1018059 h 3325727"/>
              <a:gd name="connsiteX95" fmla="*/ 972262 w 2471264"/>
              <a:gd name="connsiteY95" fmla="*/ 566880 h 3325727"/>
              <a:gd name="connsiteX96" fmla="*/ 951130 w 2471264"/>
              <a:gd name="connsiteY96" fmla="*/ 557370 h 3325727"/>
              <a:gd name="connsiteX97" fmla="*/ 941621 w 2471264"/>
              <a:gd name="connsiteY97" fmla="*/ 578502 h 3325727"/>
              <a:gd name="connsiteX98" fmla="*/ 1062075 w 2471264"/>
              <a:gd name="connsiteY98" fmla="*/ 1022285 h 3325727"/>
              <a:gd name="connsiteX99" fmla="*/ 1081095 w 2471264"/>
              <a:gd name="connsiteY99" fmla="*/ 1284328 h 3325727"/>
              <a:gd name="connsiteX100" fmla="*/ 1092718 w 2471264"/>
              <a:gd name="connsiteY100" fmla="*/ 1304404 h 3325727"/>
              <a:gd name="connsiteX101" fmla="*/ 1096944 w 2471264"/>
              <a:gd name="connsiteY101" fmla="*/ 1304404 h 3325727"/>
              <a:gd name="connsiteX102" fmla="*/ 1113850 w 2471264"/>
              <a:gd name="connsiteY102" fmla="*/ 1294894 h 3325727"/>
              <a:gd name="connsiteX103" fmla="*/ 792636 w 2471264"/>
              <a:gd name="connsiteY103" fmla="*/ 1553767 h 3325727"/>
              <a:gd name="connsiteX104" fmla="*/ 792636 w 2471264"/>
              <a:gd name="connsiteY104" fmla="*/ 1553767 h 3325727"/>
              <a:gd name="connsiteX105" fmla="*/ 703880 w 2471264"/>
              <a:gd name="connsiteY105" fmla="*/ 1545314 h 3325727"/>
              <a:gd name="connsiteX106" fmla="*/ 337231 w 2471264"/>
              <a:gd name="connsiteY106" fmla="*/ 1364632 h 3325727"/>
              <a:gd name="connsiteX107" fmla="*/ 333004 w 2471264"/>
              <a:gd name="connsiteY107" fmla="*/ 1350896 h 3325727"/>
              <a:gd name="connsiteX108" fmla="*/ 340401 w 2471264"/>
              <a:gd name="connsiteY108" fmla="*/ 1339273 h 3325727"/>
              <a:gd name="connsiteX109" fmla="*/ 679577 w 2471264"/>
              <a:gd name="connsiteY109" fmla="*/ 1269535 h 3325727"/>
              <a:gd name="connsiteX110" fmla="*/ 1069472 w 2471264"/>
              <a:gd name="connsiteY110" fmla="*/ 1418519 h 3325727"/>
              <a:gd name="connsiteX111" fmla="*/ 1071585 w 2471264"/>
              <a:gd name="connsiteY111" fmla="*/ 1441765 h 3325727"/>
              <a:gd name="connsiteX112" fmla="*/ 792636 w 2471264"/>
              <a:gd name="connsiteY112" fmla="*/ 1553767 h 3325727"/>
              <a:gd name="connsiteX113" fmla="*/ 376326 w 2471264"/>
              <a:gd name="connsiteY113" fmla="*/ 1356179 h 3325727"/>
              <a:gd name="connsiteX114" fmla="*/ 709163 w 2471264"/>
              <a:gd name="connsiteY114" fmla="*/ 1512559 h 3325727"/>
              <a:gd name="connsiteX115" fmla="*/ 792636 w 2471264"/>
              <a:gd name="connsiteY115" fmla="*/ 1519956 h 3325727"/>
              <a:gd name="connsiteX116" fmla="*/ 792636 w 2471264"/>
              <a:gd name="connsiteY116" fmla="*/ 1519956 h 3325727"/>
              <a:gd name="connsiteX117" fmla="*/ 1032490 w 2471264"/>
              <a:gd name="connsiteY117" fmla="*/ 1431199 h 3325727"/>
              <a:gd name="connsiteX118" fmla="*/ 677464 w 2471264"/>
              <a:gd name="connsiteY118" fmla="*/ 1301234 h 3325727"/>
              <a:gd name="connsiteX119" fmla="*/ 376326 w 2471264"/>
              <a:gd name="connsiteY119" fmla="*/ 1356179 h 3325727"/>
              <a:gd name="connsiteX120" fmla="*/ 1510085 w 2471264"/>
              <a:gd name="connsiteY120" fmla="*/ 1698525 h 3325727"/>
              <a:gd name="connsiteX121" fmla="*/ 1505858 w 2471264"/>
              <a:gd name="connsiteY121" fmla="*/ 1697468 h 3325727"/>
              <a:gd name="connsiteX122" fmla="*/ 1494235 w 2471264"/>
              <a:gd name="connsiteY122" fmla="*/ 1684789 h 3325727"/>
              <a:gd name="connsiteX123" fmla="*/ 1460423 w 2471264"/>
              <a:gd name="connsiteY123" fmla="*/ 1622448 h 3325727"/>
              <a:gd name="connsiteX124" fmla="*/ 1294533 w 2471264"/>
              <a:gd name="connsiteY124" fmla="*/ 1248403 h 3325727"/>
              <a:gd name="connsiteX125" fmla="*/ 1380120 w 2471264"/>
              <a:gd name="connsiteY125" fmla="*/ 691561 h 3325727"/>
              <a:gd name="connsiteX126" fmla="*/ 1391743 w 2471264"/>
              <a:gd name="connsiteY126" fmla="*/ 683108 h 3325727"/>
              <a:gd name="connsiteX127" fmla="*/ 1405479 w 2471264"/>
              <a:gd name="connsiteY127" fmla="*/ 686278 h 3325727"/>
              <a:gd name="connsiteX128" fmla="*/ 1623144 w 2471264"/>
              <a:gd name="connsiteY128" fmla="*/ 1204024 h 3325727"/>
              <a:gd name="connsiteX129" fmla="*/ 1522764 w 2471264"/>
              <a:gd name="connsiteY129" fmla="*/ 1692185 h 3325727"/>
              <a:gd name="connsiteX130" fmla="*/ 1510085 w 2471264"/>
              <a:gd name="connsiteY130" fmla="*/ 1698525 h 3325727"/>
              <a:gd name="connsiteX131" fmla="*/ 1399139 w 2471264"/>
              <a:gd name="connsiteY131" fmla="*/ 726430 h 3325727"/>
              <a:gd name="connsiteX132" fmla="*/ 1326232 w 2471264"/>
              <a:gd name="connsiteY132" fmla="*/ 1239950 h 3325727"/>
              <a:gd name="connsiteX133" fmla="*/ 1487895 w 2471264"/>
              <a:gd name="connsiteY133" fmla="*/ 1605542 h 3325727"/>
              <a:gd name="connsiteX134" fmla="*/ 1513254 w 2471264"/>
              <a:gd name="connsiteY134" fmla="*/ 1647807 h 3325727"/>
              <a:gd name="connsiteX135" fmla="*/ 1589332 w 2471264"/>
              <a:gd name="connsiteY135" fmla="*/ 1207194 h 3325727"/>
              <a:gd name="connsiteX136" fmla="*/ 1399139 w 2471264"/>
              <a:gd name="connsiteY136" fmla="*/ 726430 h 3325727"/>
              <a:gd name="connsiteX137" fmla="*/ 1179361 w 2471264"/>
              <a:gd name="connsiteY137" fmla="*/ 2127515 h 3325727"/>
              <a:gd name="connsiteX138" fmla="*/ 1179361 w 2471264"/>
              <a:gd name="connsiteY138" fmla="*/ 2127515 h 3325727"/>
              <a:gd name="connsiteX139" fmla="*/ 1035660 w 2471264"/>
              <a:gd name="connsiteY139" fmla="*/ 2114835 h 3325727"/>
              <a:gd name="connsiteX140" fmla="*/ 598217 w 2471264"/>
              <a:gd name="connsiteY140" fmla="*/ 1957398 h 3325727"/>
              <a:gd name="connsiteX141" fmla="*/ 589764 w 2471264"/>
              <a:gd name="connsiteY141" fmla="*/ 1943662 h 3325727"/>
              <a:gd name="connsiteX142" fmla="*/ 596104 w 2471264"/>
              <a:gd name="connsiteY142" fmla="*/ 1929926 h 3325727"/>
              <a:gd name="connsiteX143" fmla="*/ 989169 w 2471264"/>
              <a:gd name="connsiteY143" fmla="*/ 1824263 h 3325727"/>
              <a:gd name="connsiteX144" fmla="*/ 1454084 w 2471264"/>
              <a:gd name="connsiteY144" fmla="*/ 2014456 h 3325727"/>
              <a:gd name="connsiteX145" fmla="*/ 1459367 w 2471264"/>
              <a:gd name="connsiteY145" fmla="*/ 2027136 h 3325727"/>
              <a:gd name="connsiteX146" fmla="*/ 1454084 w 2471264"/>
              <a:gd name="connsiteY146" fmla="*/ 2038758 h 3325727"/>
              <a:gd name="connsiteX147" fmla="*/ 1179361 w 2471264"/>
              <a:gd name="connsiteY147" fmla="*/ 2127515 h 3325727"/>
              <a:gd name="connsiteX148" fmla="*/ 639425 w 2471264"/>
              <a:gd name="connsiteY148" fmla="*/ 1942606 h 3325727"/>
              <a:gd name="connsiteX149" fmla="*/ 1040943 w 2471264"/>
              <a:gd name="connsiteY149" fmla="*/ 2082080 h 3325727"/>
              <a:gd name="connsiteX150" fmla="*/ 1179361 w 2471264"/>
              <a:gd name="connsiteY150" fmla="*/ 2093703 h 3325727"/>
              <a:gd name="connsiteX151" fmla="*/ 1179361 w 2471264"/>
              <a:gd name="connsiteY151" fmla="*/ 2093703 h 3325727"/>
              <a:gd name="connsiteX152" fmla="*/ 1418158 w 2471264"/>
              <a:gd name="connsiteY152" fmla="*/ 2025022 h 3325727"/>
              <a:gd name="connsiteX153" fmla="*/ 991281 w 2471264"/>
              <a:gd name="connsiteY153" fmla="*/ 1857019 h 3325727"/>
              <a:gd name="connsiteX154" fmla="*/ 639425 w 2471264"/>
              <a:gd name="connsiteY154" fmla="*/ 1942606 h 3325727"/>
              <a:gd name="connsiteX155" fmla="*/ 1920055 w 2471264"/>
              <a:gd name="connsiteY155" fmla="*/ 2353632 h 3325727"/>
              <a:gd name="connsiteX156" fmla="*/ 1915828 w 2471264"/>
              <a:gd name="connsiteY156" fmla="*/ 2352576 h 3325727"/>
              <a:gd name="connsiteX157" fmla="*/ 1904206 w 2471264"/>
              <a:gd name="connsiteY157" fmla="*/ 2338840 h 3325727"/>
              <a:gd name="connsiteX158" fmla="*/ 1884130 w 2471264"/>
              <a:gd name="connsiteY158" fmla="*/ 2276499 h 3325727"/>
              <a:gd name="connsiteX159" fmla="*/ 1790090 w 2471264"/>
              <a:gd name="connsiteY159" fmla="*/ 1852792 h 3325727"/>
              <a:gd name="connsiteX160" fmla="*/ 1930621 w 2471264"/>
              <a:gd name="connsiteY160" fmla="*/ 1255799 h 3325727"/>
              <a:gd name="connsiteX161" fmla="*/ 1943301 w 2471264"/>
              <a:gd name="connsiteY161" fmla="*/ 1249459 h 3325727"/>
              <a:gd name="connsiteX162" fmla="*/ 1943301 w 2471264"/>
              <a:gd name="connsiteY162" fmla="*/ 1249459 h 3325727"/>
              <a:gd name="connsiteX163" fmla="*/ 1955981 w 2471264"/>
              <a:gd name="connsiteY163" fmla="*/ 1255799 h 3325727"/>
              <a:gd name="connsiteX164" fmla="*/ 2145116 w 2471264"/>
              <a:gd name="connsiteY164" fmla="*/ 1725997 h 3325727"/>
              <a:gd name="connsiteX165" fmla="*/ 1932735 w 2471264"/>
              <a:gd name="connsiteY165" fmla="*/ 2347293 h 3325727"/>
              <a:gd name="connsiteX166" fmla="*/ 1920055 w 2471264"/>
              <a:gd name="connsiteY166" fmla="*/ 2353632 h 3325727"/>
              <a:gd name="connsiteX167" fmla="*/ 1942244 w 2471264"/>
              <a:gd name="connsiteY167" fmla="*/ 1293838 h 3325727"/>
              <a:gd name="connsiteX168" fmla="*/ 1821789 w 2471264"/>
              <a:gd name="connsiteY168" fmla="*/ 1852792 h 3325727"/>
              <a:gd name="connsiteX169" fmla="*/ 1914772 w 2471264"/>
              <a:gd name="connsiteY169" fmla="*/ 2266990 h 3325727"/>
              <a:gd name="connsiteX170" fmla="*/ 1927452 w 2471264"/>
              <a:gd name="connsiteY170" fmla="*/ 2301858 h 3325727"/>
              <a:gd name="connsiteX171" fmla="*/ 2112361 w 2471264"/>
              <a:gd name="connsiteY171" fmla="*/ 1732337 h 3325727"/>
              <a:gd name="connsiteX172" fmla="*/ 1942244 w 2471264"/>
              <a:gd name="connsiteY172" fmla="*/ 1293838 h 3325727"/>
              <a:gd name="connsiteX173" fmla="*/ 1520651 w 2471264"/>
              <a:gd name="connsiteY173" fmla="*/ 2750924 h 3325727"/>
              <a:gd name="connsiteX174" fmla="*/ 1520651 w 2471264"/>
              <a:gd name="connsiteY174" fmla="*/ 2750924 h 3325727"/>
              <a:gd name="connsiteX175" fmla="*/ 1350534 w 2471264"/>
              <a:gd name="connsiteY175" fmla="*/ 2718168 h 3325727"/>
              <a:gd name="connsiteX176" fmla="*/ 990225 w 2471264"/>
              <a:gd name="connsiteY176" fmla="*/ 2456125 h 3325727"/>
              <a:gd name="connsiteX177" fmla="*/ 984942 w 2471264"/>
              <a:gd name="connsiteY177" fmla="*/ 2444503 h 3325727"/>
              <a:gd name="connsiteX178" fmla="*/ 990225 w 2471264"/>
              <a:gd name="connsiteY178" fmla="*/ 2432879 h 3325727"/>
              <a:gd name="connsiteX179" fmla="*/ 1224796 w 2471264"/>
              <a:gd name="connsiteY179" fmla="*/ 2357859 h 3325727"/>
              <a:gd name="connsiteX180" fmla="*/ 1407592 w 2471264"/>
              <a:gd name="connsiteY180" fmla="*/ 2382161 h 3325727"/>
              <a:gd name="connsiteX181" fmla="*/ 1819676 w 2471264"/>
              <a:gd name="connsiteY181" fmla="*/ 2647375 h 3325727"/>
              <a:gd name="connsiteX182" fmla="*/ 1833412 w 2471264"/>
              <a:gd name="connsiteY182" fmla="*/ 2661111 h 3325727"/>
              <a:gd name="connsiteX183" fmla="*/ 1839752 w 2471264"/>
              <a:gd name="connsiteY183" fmla="*/ 2676960 h 3325727"/>
              <a:gd name="connsiteX184" fmla="*/ 1829186 w 2471264"/>
              <a:gd name="connsiteY184" fmla="*/ 2689640 h 3325727"/>
              <a:gd name="connsiteX185" fmla="*/ 1520651 w 2471264"/>
              <a:gd name="connsiteY185" fmla="*/ 2750924 h 3325727"/>
              <a:gd name="connsiteX186" fmla="*/ 1027207 w 2471264"/>
              <a:gd name="connsiteY186" fmla="*/ 2444503 h 3325727"/>
              <a:gd name="connsiteX187" fmla="*/ 1365327 w 2471264"/>
              <a:gd name="connsiteY187" fmla="*/ 2687526 h 3325727"/>
              <a:gd name="connsiteX188" fmla="*/ 1520651 w 2471264"/>
              <a:gd name="connsiteY188" fmla="*/ 2717112 h 3325727"/>
              <a:gd name="connsiteX189" fmla="*/ 1794317 w 2471264"/>
              <a:gd name="connsiteY189" fmla="*/ 2665337 h 3325727"/>
              <a:gd name="connsiteX190" fmla="*/ 1401252 w 2471264"/>
              <a:gd name="connsiteY190" fmla="*/ 2412804 h 3325727"/>
              <a:gd name="connsiteX191" fmla="*/ 1225852 w 2471264"/>
              <a:gd name="connsiteY191" fmla="*/ 2389558 h 3325727"/>
              <a:gd name="connsiteX192" fmla="*/ 1027207 w 2471264"/>
              <a:gd name="connsiteY192" fmla="*/ 2444503 h 3325727"/>
              <a:gd name="connsiteX193" fmla="*/ 2181042 w 2471264"/>
              <a:gd name="connsiteY193" fmla="*/ 2791076 h 3325727"/>
              <a:gd name="connsiteX194" fmla="*/ 2174702 w 2471264"/>
              <a:gd name="connsiteY194" fmla="*/ 2790019 h 3325727"/>
              <a:gd name="connsiteX195" fmla="*/ 2165192 w 2471264"/>
              <a:gd name="connsiteY195" fmla="*/ 2779453 h 3325727"/>
              <a:gd name="connsiteX196" fmla="*/ 2187381 w 2471264"/>
              <a:gd name="connsiteY196" fmla="*/ 2355746 h 3325727"/>
              <a:gd name="connsiteX197" fmla="*/ 2418782 w 2471264"/>
              <a:gd name="connsiteY197" fmla="*/ 1996493 h 3325727"/>
              <a:gd name="connsiteX198" fmla="*/ 2434632 w 2471264"/>
              <a:gd name="connsiteY198" fmla="*/ 1994380 h 3325727"/>
              <a:gd name="connsiteX199" fmla="*/ 2445198 w 2471264"/>
              <a:gd name="connsiteY199" fmla="*/ 2006003 h 3325727"/>
              <a:gd name="connsiteX200" fmla="*/ 2440971 w 2471264"/>
              <a:gd name="connsiteY200" fmla="*/ 2476201 h 3325727"/>
              <a:gd name="connsiteX201" fmla="*/ 2189495 w 2471264"/>
              <a:gd name="connsiteY201" fmla="*/ 2788962 h 3325727"/>
              <a:gd name="connsiteX202" fmla="*/ 2181042 w 2471264"/>
              <a:gd name="connsiteY202" fmla="*/ 2791076 h 3325727"/>
              <a:gd name="connsiteX203" fmla="*/ 2417725 w 2471264"/>
              <a:gd name="connsiteY203" fmla="*/ 2040872 h 3325727"/>
              <a:gd name="connsiteX204" fmla="*/ 2218024 w 2471264"/>
              <a:gd name="connsiteY204" fmla="*/ 2365256 h 3325727"/>
              <a:gd name="connsiteX205" fmla="*/ 2191608 w 2471264"/>
              <a:gd name="connsiteY205" fmla="*/ 2746697 h 3325727"/>
              <a:gd name="connsiteX206" fmla="*/ 2409272 w 2471264"/>
              <a:gd name="connsiteY206" fmla="*/ 2464578 h 3325727"/>
              <a:gd name="connsiteX207" fmla="*/ 2417725 w 2471264"/>
              <a:gd name="connsiteY207" fmla="*/ 2040872 h 3325727"/>
              <a:gd name="connsiteX208" fmla="*/ 1285024 w 2471264"/>
              <a:gd name="connsiteY208" fmla="*/ 1559050 h 3325727"/>
              <a:gd name="connsiteX209" fmla="*/ 1292420 w 2471264"/>
              <a:gd name="connsiteY209" fmla="*/ 1543201 h 3325727"/>
              <a:gd name="connsiteX210" fmla="*/ 971206 w 2471264"/>
              <a:gd name="connsiteY210" fmla="*/ 1401613 h 3325727"/>
              <a:gd name="connsiteX211" fmla="*/ 773617 w 2471264"/>
              <a:gd name="connsiteY211" fmla="*/ 1385764 h 3325727"/>
              <a:gd name="connsiteX212" fmla="*/ 755654 w 2471264"/>
              <a:gd name="connsiteY212" fmla="*/ 1401613 h 3325727"/>
              <a:gd name="connsiteX213" fmla="*/ 771504 w 2471264"/>
              <a:gd name="connsiteY213" fmla="*/ 1419576 h 3325727"/>
              <a:gd name="connsiteX214" fmla="*/ 966979 w 2471264"/>
              <a:gd name="connsiteY214" fmla="*/ 1435426 h 3325727"/>
              <a:gd name="connsiteX215" fmla="*/ 1269174 w 2471264"/>
              <a:gd name="connsiteY215" fmla="*/ 1568560 h 3325727"/>
              <a:gd name="connsiteX216" fmla="*/ 1280797 w 2471264"/>
              <a:gd name="connsiteY216" fmla="*/ 1555881 h 3325727"/>
              <a:gd name="connsiteX217" fmla="*/ 1273400 w 2471264"/>
              <a:gd name="connsiteY217" fmla="*/ 1571730 h 3325727"/>
              <a:gd name="connsiteX218" fmla="*/ 1285024 w 2471264"/>
              <a:gd name="connsiteY218" fmla="*/ 1559050 h 3325727"/>
              <a:gd name="connsiteX219" fmla="*/ 1514311 w 2471264"/>
              <a:gd name="connsiteY219" fmla="*/ 1942606 h 3325727"/>
              <a:gd name="connsiteX220" fmla="*/ 1530160 w 2471264"/>
              <a:gd name="connsiteY220" fmla="*/ 1924643 h 3325727"/>
              <a:gd name="connsiteX221" fmla="*/ 1525934 w 2471264"/>
              <a:gd name="connsiteY221" fmla="*/ 1683732 h 3325727"/>
              <a:gd name="connsiteX222" fmla="*/ 1525934 w 2471264"/>
              <a:gd name="connsiteY222" fmla="*/ 1683732 h 3325727"/>
              <a:gd name="connsiteX223" fmla="*/ 1488952 w 2471264"/>
              <a:gd name="connsiteY223" fmla="*/ 1185005 h 3325727"/>
              <a:gd name="connsiteX224" fmla="*/ 1469933 w 2471264"/>
              <a:gd name="connsiteY224" fmla="*/ 1172326 h 3325727"/>
              <a:gd name="connsiteX225" fmla="*/ 1457253 w 2471264"/>
              <a:gd name="connsiteY225" fmla="*/ 1191345 h 3325727"/>
              <a:gd name="connsiteX226" fmla="*/ 1494235 w 2471264"/>
              <a:gd name="connsiteY226" fmla="*/ 1680562 h 3325727"/>
              <a:gd name="connsiteX227" fmla="*/ 1497405 w 2471264"/>
              <a:gd name="connsiteY227" fmla="*/ 1926756 h 3325727"/>
              <a:gd name="connsiteX228" fmla="*/ 1514311 w 2471264"/>
              <a:gd name="connsiteY228" fmla="*/ 1942606 h 3325727"/>
              <a:gd name="connsiteX229" fmla="*/ 1514311 w 2471264"/>
              <a:gd name="connsiteY229" fmla="*/ 1942606 h 3325727"/>
              <a:gd name="connsiteX230" fmla="*/ 1686541 w 2471264"/>
              <a:gd name="connsiteY230" fmla="*/ 2226837 h 3325727"/>
              <a:gd name="connsiteX231" fmla="*/ 1690767 w 2471264"/>
              <a:gd name="connsiteY231" fmla="*/ 2203592 h 3325727"/>
              <a:gd name="connsiteX232" fmla="*/ 1446687 w 2471264"/>
              <a:gd name="connsiteY232" fmla="*/ 2010229 h 3325727"/>
              <a:gd name="connsiteX233" fmla="*/ 1157172 w 2471264"/>
              <a:gd name="connsiteY233" fmla="*/ 1969021 h 3325727"/>
              <a:gd name="connsiteX234" fmla="*/ 1139209 w 2471264"/>
              <a:gd name="connsiteY234" fmla="*/ 1984871 h 3325727"/>
              <a:gd name="connsiteX235" fmla="*/ 1155058 w 2471264"/>
              <a:gd name="connsiteY235" fmla="*/ 2002833 h 3325727"/>
              <a:gd name="connsiteX236" fmla="*/ 1438234 w 2471264"/>
              <a:gd name="connsiteY236" fmla="*/ 2042985 h 3325727"/>
              <a:gd name="connsiteX237" fmla="*/ 1663295 w 2471264"/>
              <a:gd name="connsiteY237" fmla="*/ 2222611 h 3325727"/>
              <a:gd name="connsiteX238" fmla="*/ 1677031 w 2471264"/>
              <a:gd name="connsiteY238" fmla="*/ 2230008 h 3325727"/>
              <a:gd name="connsiteX239" fmla="*/ 1686541 w 2471264"/>
              <a:gd name="connsiteY239" fmla="*/ 2226837 h 3325727"/>
              <a:gd name="connsiteX240" fmla="*/ 1879904 w 2471264"/>
              <a:gd name="connsiteY240" fmla="*/ 2564958 h 3325727"/>
              <a:gd name="connsiteX241" fmla="*/ 1935905 w 2471264"/>
              <a:gd name="connsiteY241" fmla="*/ 2340953 h 3325727"/>
              <a:gd name="connsiteX242" fmla="*/ 1980283 w 2471264"/>
              <a:gd name="connsiteY242" fmla="*/ 1776715 h 3325727"/>
              <a:gd name="connsiteX243" fmla="*/ 1963377 w 2471264"/>
              <a:gd name="connsiteY243" fmla="*/ 1760866 h 3325727"/>
              <a:gd name="connsiteX244" fmla="*/ 1963377 w 2471264"/>
              <a:gd name="connsiteY244" fmla="*/ 1760866 h 3325727"/>
              <a:gd name="connsiteX245" fmla="*/ 1946471 w 2471264"/>
              <a:gd name="connsiteY245" fmla="*/ 1777772 h 3325727"/>
              <a:gd name="connsiteX246" fmla="*/ 1903149 w 2471264"/>
              <a:gd name="connsiteY246" fmla="*/ 2334613 h 3325727"/>
              <a:gd name="connsiteX247" fmla="*/ 1848205 w 2471264"/>
              <a:gd name="connsiteY247" fmla="*/ 2557562 h 3325727"/>
              <a:gd name="connsiteX248" fmla="*/ 1859827 w 2471264"/>
              <a:gd name="connsiteY248" fmla="*/ 2577637 h 3325727"/>
              <a:gd name="connsiteX249" fmla="*/ 1864054 w 2471264"/>
              <a:gd name="connsiteY249" fmla="*/ 2578694 h 3325727"/>
              <a:gd name="connsiteX250" fmla="*/ 1879904 w 2471264"/>
              <a:gd name="connsiteY250" fmla="*/ 2564958 h 3325727"/>
              <a:gd name="connsiteX251" fmla="*/ 2023604 w 2471264"/>
              <a:gd name="connsiteY251" fmla="*/ 2879832 h 3325727"/>
              <a:gd name="connsiteX252" fmla="*/ 2028887 w 2471264"/>
              <a:gd name="connsiteY252" fmla="*/ 2857643 h 3325727"/>
              <a:gd name="connsiteX253" fmla="*/ 1827072 w 2471264"/>
              <a:gd name="connsiteY253" fmla="*/ 2656884 h 3325727"/>
              <a:gd name="connsiteX254" fmla="*/ 1572425 w 2471264"/>
              <a:gd name="connsiteY254" fmla="*/ 2576581 h 3325727"/>
              <a:gd name="connsiteX255" fmla="*/ 1512198 w 2471264"/>
              <a:gd name="connsiteY255" fmla="*/ 2554391 h 3325727"/>
              <a:gd name="connsiteX256" fmla="*/ 1491066 w 2471264"/>
              <a:gd name="connsiteY256" fmla="*/ 2564958 h 3325727"/>
              <a:gd name="connsiteX257" fmla="*/ 1501632 w 2471264"/>
              <a:gd name="connsiteY257" fmla="*/ 2586090 h 3325727"/>
              <a:gd name="connsiteX258" fmla="*/ 1560803 w 2471264"/>
              <a:gd name="connsiteY258" fmla="*/ 2607223 h 3325727"/>
              <a:gd name="connsiteX259" fmla="*/ 1816506 w 2471264"/>
              <a:gd name="connsiteY259" fmla="*/ 2687526 h 3325727"/>
              <a:gd name="connsiteX260" fmla="*/ 2000358 w 2471264"/>
              <a:gd name="connsiteY260" fmla="*/ 2873492 h 3325727"/>
              <a:gd name="connsiteX261" fmla="*/ 2014095 w 2471264"/>
              <a:gd name="connsiteY261" fmla="*/ 2881945 h 3325727"/>
              <a:gd name="connsiteX262" fmla="*/ 2023604 w 2471264"/>
              <a:gd name="connsiteY262" fmla="*/ 2879832 h 3325727"/>
              <a:gd name="connsiteX263" fmla="*/ 2100738 w 2471264"/>
              <a:gd name="connsiteY263" fmla="*/ 2984438 h 3325727"/>
              <a:gd name="connsiteX264" fmla="*/ 2194778 w 2471264"/>
              <a:gd name="connsiteY264" fmla="*/ 2784736 h 3325727"/>
              <a:gd name="connsiteX265" fmla="*/ 2290930 w 2471264"/>
              <a:gd name="connsiteY265" fmla="*/ 2482541 h 3325727"/>
              <a:gd name="connsiteX266" fmla="*/ 2276138 w 2471264"/>
              <a:gd name="connsiteY266" fmla="*/ 2464578 h 3325727"/>
              <a:gd name="connsiteX267" fmla="*/ 2258175 w 2471264"/>
              <a:gd name="connsiteY267" fmla="*/ 2479371 h 3325727"/>
              <a:gd name="connsiteX268" fmla="*/ 2169418 w 2471264"/>
              <a:gd name="connsiteY268" fmla="*/ 2764660 h 3325727"/>
              <a:gd name="connsiteX269" fmla="*/ 2069039 w 2471264"/>
              <a:gd name="connsiteY269" fmla="*/ 2981268 h 3325727"/>
              <a:gd name="connsiteX270" fmla="*/ 2083832 w 2471264"/>
              <a:gd name="connsiteY270" fmla="*/ 2999231 h 3325727"/>
              <a:gd name="connsiteX271" fmla="*/ 2085945 w 2471264"/>
              <a:gd name="connsiteY271" fmla="*/ 2999231 h 3325727"/>
              <a:gd name="connsiteX272" fmla="*/ 2100738 w 2471264"/>
              <a:gd name="connsiteY272" fmla="*/ 2984438 h 3325727"/>
              <a:gd name="connsiteX273" fmla="*/ 2188438 w 2471264"/>
              <a:gd name="connsiteY273" fmla="*/ 3325728 h 3325727"/>
              <a:gd name="connsiteX274" fmla="*/ 2202174 w 2471264"/>
              <a:gd name="connsiteY274" fmla="*/ 3306708 h 3325727"/>
              <a:gd name="connsiteX275" fmla="*/ 1180418 w 2471264"/>
              <a:gd name="connsiteY275" fmla="*/ 1377311 h 3325727"/>
              <a:gd name="connsiteX276" fmla="*/ 577085 w 2471264"/>
              <a:gd name="connsiteY276" fmla="*/ 630277 h 3325727"/>
              <a:gd name="connsiteX277" fmla="*/ 553839 w 2471264"/>
              <a:gd name="connsiteY277" fmla="*/ 630277 h 3325727"/>
              <a:gd name="connsiteX278" fmla="*/ 553839 w 2471264"/>
              <a:gd name="connsiteY278" fmla="*/ 653523 h 3325727"/>
              <a:gd name="connsiteX279" fmla="*/ 1154002 w 2471264"/>
              <a:gd name="connsiteY279" fmla="*/ 1396330 h 3325727"/>
              <a:gd name="connsiteX280" fmla="*/ 2169418 w 2471264"/>
              <a:gd name="connsiteY280" fmla="*/ 3310935 h 3325727"/>
              <a:gd name="connsiteX281" fmla="*/ 2185268 w 2471264"/>
              <a:gd name="connsiteY281" fmla="*/ 3324671 h 3325727"/>
              <a:gd name="connsiteX282" fmla="*/ 2188438 w 2471264"/>
              <a:gd name="connsiteY282" fmla="*/ 3325728 h 3325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</a:cxnLst>
            <a:rect l="l" t="t" r="r" b="b"/>
            <a:pathLst>
              <a:path w="2471264" h="3325727">
                <a:moveTo>
                  <a:pt x="531650" y="659862"/>
                </a:moveTo>
                <a:lnTo>
                  <a:pt x="531650" y="659862"/>
                </a:lnTo>
                <a:cubicBezTo>
                  <a:pt x="126962" y="659862"/>
                  <a:pt x="2281" y="365064"/>
                  <a:pt x="1224" y="361894"/>
                </a:cubicBezTo>
                <a:cubicBezTo>
                  <a:pt x="-1946" y="354498"/>
                  <a:pt x="1224" y="344988"/>
                  <a:pt x="8620" y="341818"/>
                </a:cubicBezTo>
                <a:cubicBezTo>
                  <a:pt x="10733" y="340762"/>
                  <a:pt x="66734" y="309063"/>
                  <a:pt x="154435" y="309063"/>
                </a:cubicBezTo>
                <a:cubicBezTo>
                  <a:pt x="205153" y="309063"/>
                  <a:pt x="256927" y="319629"/>
                  <a:pt x="308702" y="340762"/>
                </a:cubicBezTo>
                <a:cubicBezTo>
                  <a:pt x="479875" y="410499"/>
                  <a:pt x="577085" y="627107"/>
                  <a:pt x="581311" y="636617"/>
                </a:cubicBezTo>
                <a:cubicBezTo>
                  <a:pt x="583424" y="641900"/>
                  <a:pt x="583424" y="647183"/>
                  <a:pt x="580255" y="652466"/>
                </a:cubicBezTo>
                <a:cubicBezTo>
                  <a:pt x="577085" y="656693"/>
                  <a:pt x="571802" y="659862"/>
                  <a:pt x="566519" y="659862"/>
                </a:cubicBezTo>
                <a:cubicBezTo>
                  <a:pt x="554895" y="658806"/>
                  <a:pt x="543273" y="659862"/>
                  <a:pt x="531650" y="659862"/>
                </a:cubicBezTo>
                <a:close/>
                <a:moveTo>
                  <a:pt x="38206" y="362951"/>
                </a:moveTo>
                <a:cubicBezTo>
                  <a:pt x="66734" y="420009"/>
                  <a:pt x="195643" y="626051"/>
                  <a:pt x="531650" y="626051"/>
                </a:cubicBezTo>
                <a:lnTo>
                  <a:pt x="531650" y="626051"/>
                </a:lnTo>
                <a:cubicBezTo>
                  <a:pt x="533763" y="626051"/>
                  <a:pt x="536933" y="626051"/>
                  <a:pt x="539046" y="626051"/>
                </a:cubicBezTo>
                <a:cubicBezTo>
                  <a:pt x="509461" y="568993"/>
                  <a:pt x="422817" y="422122"/>
                  <a:pt x="294966" y="370347"/>
                </a:cubicBezTo>
                <a:cubicBezTo>
                  <a:pt x="247418" y="351328"/>
                  <a:pt x="200926" y="341818"/>
                  <a:pt x="153378" y="341818"/>
                </a:cubicBezTo>
                <a:cubicBezTo>
                  <a:pt x="99490" y="341818"/>
                  <a:pt x="58282" y="354498"/>
                  <a:pt x="38206" y="362951"/>
                </a:cubicBezTo>
                <a:close/>
                <a:moveTo>
                  <a:pt x="578141" y="652466"/>
                </a:moveTo>
                <a:cubicBezTo>
                  <a:pt x="583424" y="645070"/>
                  <a:pt x="582368" y="634503"/>
                  <a:pt x="576028" y="629220"/>
                </a:cubicBezTo>
                <a:cubicBezTo>
                  <a:pt x="446063" y="523558"/>
                  <a:pt x="281230" y="448537"/>
                  <a:pt x="273833" y="445368"/>
                </a:cubicBezTo>
                <a:cubicBezTo>
                  <a:pt x="265380" y="441141"/>
                  <a:pt x="255871" y="445368"/>
                  <a:pt x="251644" y="453820"/>
                </a:cubicBezTo>
                <a:cubicBezTo>
                  <a:pt x="247418" y="462274"/>
                  <a:pt x="251644" y="471783"/>
                  <a:pt x="260097" y="476010"/>
                </a:cubicBezTo>
                <a:cubicBezTo>
                  <a:pt x="262210" y="477066"/>
                  <a:pt x="428100" y="553144"/>
                  <a:pt x="554895" y="655636"/>
                </a:cubicBezTo>
                <a:cubicBezTo>
                  <a:pt x="558065" y="657749"/>
                  <a:pt x="561236" y="658806"/>
                  <a:pt x="565462" y="658806"/>
                </a:cubicBezTo>
                <a:cubicBezTo>
                  <a:pt x="570745" y="658806"/>
                  <a:pt x="574972" y="656693"/>
                  <a:pt x="578141" y="652466"/>
                </a:cubicBezTo>
                <a:close/>
                <a:moveTo>
                  <a:pt x="682747" y="645070"/>
                </a:moveTo>
                <a:cubicBezTo>
                  <a:pt x="679577" y="645070"/>
                  <a:pt x="676407" y="644013"/>
                  <a:pt x="674294" y="642957"/>
                </a:cubicBezTo>
                <a:cubicBezTo>
                  <a:pt x="297079" y="409442"/>
                  <a:pt x="337231" y="18491"/>
                  <a:pt x="337231" y="14265"/>
                </a:cubicBezTo>
                <a:cubicBezTo>
                  <a:pt x="338287" y="8982"/>
                  <a:pt x="341457" y="3698"/>
                  <a:pt x="345684" y="1585"/>
                </a:cubicBezTo>
                <a:cubicBezTo>
                  <a:pt x="350967" y="-528"/>
                  <a:pt x="356250" y="-528"/>
                  <a:pt x="361533" y="1585"/>
                </a:cubicBezTo>
                <a:cubicBezTo>
                  <a:pt x="368930" y="4755"/>
                  <a:pt x="532707" y="94568"/>
                  <a:pt x="599274" y="266798"/>
                </a:cubicBezTo>
                <a:cubicBezTo>
                  <a:pt x="663728" y="434801"/>
                  <a:pt x="698597" y="623937"/>
                  <a:pt x="699653" y="626051"/>
                </a:cubicBezTo>
                <a:cubicBezTo>
                  <a:pt x="700710" y="632390"/>
                  <a:pt x="698597" y="638730"/>
                  <a:pt x="692257" y="642957"/>
                </a:cubicBezTo>
                <a:cubicBezTo>
                  <a:pt x="689087" y="644013"/>
                  <a:pt x="685917" y="645070"/>
                  <a:pt x="682747" y="645070"/>
                </a:cubicBezTo>
                <a:close/>
                <a:moveTo>
                  <a:pt x="368930" y="43850"/>
                </a:moveTo>
                <a:cubicBezTo>
                  <a:pt x="367873" y="130493"/>
                  <a:pt x="387949" y="405216"/>
                  <a:pt x="658445" y="592238"/>
                </a:cubicBezTo>
                <a:cubicBezTo>
                  <a:pt x="644709" y="528841"/>
                  <a:pt x="614067" y="397819"/>
                  <a:pt x="567575" y="277364"/>
                </a:cubicBezTo>
                <a:cubicBezTo>
                  <a:pt x="520027" y="153739"/>
                  <a:pt x="415421" y="74492"/>
                  <a:pt x="368930" y="43850"/>
                </a:cubicBezTo>
                <a:close/>
                <a:moveTo>
                  <a:pt x="832788" y="956774"/>
                </a:moveTo>
                <a:cubicBezTo>
                  <a:pt x="841241" y="954661"/>
                  <a:pt x="847581" y="946208"/>
                  <a:pt x="845467" y="936698"/>
                </a:cubicBezTo>
                <a:cubicBezTo>
                  <a:pt x="810599" y="788771"/>
                  <a:pt x="701767" y="624994"/>
                  <a:pt x="696483" y="616541"/>
                </a:cubicBezTo>
                <a:cubicBezTo>
                  <a:pt x="614067" y="524615"/>
                  <a:pt x="491498" y="239326"/>
                  <a:pt x="489384" y="237212"/>
                </a:cubicBezTo>
                <a:cubicBezTo>
                  <a:pt x="486215" y="228759"/>
                  <a:pt x="475648" y="224533"/>
                  <a:pt x="467196" y="228759"/>
                </a:cubicBezTo>
                <a:cubicBezTo>
                  <a:pt x="458743" y="231929"/>
                  <a:pt x="454516" y="242495"/>
                  <a:pt x="458743" y="250949"/>
                </a:cubicBezTo>
                <a:cubicBezTo>
                  <a:pt x="464026" y="262572"/>
                  <a:pt x="585538" y="543634"/>
                  <a:pt x="670068" y="637674"/>
                </a:cubicBezTo>
                <a:cubicBezTo>
                  <a:pt x="671124" y="639787"/>
                  <a:pt x="779956" y="802507"/>
                  <a:pt x="813769" y="945151"/>
                </a:cubicBezTo>
                <a:cubicBezTo>
                  <a:pt x="815882" y="952548"/>
                  <a:pt x="822221" y="957831"/>
                  <a:pt x="829618" y="957831"/>
                </a:cubicBezTo>
                <a:cubicBezTo>
                  <a:pt x="829618" y="957831"/>
                  <a:pt x="830675" y="957831"/>
                  <a:pt x="832788" y="956774"/>
                </a:cubicBezTo>
                <a:close/>
                <a:moveTo>
                  <a:pt x="573915" y="1022285"/>
                </a:moveTo>
                <a:cubicBezTo>
                  <a:pt x="573915" y="1022285"/>
                  <a:pt x="573915" y="1022285"/>
                  <a:pt x="573915" y="1022285"/>
                </a:cubicBezTo>
                <a:cubicBezTo>
                  <a:pt x="490442" y="1022285"/>
                  <a:pt x="406968" y="997982"/>
                  <a:pt x="334061" y="951491"/>
                </a:cubicBezTo>
                <a:cubicBezTo>
                  <a:pt x="187190" y="859565"/>
                  <a:pt x="23413" y="780318"/>
                  <a:pt x="22357" y="779261"/>
                </a:cubicBezTo>
                <a:cubicBezTo>
                  <a:pt x="17074" y="777148"/>
                  <a:pt x="13903" y="771865"/>
                  <a:pt x="12847" y="766582"/>
                </a:cubicBezTo>
                <a:cubicBezTo>
                  <a:pt x="11790" y="761298"/>
                  <a:pt x="14960" y="754959"/>
                  <a:pt x="19186" y="751789"/>
                </a:cubicBezTo>
                <a:cubicBezTo>
                  <a:pt x="22357" y="749676"/>
                  <a:pt x="87867" y="698958"/>
                  <a:pt x="237908" y="698958"/>
                </a:cubicBezTo>
                <a:cubicBezTo>
                  <a:pt x="278059" y="698958"/>
                  <a:pt x="320324" y="702127"/>
                  <a:pt x="364703" y="709524"/>
                </a:cubicBezTo>
                <a:cubicBezTo>
                  <a:pt x="603501" y="748619"/>
                  <a:pt x="761994" y="945151"/>
                  <a:pt x="769390" y="953604"/>
                </a:cubicBezTo>
                <a:cubicBezTo>
                  <a:pt x="772561" y="957831"/>
                  <a:pt x="773617" y="962057"/>
                  <a:pt x="772561" y="967340"/>
                </a:cubicBezTo>
                <a:cubicBezTo>
                  <a:pt x="771504" y="972624"/>
                  <a:pt x="768334" y="976850"/>
                  <a:pt x="764107" y="978963"/>
                </a:cubicBezTo>
                <a:cubicBezTo>
                  <a:pt x="705993" y="1007492"/>
                  <a:pt x="640482" y="1022285"/>
                  <a:pt x="573915" y="1022285"/>
                </a:cubicBezTo>
                <a:close/>
                <a:moveTo>
                  <a:pt x="63565" y="764469"/>
                </a:moveTo>
                <a:cubicBezTo>
                  <a:pt x="117453" y="791941"/>
                  <a:pt x="238965" y="854282"/>
                  <a:pt x="350967" y="924019"/>
                </a:cubicBezTo>
                <a:cubicBezTo>
                  <a:pt x="419647" y="967340"/>
                  <a:pt x="495725" y="989530"/>
                  <a:pt x="572858" y="989530"/>
                </a:cubicBezTo>
                <a:lnTo>
                  <a:pt x="572858" y="989530"/>
                </a:lnTo>
                <a:cubicBezTo>
                  <a:pt x="626746" y="989530"/>
                  <a:pt x="679577" y="978963"/>
                  <a:pt x="727125" y="957831"/>
                </a:cubicBezTo>
                <a:cubicBezTo>
                  <a:pt x="683804" y="910283"/>
                  <a:pt x="544329" y="772921"/>
                  <a:pt x="357306" y="742279"/>
                </a:cubicBezTo>
                <a:cubicBezTo>
                  <a:pt x="315041" y="734883"/>
                  <a:pt x="273833" y="731713"/>
                  <a:pt x="235794" y="731713"/>
                </a:cubicBezTo>
                <a:cubicBezTo>
                  <a:pt x="150208" y="731713"/>
                  <a:pt x="93150" y="750732"/>
                  <a:pt x="63565" y="764469"/>
                </a:cubicBezTo>
                <a:close/>
                <a:moveTo>
                  <a:pt x="921544" y="1050814"/>
                </a:moveTo>
                <a:cubicBezTo>
                  <a:pt x="926828" y="1043418"/>
                  <a:pt x="925771" y="1032851"/>
                  <a:pt x="918375" y="1027568"/>
                </a:cubicBezTo>
                <a:cubicBezTo>
                  <a:pt x="847581" y="975794"/>
                  <a:pt x="764107" y="949378"/>
                  <a:pt x="760937" y="948321"/>
                </a:cubicBezTo>
                <a:cubicBezTo>
                  <a:pt x="622520" y="908169"/>
                  <a:pt x="460856" y="840545"/>
                  <a:pt x="459799" y="839489"/>
                </a:cubicBezTo>
                <a:cubicBezTo>
                  <a:pt x="451346" y="836319"/>
                  <a:pt x="441836" y="839489"/>
                  <a:pt x="437610" y="847942"/>
                </a:cubicBezTo>
                <a:cubicBezTo>
                  <a:pt x="434441" y="856395"/>
                  <a:pt x="437610" y="865904"/>
                  <a:pt x="446063" y="869074"/>
                </a:cubicBezTo>
                <a:cubicBezTo>
                  <a:pt x="448177" y="870131"/>
                  <a:pt x="610896" y="937755"/>
                  <a:pt x="750371" y="978963"/>
                </a:cubicBezTo>
                <a:cubicBezTo>
                  <a:pt x="751428" y="978963"/>
                  <a:pt x="831731" y="1004322"/>
                  <a:pt x="898299" y="1052927"/>
                </a:cubicBezTo>
                <a:cubicBezTo>
                  <a:pt x="901468" y="1055040"/>
                  <a:pt x="904639" y="1056097"/>
                  <a:pt x="907808" y="1056097"/>
                </a:cubicBezTo>
                <a:cubicBezTo>
                  <a:pt x="913092" y="1057154"/>
                  <a:pt x="918375" y="1055040"/>
                  <a:pt x="921544" y="1050814"/>
                </a:cubicBezTo>
                <a:close/>
                <a:moveTo>
                  <a:pt x="1078982" y="1037078"/>
                </a:moveTo>
                <a:cubicBezTo>
                  <a:pt x="1074755" y="1037078"/>
                  <a:pt x="1070528" y="1034964"/>
                  <a:pt x="1067359" y="1031795"/>
                </a:cubicBezTo>
                <a:cubicBezTo>
                  <a:pt x="1059962" y="1024398"/>
                  <a:pt x="881393" y="837376"/>
                  <a:pt x="833845" y="612314"/>
                </a:cubicBezTo>
                <a:cubicBezTo>
                  <a:pt x="786297" y="387253"/>
                  <a:pt x="847581" y="220307"/>
                  <a:pt x="850750" y="212910"/>
                </a:cubicBezTo>
                <a:cubicBezTo>
                  <a:pt x="852864" y="208684"/>
                  <a:pt x="856034" y="204457"/>
                  <a:pt x="860260" y="203401"/>
                </a:cubicBezTo>
                <a:cubicBezTo>
                  <a:pt x="864486" y="201287"/>
                  <a:pt x="869770" y="202344"/>
                  <a:pt x="873996" y="204457"/>
                </a:cubicBezTo>
                <a:cubicBezTo>
                  <a:pt x="879279" y="207627"/>
                  <a:pt x="1012414" y="281591"/>
                  <a:pt x="1072642" y="504539"/>
                </a:cubicBezTo>
                <a:cubicBezTo>
                  <a:pt x="1131813" y="724317"/>
                  <a:pt x="1098001" y="1010662"/>
                  <a:pt x="1095888" y="1022285"/>
                </a:cubicBezTo>
                <a:cubicBezTo>
                  <a:pt x="1094831" y="1028625"/>
                  <a:pt x="1090604" y="1033908"/>
                  <a:pt x="1084265" y="1036021"/>
                </a:cubicBezTo>
                <a:cubicBezTo>
                  <a:pt x="1082152" y="1037078"/>
                  <a:pt x="1080038" y="1037078"/>
                  <a:pt x="1078982" y="1037078"/>
                </a:cubicBezTo>
                <a:close/>
                <a:moveTo>
                  <a:pt x="873996" y="244609"/>
                </a:moveTo>
                <a:cubicBezTo>
                  <a:pt x="859203" y="294270"/>
                  <a:pt x="829618" y="433745"/>
                  <a:pt x="865543" y="604918"/>
                </a:cubicBezTo>
                <a:cubicBezTo>
                  <a:pt x="900412" y="771865"/>
                  <a:pt x="1014527" y="920849"/>
                  <a:pt x="1065245" y="981077"/>
                </a:cubicBezTo>
                <a:cubicBezTo>
                  <a:pt x="1072642" y="895490"/>
                  <a:pt x="1084265" y="680995"/>
                  <a:pt x="1038830" y="512992"/>
                </a:cubicBezTo>
                <a:cubicBezTo>
                  <a:pt x="995508" y="350271"/>
                  <a:pt x="910978" y="272081"/>
                  <a:pt x="873996" y="244609"/>
                </a:cubicBezTo>
                <a:close/>
                <a:moveTo>
                  <a:pt x="1113850" y="1294894"/>
                </a:moveTo>
                <a:cubicBezTo>
                  <a:pt x="1138153" y="1201911"/>
                  <a:pt x="1096944" y="1024398"/>
                  <a:pt x="1094831" y="1018059"/>
                </a:cubicBezTo>
                <a:cubicBezTo>
                  <a:pt x="1070528" y="810960"/>
                  <a:pt x="973319" y="570049"/>
                  <a:pt x="972262" y="566880"/>
                </a:cubicBezTo>
                <a:cubicBezTo>
                  <a:pt x="969093" y="558427"/>
                  <a:pt x="959583" y="554200"/>
                  <a:pt x="951130" y="557370"/>
                </a:cubicBezTo>
                <a:cubicBezTo>
                  <a:pt x="942677" y="560540"/>
                  <a:pt x="938450" y="570049"/>
                  <a:pt x="941621" y="578502"/>
                </a:cubicBezTo>
                <a:cubicBezTo>
                  <a:pt x="942677" y="580616"/>
                  <a:pt x="1038830" y="818356"/>
                  <a:pt x="1062075" y="1022285"/>
                </a:cubicBezTo>
                <a:cubicBezTo>
                  <a:pt x="1062075" y="1024398"/>
                  <a:pt x="1103284" y="1198741"/>
                  <a:pt x="1081095" y="1284328"/>
                </a:cubicBezTo>
                <a:cubicBezTo>
                  <a:pt x="1078982" y="1292781"/>
                  <a:pt x="1084265" y="1302291"/>
                  <a:pt x="1092718" y="1304404"/>
                </a:cubicBezTo>
                <a:cubicBezTo>
                  <a:pt x="1093774" y="1304404"/>
                  <a:pt x="1095888" y="1304404"/>
                  <a:pt x="1096944" y="1304404"/>
                </a:cubicBezTo>
                <a:cubicBezTo>
                  <a:pt x="1105397" y="1307574"/>
                  <a:pt x="1111737" y="1302291"/>
                  <a:pt x="1113850" y="1294894"/>
                </a:cubicBezTo>
                <a:close/>
                <a:moveTo>
                  <a:pt x="792636" y="1553767"/>
                </a:moveTo>
                <a:cubicBezTo>
                  <a:pt x="792636" y="1553767"/>
                  <a:pt x="792636" y="1553767"/>
                  <a:pt x="792636" y="1553767"/>
                </a:cubicBezTo>
                <a:cubicBezTo>
                  <a:pt x="764107" y="1553767"/>
                  <a:pt x="733465" y="1550598"/>
                  <a:pt x="703880" y="1545314"/>
                </a:cubicBezTo>
                <a:cubicBezTo>
                  <a:pt x="466139" y="1501993"/>
                  <a:pt x="341457" y="1369915"/>
                  <a:pt x="337231" y="1364632"/>
                </a:cubicBezTo>
                <a:cubicBezTo>
                  <a:pt x="334061" y="1361462"/>
                  <a:pt x="331948" y="1356179"/>
                  <a:pt x="333004" y="1350896"/>
                </a:cubicBezTo>
                <a:cubicBezTo>
                  <a:pt x="334061" y="1345612"/>
                  <a:pt x="336174" y="1341386"/>
                  <a:pt x="340401" y="1339273"/>
                </a:cubicBezTo>
                <a:cubicBezTo>
                  <a:pt x="344627" y="1336103"/>
                  <a:pt x="461912" y="1262139"/>
                  <a:pt x="679577" y="1269535"/>
                </a:cubicBezTo>
                <a:cubicBezTo>
                  <a:pt x="897242" y="1276932"/>
                  <a:pt x="1062075" y="1412180"/>
                  <a:pt x="1069472" y="1418519"/>
                </a:cubicBezTo>
                <a:cubicBezTo>
                  <a:pt x="1076868" y="1424859"/>
                  <a:pt x="1077925" y="1434369"/>
                  <a:pt x="1071585" y="1441765"/>
                </a:cubicBezTo>
                <a:cubicBezTo>
                  <a:pt x="1066302" y="1444935"/>
                  <a:pt x="975432" y="1553767"/>
                  <a:pt x="792636" y="1553767"/>
                </a:cubicBezTo>
                <a:close/>
                <a:moveTo>
                  <a:pt x="376326" y="1356179"/>
                </a:moveTo>
                <a:cubicBezTo>
                  <a:pt x="415421" y="1391047"/>
                  <a:pt x="529537" y="1479804"/>
                  <a:pt x="709163" y="1512559"/>
                </a:cubicBezTo>
                <a:cubicBezTo>
                  <a:pt x="737691" y="1517842"/>
                  <a:pt x="765164" y="1519956"/>
                  <a:pt x="792636" y="1519956"/>
                </a:cubicBezTo>
                <a:cubicBezTo>
                  <a:pt x="792636" y="1519956"/>
                  <a:pt x="792636" y="1519956"/>
                  <a:pt x="792636" y="1519956"/>
                </a:cubicBezTo>
                <a:cubicBezTo>
                  <a:pt x="924714" y="1519956"/>
                  <a:pt x="1003961" y="1458671"/>
                  <a:pt x="1032490" y="1431199"/>
                </a:cubicBezTo>
                <a:cubicBezTo>
                  <a:pt x="988112" y="1399500"/>
                  <a:pt x="848637" y="1307574"/>
                  <a:pt x="677464" y="1301234"/>
                </a:cubicBezTo>
                <a:cubicBezTo>
                  <a:pt x="518971" y="1295951"/>
                  <a:pt x="416478" y="1337159"/>
                  <a:pt x="376326" y="1356179"/>
                </a:cubicBezTo>
                <a:close/>
                <a:moveTo>
                  <a:pt x="1510085" y="1698525"/>
                </a:moveTo>
                <a:cubicBezTo>
                  <a:pt x="1509028" y="1698525"/>
                  <a:pt x="1506915" y="1698525"/>
                  <a:pt x="1505858" y="1697468"/>
                </a:cubicBezTo>
                <a:cubicBezTo>
                  <a:pt x="1499518" y="1695355"/>
                  <a:pt x="1495292" y="1691129"/>
                  <a:pt x="1494235" y="1684789"/>
                </a:cubicBezTo>
                <a:cubicBezTo>
                  <a:pt x="1492122" y="1673166"/>
                  <a:pt x="1478386" y="1650977"/>
                  <a:pt x="1460423" y="1622448"/>
                </a:cubicBezTo>
                <a:cubicBezTo>
                  <a:pt x="1418158" y="1553767"/>
                  <a:pt x="1346308" y="1439652"/>
                  <a:pt x="1294533" y="1248403"/>
                </a:cubicBezTo>
                <a:cubicBezTo>
                  <a:pt x="1220569" y="969454"/>
                  <a:pt x="1373780" y="702127"/>
                  <a:pt x="1380120" y="691561"/>
                </a:cubicBezTo>
                <a:cubicBezTo>
                  <a:pt x="1382233" y="687335"/>
                  <a:pt x="1386459" y="684165"/>
                  <a:pt x="1391743" y="683108"/>
                </a:cubicBezTo>
                <a:cubicBezTo>
                  <a:pt x="1395969" y="682052"/>
                  <a:pt x="1401252" y="683108"/>
                  <a:pt x="1405479" y="686278"/>
                </a:cubicBezTo>
                <a:cubicBezTo>
                  <a:pt x="1413931" y="692618"/>
                  <a:pt x="1603068" y="853225"/>
                  <a:pt x="1623144" y="1204024"/>
                </a:cubicBezTo>
                <a:cubicBezTo>
                  <a:pt x="1643219" y="1553767"/>
                  <a:pt x="1526990" y="1686902"/>
                  <a:pt x="1522764" y="1692185"/>
                </a:cubicBezTo>
                <a:cubicBezTo>
                  <a:pt x="1518538" y="1696412"/>
                  <a:pt x="1514311" y="1698525"/>
                  <a:pt x="1510085" y="1698525"/>
                </a:cubicBezTo>
                <a:close/>
                <a:moveTo>
                  <a:pt x="1399139" y="726430"/>
                </a:moveTo>
                <a:cubicBezTo>
                  <a:pt x="1366383" y="790884"/>
                  <a:pt x="1267061" y="1014889"/>
                  <a:pt x="1326232" y="1239950"/>
                </a:cubicBezTo>
                <a:cubicBezTo>
                  <a:pt x="1375893" y="1426972"/>
                  <a:pt x="1445630" y="1538975"/>
                  <a:pt x="1487895" y="1605542"/>
                </a:cubicBezTo>
                <a:cubicBezTo>
                  <a:pt x="1498461" y="1622448"/>
                  <a:pt x="1506915" y="1636184"/>
                  <a:pt x="1513254" y="1647807"/>
                </a:cubicBezTo>
                <a:cubicBezTo>
                  <a:pt x="1542840" y="1598146"/>
                  <a:pt x="1604124" y="1462898"/>
                  <a:pt x="1589332" y="1207194"/>
                </a:cubicBezTo>
                <a:cubicBezTo>
                  <a:pt x="1573482" y="928245"/>
                  <a:pt x="1443517" y="771865"/>
                  <a:pt x="1399139" y="726430"/>
                </a:cubicBezTo>
                <a:close/>
                <a:moveTo>
                  <a:pt x="1179361" y="2127515"/>
                </a:moveTo>
                <a:lnTo>
                  <a:pt x="1179361" y="2127515"/>
                </a:lnTo>
                <a:cubicBezTo>
                  <a:pt x="1134983" y="2127515"/>
                  <a:pt x="1087435" y="2123288"/>
                  <a:pt x="1035660" y="2114835"/>
                </a:cubicBezTo>
                <a:cubicBezTo>
                  <a:pt x="797919" y="2076797"/>
                  <a:pt x="606670" y="1962681"/>
                  <a:pt x="598217" y="1957398"/>
                </a:cubicBezTo>
                <a:cubicBezTo>
                  <a:pt x="592934" y="1954228"/>
                  <a:pt x="590821" y="1950002"/>
                  <a:pt x="589764" y="1943662"/>
                </a:cubicBezTo>
                <a:cubicBezTo>
                  <a:pt x="589764" y="1938379"/>
                  <a:pt x="591877" y="1933096"/>
                  <a:pt x="596104" y="1929926"/>
                </a:cubicBezTo>
                <a:cubicBezTo>
                  <a:pt x="601387" y="1925699"/>
                  <a:pt x="728182" y="1833773"/>
                  <a:pt x="989169" y="1824263"/>
                </a:cubicBezTo>
                <a:cubicBezTo>
                  <a:pt x="1253325" y="1815811"/>
                  <a:pt x="1446687" y="2007059"/>
                  <a:pt x="1454084" y="2014456"/>
                </a:cubicBezTo>
                <a:cubicBezTo>
                  <a:pt x="1457253" y="2017626"/>
                  <a:pt x="1459367" y="2021853"/>
                  <a:pt x="1459367" y="2027136"/>
                </a:cubicBezTo>
                <a:cubicBezTo>
                  <a:pt x="1459367" y="2031362"/>
                  <a:pt x="1457253" y="2035588"/>
                  <a:pt x="1454084" y="2038758"/>
                </a:cubicBezTo>
                <a:cubicBezTo>
                  <a:pt x="1386459" y="2098986"/>
                  <a:pt x="1296646" y="2127515"/>
                  <a:pt x="1179361" y="2127515"/>
                </a:cubicBezTo>
                <a:close/>
                <a:moveTo>
                  <a:pt x="639425" y="1942606"/>
                </a:moveTo>
                <a:cubicBezTo>
                  <a:pt x="698597" y="1974304"/>
                  <a:pt x="858147" y="2052494"/>
                  <a:pt x="1040943" y="2082080"/>
                </a:cubicBezTo>
                <a:cubicBezTo>
                  <a:pt x="1090604" y="2090533"/>
                  <a:pt x="1137096" y="2093703"/>
                  <a:pt x="1179361" y="2093703"/>
                </a:cubicBezTo>
                <a:lnTo>
                  <a:pt x="1179361" y="2093703"/>
                </a:lnTo>
                <a:cubicBezTo>
                  <a:pt x="1279741" y="2093703"/>
                  <a:pt x="1357930" y="2071514"/>
                  <a:pt x="1418158" y="2025022"/>
                </a:cubicBezTo>
                <a:cubicBezTo>
                  <a:pt x="1370610" y="1982757"/>
                  <a:pt x="1201550" y="1849622"/>
                  <a:pt x="991281" y="1857019"/>
                </a:cubicBezTo>
                <a:cubicBezTo>
                  <a:pt x="802146" y="1864415"/>
                  <a:pt x="685917" y="1917246"/>
                  <a:pt x="639425" y="1942606"/>
                </a:cubicBezTo>
                <a:close/>
                <a:moveTo>
                  <a:pt x="1920055" y="2353632"/>
                </a:moveTo>
                <a:cubicBezTo>
                  <a:pt x="1918999" y="2353632"/>
                  <a:pt x="1916885" y="2353632"/>
                  <a:pt x="1915828" y="2352576"/>
                </a:cubicBezTo>
                <a:cubicBezTo>
                  <a:pt x="1909489" y="2350463"/>
                  <a:pt x="1905262" y="2345180"/>
                  <a:pt x="1904206" y="2338840"/>
                </a:cubicBezTo>
                <a:cubicBezTo>
                  <a:pt x="1903149" y="2330387"/>
                  <a:pt x="1894696" y="2305028"/>
                  <a:pt x="1884130" y="2276499"/>
                </a:cubicBezTo>
                <a:cubicBezTo>
                  <a:pt x="1852431" y="2188799"/>
                  <a:pt x="1794317" y="2023966"/>
                  <a:pt x="1790090" y="1852792"/>
                </a:cubicBezTo>
                <a:cubicBezTo>
                  <a:pt x="1782694" y="1600259"/>
                  <a:pt x="1838695" y="1365688"/>
                  <a:pt x="1930621" y="1255799"/>
                </a:cubicBezTo>
                <a:cubicBezTo>
                  <a:pt x="1933791" y="1251573"/>
                  <a:pt x="1938018" y="1249459"/>
                  <a:pt x="1943301" y="1249459"/>
                </a:cubicBezTo>
                <a:cubicBezTo>
                  <a:pt x="1943301" y="1249459"/>
                  <a:pt x="1943301" y="1249459"/>
                  <a:pt x="1943301" y="1249459"/>
                </a:cubicBezTo>
                <a:cubicBezTo>
                  <a:pt x="1948584" y="1249459"/>
                  <a:pt x="1952810" y="1251573"/>
                  <a:pt x="1955981" y="1255799"/>
                </a:cubicBezTo>
                <a:cubicBezTo>
                  <a:pt x="1961264" y="1262139"/>
                  <a:pt x="2097568" y="1425916"/>
                  <a:pt x="2145116" y="1725997"/>
                </a:cubicBezTo>
                <a:cubicBezTo>
                  <a:pt x="2192664" y="2028192"/>
                  <a:pt x="1943301" y="2334613"/>
                  <a:pt x="1932735" y="2347293"/>
                </a:cubicBezTo>
                <a:cubicBezTo>
                  <a:pt x="1929565" y="2351520"/>
                  <a:pt x="1924282" y="2353632"/>
                  <a:pt x="1920055" y="2353632"/>
                </a:cubicBezTo>
                <a:close/>
                <a:moveTo>
                  <a:pt x="1942244" y="1293838"/>
                </a:moveTo>
                <a:cubicBezTo>
                  <a:pt x="1861941" y="1403727"/>
                  <a:pt x="1815449" y="1619278"/>
                  <a:pt x="1821789" y="1852792"/>
                </a:cubicBezTo>
                <a:cubicBezTo>
                  <a:pt x="1826015" y="2018683"/>
                  <a:pt x="1884130" y="2180346"/>
                  <a:pt x="1914772" y="2266990"/>
                </a:cubicBezTo>
                <a:cubicBezTo>
                  <a:pt x="1918999" y="2280726"/>
                  <a:pt x="1923225" y="2291292"/>
                  <a:pt x="1927452" y="2301858"/>
                </a:cubicBezTo>
                <a:cubicBezTo>
                  <a:pt x="1985566" y="2222611"/>
                  <a:pt x="2150399" y="1971135"/>
                  <a:pt x="2112361" y="1732337"/>
                </a:cubicBezTo>
                <a:cubicBezTo>
                  <a:pt x="2074322" y="1493540"/>
                  <a:pt x="1977113" y="1341386"/>
                  <a:pt x="1942244" y="1293838"/>
                </a:cubicBezTo>
                <a:close/>
                <a:moveTo>
                  <a:pt x="1520651" y="2750924"/>
                </a:moveTo>
                <a:lnTo>
                  <a:pt x="1520651" y="2750924"/>
                </a:lnTo>
                <a:cubicBezTo>
                  <a:pt x="1455140" y="2750924"/>
                  <a:pt x="1398082" y="2739301"/>
                  <a:pt x="1350534" y="2718168"/>
                </a:cubicBezTo>
                <a:cubicBezTo>
                  <a:pt x="1166682" y="2632582"/>
                  <a:pt x="997622" y="2463522"/>
                  <a:pt x="990225" y="2456125"/>
                </a:cubicBezTo>
                <a:cubicBezTo>
                  <a:pt x="987055" y="2452955"/>
                  <a:pt x="984942" y="2448729"/>
                  <a:pt x="984942" y="2444503"/>
                </a:cubicBezTo>
                <a:cubicBezTo>
                  <a:pt x="984942" y="2440276"/>
                  <a:pt x="987055" y="2436050"/>
                  <a:pt x="990225" y="2432879"/>
                </a:cubicBezTo>
                <a:cubicBezTo>
                  <a:pt x="1019810" y="2404351"/>
                  <a:pt x="1089548" y="2357859"/>
                  <a:pt x="1224796" y="2357859"/>
                </a:cubicBezTo>
                <a:cubicBezTo>
                  <a:pt x="1279741" y="2357859"/>
                  <a:pt x="1342081" y="2366312"/>
                  <a:pt x="1407592" y="2382161"/>
                </a:cubicBezTo>
                <a:cubicBezTo>
                  <a:pt x="1619973" y="2433936"/>
                  <a:pt x="1770014" y="2594544"/>
                  <a:pt x="1819676" y="2647375"/>
                </a:cubicBezTo>
                <a:cubicBezTo>
                  <a:pt x="1826015" y="2654771"/>
                  <a:pt x="1831298" y="2660054"/>
                  <a:pt x="1833412" y="2661111"/>
                </a:cubicBezTo>
                <a:cubicBezTo>
                  <a:pt x="1837639" y="2664281"/>
                  <a:pt x="1839752" y="2670620"/>
                  <a:pt x="1839752" y="2676960"/>
                </a:cubicBezTo>
                <a:cubicBezTo>
                  <a:pt x="1838695" y="2682243"/>
                  <a:pt x="1835525" y="2687526"/>
                  <a:pt x="1829186" y="2689640"/>
                </a:cubicBezTo>
                <a:cubicBezTo>
                  <a:pt x="1822846" y="2690696"/>
                  <a:pt x="1674918" y="2750924"/>
                  <a:pt x="1520651" y="2750924"/>
                </a:cubicBezTo>
                <a:close/>
                <a:moveTo>
                  <a:pt x="1027207" y="2444503"/>
                </a:moveTo>
                <a:cubicBezTo>
                  <a:pt x="1070528" y="2485711"/>
                  <a:pt x="1215286" y="2617789"/>
                  <a:pt x="1365327" y="2687526"/>
                </a:cubicBezTo>
                <a:cubicBezTo>
                  <a:pt x="1407592" y="2707602"/>
                  <a:pt x="1460423" y="2717112"/>
                  <a:pt x="1520651" y="2717112"/>
                </a:cubicBezTo>
                <a:cubicBezTo>
                  <a:pt x="1633710" y="2717112"/>
                  <a:pt x="1746768" y="2682243"/>
                  <a:pt x="1794317" y="2665337"/>
                </a:cubicBezTo>
                <a:cubicBezTo>
                  <a:pt x="1744656" y="2612506"/>
                  <a:pt x="1600954" y="2460352"/>
                  <a:pt x="1401252" y="2412804"/>
                </a:cubicBezTo>
                <a:cubicBezTo>
                  <a:pt x="1337855" y="2398011"/>
                  <a:pt x="1278684" y="2389558"/>
                  <a:pt x="1225852" y="2389558"/>
                </a:cubicBezTo>
                <a:cubicBezTo>
                  <a:pt x="1119133" y="2390614"/>
                  <a:pt x="1058906" y="2421257"/>
                  <a:pt x="1027207" y="2444503"/>
                </a:cubicBezTo>
                <a:close/>
                <a:moveTo>
                  <a:pt x="2181042" y="2791076"/>
                </a:moveTo>
                <a:cubicBezTo>
                  <a:pt x="2178928" y="2791076"/>
                  <a:pt x="2176815" y="2791076"/>
                  <a:pt x="2174702" y="2790019"/>
                </a:cubicBezTo>
                <a:cubicBezTo>
                  <a:pt x="2169418" y="2787906"/>
                  <a:pt x="2166249" y="2783679"/>
                  <a:pt x="2165192" y="2779453"/>
                </a:cubicBezTo>
                <a:cubicBezTo>
                  <a:pt x="2163079" y="2772056"/>
                  <a:pt x="2111304" y="2593487"/>
                  <a:pt x="2187381" y="2355746"/>
                </a:cubicBezTo>
                <a:cubicBezTo>
                  <a:pt x="2263458" y="2119062"/>
                  <a:pt x="2412442" y="2000720"/>
                  <a:pt x="2418782" y="1996493"/>
                </a:cubicBezTo>
                <a:cubicBezTo>
                  <a:pt x="2423008" y="1993323"/>
                  <a:pt x="2429349" y="1992267"/>
                  <a:pt x="2434632" y="1994380"/>
                </a:cubicBezTo>
                <a:cubicBezTo>
                  <a:pt x="2439915" y="1996493"/>
                  <a:pt x="2444141" y="2000720"/>
                  <a:pt x="2445198" y="2006003"/>
                </a:cubicBezTo>
                <a:cubicBezTo>
                  <a:pt x="2447311" y="2017626"/>
                  <a:pt x="2505426" y="2280726"/>
                  <a:pt x="2440971" y="2476201"/>
                </a:cubicBezTo>
                <a:cubicBezTo>
                  <a:pt x="2376517" y="2672733"/>
                  <a:pt x="2197947" y="2784736"/>
                  <a:pt x="2189495" y="2788962"/>
                </a:cubicBezTo>
                <a:cubicBezTo>
                  <a:pt x="2186325" y="2791076"/>
                  <a:pt x="2184211" y="2791076"/>
                  <a:pt x="2181042" y="2791076"/>
                </a:cubicBezTo>
                <a:close/>
                <a:moveTo>
                  <a:pt x="2417725" y="2040872"/>
                </a:moveTo>
                <a:cubicBezTo>
                  <a:pt x="2374404" y="2082080"/>
                  <a:pt x="2274025" y="2190913"/>
                  <a:pt x="2218024" y="2365256"/>
                </a:cubicBezTo>
                <a:cubicBezTo>
                  <a:pt x="2160966" y="2544882"/>
                  <a:pt x="2179985" y="2691753"/>
                  <a:pt x="2191608" y="2746697"/>
                </a:cubicBezTo>
                <a:cubicBezTo>
                  <a:pt x="2239156" y="2711829"/>
                  <a:pt x="2360668" y="2612506"/>
                  <a:pt x="2409272" y="2464578"/>
                </a:cubicBezTo>
                <a:cubicBezTo>
                  <a:pt x="2458934" y="2315594"/>
                  <a:pt x="2430405" y="2114835"/>
                  <a:pt x="2417725" y="2040872"/>
                </a:cubicBezTo>
                <a:close/>
                <a:moveTo>
                  <a:pt x="1285024" y="1559050"/>
                </a:moveTo>
                <a:lnTo>
                  <a:pt x="1292420" y="1543201"/>
                </a:lnTo>
                <a:cubicBezTo>
                  <a:pt x="1206833" y="1465011"/>
                  <a:pt x="1092718" y="1414293"/>
                  <a:pt x="971206" y="1401613"/>
                </a:cubicBezTo>
                <a:cubicBezTo>
                  <a:pt x="877166" y="1392104"/>
                  <a:pt x="774673" y="1385764"/>
                  <a:pt x="773617" y="1385764"/>
                </a:cubicBezTo>
                <a:cubicBezTo>
                  <a:pt x="764107" y="1384707"/>
                  <a:pt x="756711" y="1392104"/>
                  <a:pt x="755654" y="1401613"/>
                </a:cubicBezTo>
                <a:cubicBezTo>
                  <a:pt x="754598" y="1411123"/>
                  <a:pt x="761994" y="1418519"/>
                  <a:pt x="771504" y="1419576"/>
                </a:cubicBezTo>
                <a:cubicBezTo>
                  <a:pt x="772561" y="1419576"/>
                  <a:pt x="873996" y="1425916"/>
                  <a:pt x="966979" y="1435426"/>
                </a:cubicBezTo>
                <a:cubicBezTo>
                  <a:pt x="1081095" y="1447048"/>
                  <a:pt x="1188870" y="1494596"/>
                  <a:pt x="1269174" y="1568560"/>
                </a:cubicBezTo>
                <a:lnTo>
                  <a:pt x="1280797" y="1555881"/>
                </a:lnTo>
                <a:lnTo>
                  <a:pt x="1273400" y="1571730"/>
                </a:lnTo>
                <a:lnTo>
                  <a:pt x="1285024" y="1559050"/>
                </a:lnTo>
                <a:close/>
                <a:moveTo>
                  <a:pt x="1514311" y="1942606"/>
                </a:moveTo>
                <a:cubicBezTo>
                  <a:pt x="1523821" y="1941549"/>
                  <a:pt x="1530160" y="1934153"/>
                  <a:pt x="1530160" y="1924643"/>
                </a:cubicBezTo>
                <a:cubicBezTo>
                  <a:pt x="1522764" y="1818980"/>
                  <a:pt x="1526990" y="1683732"/>
                  <a:pt x="1525934" y="1683732"/>
                </a:cubicBezTo>
                <a:lnTo>
                  <a:pt x="1525934" y="1683732"/>
                </a:lnTo>
                <a:cubicBezTo>
                  <a:pt x="1553406" y="1527352"/>
                  <a:pt x="1491066" y="1198741"/>
                  <a:pt x="1488952" y="1185005"/>
                </a:cubicBezTo>
                <a:cubicBezTo>
                  <a:pt x="1486839" y="1176552"/>
                  <a:pt x="1479442" y="1170213"/>
                  <a:pt x="1469933" y="1172326"/>
                </a:cubicBezTo>
                <a:cubicBezTo>
                  <a:pt x="1461480" y="1174439"/>
                  <a:pt x="1455140" y="1182892"/>
                  <a:pt x="1457253" y="1191345"/>
                </a:cubicBezTo>
                <a:cubicBezTo>
                  <a:pt x="1458310" y="1194515"/>
                  <a:pt x="1520651" y="1528408"/>
                  <a:pt x="1494235" y="1680562"/>
                </a:cubicBezTo>
                <a:cubicBezTo>
                  <a:pt x="1494235" y="1681619"/>
                  <a:pt x="1490009" y="1820037"/>
                  <a:pt x="1497405" y="1926756"/>
                </a:cubicBezTo>
                <a:cubicBezTo>
                  <a:pt x="1498461" y="1935209"/>
                  <a:pt x="1504802" y="1942606"/>
                  <a:pt x="1514311" y="1942606"/>
                </a:cubicBezTo>
                <a:cubicBezTo>
                  <a:pt x="1513254" y="1942606"/>
                  <a:pt x="1514311" y="1942606"/>
                  <a:pt x="1514311" y="1942606"/>
                </a:cubicBezTo>
                <a:close/>
                <a:moveTo>
                  <a:pt x="1686541" y="2226837"/>
                </a:moveTo>
                <a:cubicBezTo>
                  <a:pt x="1693937" y="2221554"/>
                  <a:pt x="1696051" y="2210988"/>
                  <a:pt x="1690767" y="2203592"/>
                </a:cubicBezTo>
                <a:cubicBezTo>
                  <a:pt x="1587218" y="2050382"/>
                  <a:pt x="1453027" y="2012343"/>
                  <a:pt x="1446687" y="2010229"/>
                </a:cubicBezTo>
                <a:cubicBezTo>
                  <a:pt x="1336798" y="1981701"/>
                  <a:pt x="1164568" y="1970078"/>
                  <a:pt x="1157172" y="1969021"/>
                </a:cubicBezTo>
                <a:cubicBezTo>
                  <a:pt x="1146605" y="1969021"/>
                  <a:pt x="1140266" y="1975361"/>
                  <a:pt x="1139209" y="1984871"/>
                </a:cubicBezTo>
                <a:cubicBezTo>
                  <a:pt x="1138153" y="1994380"/>
                  <a:pt x="1145549" y="2001776"/>
                  <a:pt x="1155058" y="2002833"/>
                </a:cubicBezTo>
                <a:cubicBezTo>
                  <a:pt x="1157172" y="2002833"/>
                  <a:pt x="1330458" y="2015512"/>
                  <a:pt x="1438234" y="2042985"/>
                </a:cubicBezTo>
                <a:cubicBezTo>
                  <a:pt x="1439291" y="2042985"/>
                  <a:pt x="1567142" y="2079967"/>
                  <a:pt x="1663295" y="2222611"/>
                </a:cubicBezTo>
                <a:cubicBezTo>
                  <a:pt x="1666465" y="2226837"/>
                  <a:pt x="1671748" y="2230008"/>
                  <a:pt x="1677031" y="2230008"/>
                </a:cubicBezTo>
                <a:cubicBezTo>
                  <a:pt x="1681258" y="2230008"/>
                  <a:pt x="1684428" y="2228951"/>
                  <a:pt x="1686541" y="2226837"/>
                </a:cubicBezTo>
                <a:close/>
                <a:moveTo>
                  <a:pt x="1879904" y="2564958"/>
                </a:moveTo>
                <a:cubicBezTo>
                  <a:pt x="1901036" y="2493107"/>
                  <a:pt x="1934848" y="2342010"/>
                  <a:pt x="1935905" y="2340953"/>
                </a:cubicBezTo>
                <a:cubicBezTo>
                  <a:pt x="1983453" y="2150761"/>
                  <a:pt x="1980283" y="1791508"/>
                  <a:pt x="1980283" y="1776715"/>
                </a:cubicBezTo>
                <a:cubicBezTo>
                  <a:pt x="1980283" y="1767206"/>
                  <a:pt x="1972886" y="1760866"/>
                  <a:pt x="1963377" y="1760866"/>
                </a:cubicBezTo>
                <a:cubicBezTo>
                  <a:pt x="1963377" y="1760866"/>
                  <a:pt x="1963377" y="1760866"/>
                  <a:pt x="1963377" y="1760866"/>
                </a:cubicBezTo>
                <a:cubicBezTo>
                  <a:pt x="1953867" y="1760866"/>
                  <a:pt x="1946471" y="1768262"/>
                  <a:pt x="1946471" y="1777772"/>
                </a:cubicBezTo>
                <a:cubicBezTo>
                  <a:pt x="1946471" y="1780942"/>
                  <a:pt x="1949641" y="2147591"/>
                  <a:pt x="1903149" y="2334613"/>
                </a:cubicBezTo>
                <a:cubicBezTo>
                  <a:pt x="1903149" y="2335670"/>
                  <a:pt x="1868280" y="2486768"/>
                  <a:pt x="1848205" y="2557562"/>
                </a:cubicBezTo>
                <a:cubicBezTo>
                  <a:pt x="1846091" y="2566015"/>
                  <a:pt x="1850318" y="2575524"/>
                  <a:pt x="1859827" y="2577637"/>
                </a:cubicBezTo>
                <a:cubicBezTo>
                  <a:pt x="1860884" y="2577637"/>
                  <a:pt x="1862997" y="2578694"/>
                  <a:pt x="1864054" y="2578694"/>
                </a:cubicBezTo>
                <a:cubicBezTo>
                  <a:pt x="1871451" y="2576581"/>
                  <a:pt x="1877790" y="2572354"/>
                  <a:pt x="1879904" y="2564958"/>
                </a:cubicBezTo>
                <a:close/>
                <a:moveTo>
                  <a:pt x="2023604" y="2879832"/>
                </a:moveTo>
                <a:cubicBezTo>
                  <a:pt x="2031001" y="2875606"/>
                  <a:pt x="2034171" y="2865039"/>
                  <a:pt x="2028887" y="2857643"/>
                </a:cubicBezTo>
                <a:cubicBezTo>
                  <a:pt x="1941188" y="2709715"/>
                  <a:pt x="1834469" y="2660054"/>
                  <a:pt x="1827072" y="2656884"/>
                </a:cubicBezTo>
                <a:cubicBezTo>
                  <a:pt x="1717183" y="2631525"/>
                  <a:pt x="1633710" y="2599827"/>
                  <a:pt x="1572425" y="2576581"/>
                </a:cubicBezTo>
                <a:cubicBezTo>
                  <a:pt x="1549180" y="2568128"/>
                  <a:pt x="1529104" y="2560731"/>
                  <a:pt x="1512198" y="2554391"/>
                </a:cubicBezTo>
                <a:cubicBezTo>
                  <a:pt x="1502688" y="2551222"/>
                  <a:pt x="1494235" y="2556505"/>
                  <a:pt x="1491066" y="2564958"/>
                </a:cubicBezTo>
                <a:cubicBezTo>
                  <a:pt x="1487895" y="2573411"/>
                  <a:pt x="1493178" y="2582920"/>
                  <a:pt x="1501632" y="2586090"/>
                </a:cubicBezTo>
                <a:cubicBezTo>
                  <a:pt x="1518538" y="2591373"/>
                  <a:pt x="1538614" y="2598770"/>
                  <a:pt x="1560803" y="2607223"/>
                </a:cubicBezTo>
                <a:cubicBezTo>
                  <a:pt x="1622087" y="2630468"/>
                  <a:pt x="1706617" y="2662167"/>
                  <a:pt x="1816506" y="2687526"/>
                </a:cubicBezTo>
                <a:cubicBezTo>
                  <a:pt x="1817562" y="2687526"/>
                  <a:pt x="1918999" y="2735075"/>
                  <a:pt x="2000358" y="2873492"/>
                </a:cubicBezTo>
                <a:cubicBezTo>
                  <a:pt x="2003529" y="2878775"/>
                  <a:pt x="2008812" y="2881945"/>
                  <a:pt x="2014095" y="2881945"/>
                </a:cubicBezTo>
                <a:cubicBezTo>
                  <a:pt x="2018321" y="2881945"/>
                  <a:pt x="2020435" y="2880889"/>
                  <a:pt x="2023604" y="2879832"/>
                </a:cubicBezTo>
                <a:close/>
                <a:moveTo>
                  <a:pt x="2100738" y="2984438"/>
                </a:moveTo>
                <a:cubicBezTo>
                  <a:pt x="2113417" y="2872436"/>
                  <a:pt x="2191608" y="2787906"/>
                  <a:pt x="2194778" y="2784736"/>
                </a:cubicBezTo>
                <a:cubicBezTo>
                  <a:pt x="2272968" y="2666394"/>
                  <a:pt x="2289874" y="2489937"/>
                  <a:pt x="2290930" y="2482541"/>
                </a:cubicBezTo>
                <a:cubicBezTo>
                  <a:pt x="2291987" y="2473032"/>
                  <a:pt x="2284591" y="2465635"/>
                  <a:pt x="2276138" y="2464578"/>
                </a:cubicBezTo>
                <a:cubicBezTo>
                  <a:pt x="2267685" y="2463522"/>
                  <a:pt x="2259232" y="2470918"/>
                  <a:pt x="2258175" y="2479371"/>
                </a:cubicBezTo>
                <a:cubicBezTo>
                  <a:pt x="2258175" y="2481485"/>
                  <a:pt x="2241269" y="2655828"/>
                  <a:pt x="2169418" y="2764660"/>
                </a:cubicBezTo>
                <a:cubicBezTo>
                  <a:pt x="2166249" y="2768887"/>
                  <a:pt x="2082776" y="2857643"/>
                  <a:pt x="2069039" y="2981268"/>
                </a:cubicBezTo>
                <a:cubicBezTo>
                  <a:pt x="2067983" y="2990778"/>
                  <a:pt x="2074322" y="2998174"/>
                  <a:pt x="2083832" y="2999231"/>
                </a:cubicBezTo>
                <a:cubicBezTo>
                  <a:pt x="2084888" y="2999231"/>
                  <a:pt x="2084888" y="2999231"/>
                  <a:pt x="2085945" y="2999231"/>
                </a:cubicBezTo>
                <a:cubicBezTo>
                  <a:pt x="2092285" y="2999231"/>
                  <a:pt x="2099681" y="2992891"/>
                  <a:pt x="2100738" y="2984438"/>
                </a:cubicBezTo>
                <a:close/>
                <a:moveTo>
                  <a:pt x="2188438" y="3325728"/>
                </a:moveTo>
                <a:cubicBezTo>
                  <a:pt x="2197947" y="3324671"/>
                  <a:pt x="2203231" y="3316218"/>
                  <a:pt x="2202174" y="3306708"/>
                </a:cubicBezTo>
                <a:cubicBezTo>
                  <a:pt x="2157796" y="3031986"/>
                  <a:pt x="1566086" y="1914077"/>
                  <a:pt x="1180418" y="1377311"/>
                </a:cubicBezTo>
                <a:cubicBezTo>
                  <a:pt x="796863" y="842659"/>
                  <a:pt x="579198" y="632390"/>
                  <a:pt x="577085" y="630277"/>
                </a:cubicBezTo>
                <a:cubicBezTo>
                  <a:pt x="570745" y="623937"/>
                  <a:pt x="560179" y="623937"/>
                  <a:pt x="553839" y="630277"/>
                </a:cubicBezTo>
                <a:cubicBezTo>
                  <a:pt x="547499" y="636617"/>
                  <a:pt x="547499" y="647183"/>
                  <a:pt x="553839" y="653523"/>
                </a:cubicBezTo>
                <a:cubicBezTo>
                  <a:pt x="555952" y="655636"/>
                  <a:pt x="771504" y="864848"/>
                  <a:pt x="1154002" y="1396330"/>
                </a:cubicBezTo>
                <a:cubicBezTo>
                  <a:pt x="1537557" y="1929926"/>
                  <a:pt x="2125041" y="3039382"/>
                  <a:pt x="2169418" y="3310935"/>
                </a:cubicBezTo>
                <a:cubicBezTo>
                  <a:pt x="2170475" y="3319388"/>
                  <a:pt x="2177872" y="3324671"/>
                  <a:pt x="2185268" y="3324671"/>
                </a:cubicBezTo>
                <a:cubicBezTo>
                  <a:pt x="2186325" y="3325728"/>
                  <a:pt x="2187381" y="3325728"/>
                  <a:pt x="2188438" y="3325728"/>
                </a:cubicBezTo>
                <a:close/>
              </a:path>
            </a:pathLst>
          </a:custGeom>
          <a:solidFill>
            <a:srgbClr val="F1E6DF"/>
          </a:solidFill>
          <a:ln w="105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Inovative">
            <a:extLst>
              <a:ext uri="{FF2B5EF4-FFF2-40B4-BE49-F238E27FC236}">
                <a16:creationId xmlns:a16="http://schemas.microsoft.com/office/drawing/2014/main" id="{38F609A7-41F3-4085-B8FF-FC2F91F1BB89}"/>
              </a:ext>
            </a:extLst>
          </p:cNvPr>
          <p:cNvSpPr txBox="1"/>
          <p:nvPr/>
        </p:nvSpPr>
        <p:spPr>
          <a:xfrm>
            <a:off x="551334" y="1381512"/>
            <a:ext cx="6350801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600" b="1" dirty="0" err="1">
                <a:solidFill>
                  <a:srgbClr val="58312E"/>
                </a:solidFill>
                <a:latin typeface="Georgia" panose="02040502050405020303" pitchFamily="18" charset="0"/>
              </a:rPr>
              <a:t>Inovative</a:t>
            </a:r>
            <a:endParaRPr lang="en-US" sz="9600" b="1" dirty="0">
              <a:solidFill>
                <a:srgbClr val="58312E"/>
              </a:solidFill>
              <a:latin typeface="Georgia" panose="02040502050405020303" pitchFamily="18" charset="0"/>
            </a:endParaRPr>
          </a:p>
        </p:txBody>
      </p:sp>
      <p:sp>
        <p:nvSpPr>
          <p:cNvPr id="8" name="template">
            <a:extLst>
              <a:ext uri="{FF2B5EF4-FFF2-40B4-BE49-F238E27FC236}">
                <a16:creationId xmlns:a16="http://schemas.microsoft.com/office/drawing/2014/main" id="{753468DF-0597-41B3-B1AD-F77FF3E40CC3}"/>
              </a:ext>
            </a:extLst>
          </p:cNvPr>
          <p:cNvSpPr txBox="1"/>
          <p:nvPr/>
        </p:nvSpPr>
        <p:spPr>
          <a:xfrm>
            <a:off x="551334" y="2383319"/>
            <a:ext cx="4274756" cy="12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8800" dirty="0">
                <a:solidFill>
                  <a:srgbClr val="894C47"/>
                </a:solidFill>
                <a:latin typeface="Adlery Pro" panose="02000000000000000000" pitchFamily="2" charset="0"/>
              </a:rPr>
              <a:t>template</a:t>
            </a:r>
          </a:p>
        </p:txBody>
      </p:sp>
      <p:pic>
        <p:nvPicPr>
          <p:cNvPr id="9" name="YOUR LOGO">
            <a:extLst>
              <a:ext uri="{FF2B5EF4-FFF2-40B4-BE49-F238E27FC236}">
                <a16:creationId xmlns:a16="http://schemas.microsoft.com/office/drawing/2014/main" id="{F44E3720-D10A-43E7-A55D-1E37D7FEED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2732" y="757875"/>
            <a:ext cx="2346960" cy="274320"/>
          </a:xfrm>
          <a:prstGeom prst="rect">
            <a:avLst/>
          </a:prstGeom>
        </p:spPr>
      </p:pic>
      <p:sp>
        <p:nvSpPr>
          <p:cNvPr id="10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4E3C8053-E499-4C96-96E6-C82BC19FFAB8}"/>
              </a:ext>
            </a:extLst>
          </p:cNvPr>
          <p:cNvSpPr/>
          <p:nvPr/>
        </p:nvSpPr>
        <p:spPr>
          <a:xfrm>
            <a:off x="551334" y="3437172"/>
            <a:ext cx="55827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koncone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sam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memet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ndue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kantor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dewe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sugih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nemen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ditakoki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opo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rahasiane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yoo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dikei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uapik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enakan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</a:t>
            </a:r>
          </a:p>
        </p:txBody>
      </p:sp>
      <p:sp>
        <p:nvSpPr>
          <p:cNvPr id="11" name="Enjoy Now">
            <a:extLst>
              <a:ext uri="{FF2B5EF4-FFF2-40B4-BE49-F238E27FC236}">
                <a16:creationId xmlns:a16="http://schemas.microsoft.com/office/drawing/2014/main" id="{A0FA120B-5FE2-4809-9054-D1D78CC1ABBA}"/>
              </a:ext>
            </a:extLst>
          </p:cNvPr>
          <p:cNvSpPr/>
          <p:nvPr/>
        </p:nvSpPr>
        <p:spPr>
          <a:xfrm>
            <a:off x="7731172" y="730516"/>
            <a:ext cx="2485596" cy="570222"/>
          </a:xfrm>
          <a:prstGeom prst="roundRect">
            <a:avLst>
              <a:gd name="adj" fmla="val 50000"/>
            </a:avLst>
          </a:prstGeom>
          <a:solidFill>
            <a:srgbClr val="894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Georgia" panose="02040502050405020303" pitchFamily="18" charset="0"/>
              </a:rPr>
              <a:t>Enjoy Now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4AFB224-519E-4A76-A506-CC98B99BB48E}"/>
              </a:ext>
            </a:extLst>
          </p:cNvPr>
          <p:cNvSpPr/>
          <p:nvPr/>
        </p:nvSpPr>
        <p:spPr>
          <a:xfrm>
            <a:off x="7035854" y="2828918"/>
            <a:ext cx="2918700" cy="2939512"/>
          </a:xfrm>
          <a:custGeom>
            <a:avLst/>
            <a:gdLst>
              <a:gd name="connsiteX0" fmla="*/ 2890305 w 2918700"/>
              <a:gd name="connsiteY0" fmla="*/ 1088579 h 2939512"/>
              <a:gd name="connsiteX1" fmla="*/ 2835100 w 2918700"/>
              <a:gd name="connsiteY1" fmla="*/ 887546 h 2939512"/>
              <a:gd name="connsiteX2" fmla="*/ 2748645 w 2918700"/>
              <a:gd name="connsiteY2" fmla="*/ 692762 h 2939512"/>
              <a:gd name="connsiteX3" fmla="*/ 2481989 w 2918700"/>
              <a:gd name="connsiteY3" fmla="*/ 360484 h 2939512"/>
              <a:gd name="connsiteX4" fmla="*/ 2122629 w 2918700"/>
              <a:gd name="connsiteY4" fmla="*/ 141743 h 2939512"/>
              <a:gd name="connsiteX5" fmla="*/ 1987217 w 2918700"/>
              <a:gd name="connsiteY5" fmla="*/ 109452 h 2939512"/>
              <a:gd name="connsiteX6" fmla="*/ 2083046 w 2918700"/>
              <a:gd name="connsiteY6" fmla="*/ 145909 h 2939512"/>
              <a:gd name="connsiteX7" fmla="*/ 1828890 w 2918700"/>
              <a:gd name="connsiteY7" fmla="*/ 103203 h 2939512"/>
              <a:gd name="connsiteX8" fmla="*/ 1721603 w 2918700"/>
              <a:gd name="connsiteY8" fmla="*/ 71954 h 2939512"/>
              <a:gd name="connsiteX9" fmla="*/ 1987217 w 2918700"/>
              <a:gd name="connsiteY9" fmla="*/ 109452 h 2939512"/>
              <a:gd name="connsiteX10" fmla="*/ 1697645 w 2918700"/>
              <a:gd name="connsiteY10" fmla="*/ 64663 h 2939512"/>
              <a:gd name="connsiteX11" fmla="*/ 1622649 w 2918700"/>
              <a:gd name="connsiteY11" fmla="*/ 47997 h 2939512"/>
              <a:gd name="connsiteX12" fmla="*/ 1763268 w 2918700"/>
              <a:gd name="connsiteY12" fmla="*/ 47997 h 2939512"/>
              <a:gd name="connsiteX13" fmla="*/ 1565359 w 2918700"/>
              <a:gd name="connsiteY13" fmla="*/ 35497 h 2939512"/>
              <a:gd name="connsiteX14" fmla="*/ 1541402 w 2918700"/>
              <a:gd name="connsiteY14" fmla="*/ 30289 h 2939512"/>
              <a:gd name="connsiteX15" fmla="*/ 1483071 w 2918700"/>
              <a:gd name="connsiteY15" fmla="*/ 22998 h 2939512"/>
              <a:gd name="connsiteX16" fmla="*/ 1422657 w 2918700"/>
              <a:gd name="connsiteY16" fmla="*/ 15706 h 2939512"/>
              <a:gd name="connsiteX17" fmla="*/ 1359117 w 2918700"/>
              <a:gd name="connsiteY17" fmla="*/ 10498 h 2939512"/>
              <a:gd name="connsiteX18" fmla="*/ 1248705 w 2918700"/>
              <a:gd name="connsiteY18" fmla="*/ 1124 h 2939512"/>
              <a:gd name="connsiteX19" fmla="*/ 760183 w 2918700"/>
              <a:gd name="connsiteY19" fmla="*/ 150076 h 2939512"/>
              <a:gd name="connsiteX20" fmla="*/ 92502 w 2918700"/>
              <a:gd name="connsiteY20" fmla="*/ 921920 h 2939512"/>
              <a:gd name="connsiteX21" fmla="*/ 95627 w 2918700"/>
              <a:gd name="connsiteY21" fmla="*/ 919837 h 2939512"/>
              <a:gd name="connsiteX22" fmla="*/ 24797 w 2918700"/>
              <a:gd name="connsiteY22" fmla="*/ 1158368 h 2939512"/>
              <a:gd name="connsiteX23" fmla="*/ 2923 w 2918700"/>
              <a:gd name="connsiteY23" fmla="*/ 1389609 h 2939512"/>
              <a:gd name="connsiteX24" fmla="*/ 38338 w 2918700"/>
              <a:gd name="connsiteY24" fmla="*/ 1813550 h 2939512"/>
              <a:gd name="connsiteX25" fmla="*/ 99794 w 2918700"/>
              <a:gd name="connsiteY25" fmla="*/ 2016667 h 2939512"/>
              <a:gd name="connsiteX26" fmla="*/ 191456 w 2918700"/>
              <a:gd name="connsiteY26" fmla="*/ 2213534 h 2939512"/>
              <a:gd name="connsiteX27" fmla="*/ 467487 w 2918700"/>
              <a:gd name="connsiteY27" fmla="*/ 2554145 h 2939512"/>
              <a:gd name="connsiteX28" fmla="*/ 740393 w 2918700"/>
              <a:gd name="connsiteY28" fmla="*/ 2739554 h 2939512"/>
              <a:gd name="connsiteX29" fmla="*/ 779974 w 2918700"/>
              <a:gd name="connsiteY29" fmla="*/ 2765595 h 2939512"/>
              <a:gd name="connsiteX30" fmla="*/ 795599 w 2918700"/>
              <a:gd name="connsiteY30" fmla="*/ 2766637 h 2939512"/>
              <a:gd name="connsiteX31" fmla="*/ 834139 w 2918700"/>
              <a:gd name="connsiteY31" fmla="*/ 2784345 h 2939512"/>
              <a:gd name="connsiteX32" fmla="*/ 970591 w 2918700"/>
              <a:gd name="connsiteY32" fmla="*/ 2820801 h 2939512"/>
              <a:gd name="connsiteX33" fmla="*/ 873720 w 2918700"/>
              <a:gd name="connsiteY33" fmla="*/ 2781219 h 2939512"/>
              <a:gd name="connsiteX34" fmla="*/ 1028923 w 2918700"/>
              <a:gd name="connsiteY34" fmla="*/ 2814551 h 2939512"/>
              <a:gd name="connsiteX35" fmla="*/ 963300 w 2918700"/>
              <a:gd name="connsiteY35" fmla="*/ 2815593 h 2939512"/>
              <a:gd name="connsiteX36" fmla="*/ 989341 w 2918700"/>
              <a:gd name="connsiteY36" fmla="*/ 2824968 h 2939512"/>
              <a:gd name="connsiteX37" fmla="*/ 970591 w 2918700"/>
              <a:gd name="connsiteY37" fmla="*/ 2820801 h 2939512"/>
              <a:gd name="connsiteX38" fmla="*/ 1035172 w 2918700"/>
              <a:gd name="connsiteY38" fmla="*/ 2839551 h 2939512"/>
              <a:gd name="connsiteX39" fmla="*/ 1033089 w 2918700"/>
              <a:gd name="connsiteY39" fmla="*/ 2848925 h 2939512"/>
              <a:gd name="connsiteX40" fmla="*/ 1132043 w 2918700"/>
              <a:gd name="connsiteY40" fmla="*/ 2874965 h 2939512"/>
              <a:gd name="connsiteX41" fmla="*/ 834139 w 2918700"/>
              <a:gd name="connsiteY41" fmla="*/ 2783303 h 2939512"/>
              <a:gd name="connsiteX42" fmla="*/ 798723 w 2918700"/>
              <a:gd name="connsiteY42" fmla="*/ 2772886 h 2939512"/>
              <a:gd name="connsiteX43" fmla="*/ 1166417 w 2918700"/>
              <a:gd name="connsiteY43" fmla="*/ 2883299 h 2939512"/>
              <a:gd name="connsiteX44" fmla="*/ 1277871 w 2918700"/>
              <a:gd name="connsiteY44" fmla="*/ 2905173 h 2939512"/>
              <a:gd name="connsiteX45" fmla="*/ 1335160 w 2918700"/>
              <a:gd name="connsiteY45" fmla="*/ 2915589 h 2939512"/>
              <a:gd name="connsiteX46" fmla="*/ 1393491 w 2918700"/>
              <a:gd name="connsiteY46" fmla="*/ 2921839 h 2939512"/>
              <a:gd name="connsiteX47" fmla="*/ 1452863 w 2918700"/>
              <a:gd name="connsiteY47" fmla="*/ 2928089 h 2939512"/>
              <a:gd name="connsiteX48" fmla="*/ 1515361 w 2918700"/>
              <a:gd name="connsiteY48" fmla="*/ 2931213 h 2939512"/>
              <a:gd name="connsiteX49" fmla="*/ 1625774 w 2918700"/>
              <a:gd name="connsiteY49" fmla="*/ 2937463 h 2939512"/>
              <a:gd name="connsiteX50" fmla="*/ 2118462 w 2918700"/>
              <a:gd name="connsiteY50" fmla="*/ 2773928 h 2939512"/>
              <a:gd name="connsiteX51" fmla="*/ 2341370 w 2918700"/>
              <a:gd name="connsiteY51" fmla="*/ 2620809 h 2939512"/>
              <a:gd name="connsiteX52" fmla="*/ 2559070 w 2918700"/>
              <a:gd name="connsiteY52" fmla="*/ 2422901 h 2939512"/>
              <a:gd name="connsiteX53" fmla="*/ 2731979 w 2918700"/>
              <a:gd name="connsiteY53" fmla="*/ 2141662 h 2939512"/>
              <a:gd name="connsiteX54" fmla="*/ 2808017 w 2918700"/>
              <a:gd name="connsiteY54" fmla="*/ 1982294 h 2939512"/>
              <a:gd name="connsiteX55" fmla="*/ 2804893 w 2918700"/>
              <a:gd name="connsiteY55" fmla="*/ 1984376 h 2939512"/>
              <a:gd name="connsiteX56" fmla="*/ 2883014 w 2918700"/>
              <a:gd name="connsiteY56" fmla="*/ 1743761 h 2939512"/>
              <a:gd name="connsiteX57" fmla="*/ 2911138 w 2918700"/>
              <a:gd name="connsiteY57" fmla="*/ 1511479 h 2939512"/>
              <a:gd name="connsiteX58" fmla="*/ 2890305 w 2918700"/>
              <a:gd name="connsiteY58" fmla="*/ 1088579 h 2939512"/>
              <a:gd name="connsiteX59" fmla="*/ 2234082 w 2918700"/>
              <a:gd name="connsiteY59" fmla="*/ 2463524 h 2939512"/>
              <a:gd name="connsiteX60" fmla="*/ 2322620 w 2918700"/>
              <a:gd name="connsiteY60" fmla="*/ 2399985 h 2939512"/>
              <a:gd name="connsiteX61" fmla="*/ 2288247 w 2918700"/>
              <a:gd name="connsiteY61" fmla="*/ 2432275 h 2939512"/>
              <a:gd name="connsiteX62" fmla="*/ 2174710 w 2918700"/>
              <a:gd name="connsiteY62" fmla="*/ 2517688 h 2939512"/>
              <a:gd name="connsiteX63" fmla="*/ 2225749 w 2918700"/>
              <a:gd name="connsiteY63" fmla="*/ 2469774 h 2939512"/>
              <a:gd name="connsiteX64" fmla="*/ 2234082 w 2918700"/>
              <a:gd name="connsiteY64" fmla="*/ 2463524 h 2939512"/>
              <a:gd name="connsiteX65" fmla="*/ 1637231 w 2918700"/>
              <a:gd name="connsiteY65" fmla="*/ 2805177 h 2939512"/>
              <a:gd name="connsiteX66" fmla="*/ 1670563 w 2918700"/>
              <a:gd name="connsiteY66" fmla="*/ 2801010 h 2939512"/>
              <a:gd name="connsiteX67" fmla="*/ 1664314 w 2918700"/>
              <a:gd name="connsiteY67" fmla="*/ 2802052 h 2939512"/>
              <a:gd name="connsiteX68" fmla="*/ 1637231 w 2918700"/>
              <a:gd name="connsiteY68" fmla="*/ 2805177 h 2939512"/>
              <a:gd name="connsiteX69" fmla="*/ 2285122 w 2918700"/>
              <a:gd name="connsiteY69" fmla="*/ 509437 h 2939512"/>
              <a:gd name="connsiteX70" fmla="*/ 2243457 w 2918700"/>
              <a:gd name="connsiteY70" fmla="*/ 474021 h 2939512"/>
              <a:gd name="connsiteX71" fmla="*/ 2304913 w 2918700"/>
              <a:gd name="connsiteY71" fmla="*/ 521936 h 2939512"/>
              <a:gd name="connsiteX72" fmla="*/ 2285122 w 2918700"/>
              <a:gd name="connsiteY72" fmla="*/ 509437 h 2939512"/>
              <a:gd name="connsiteX73" fmla="*/ 1320578 w 2918700"/>
              <a:gd name="connsiteY73" fmla="*/ 142785 h 2939512"/>
              <a:gd name="connsiteX74" fmla="*/ 1262246 w 2918700"/>
              <a:gd name="connsiteY74" fmla="*/ 151117 h 2939512"/>
              <a:gd name="connsiteX75" fmla="*/ 1276829 w 2918700"/>
              <a:gd name="connsiteY75" fmla="*/ 147993 h 2939512"/>
              <a:gd name="connsiteX76" fmla="*/ 1320578 w 2918700"/>
              <a:gd name="connsiteY76" fmla="*/ 142785 h 2939512"/>
              <a:gd name="connsiteX77" fmla="*/ 810182 w 2918700"/>
              <a:gd name="connsiteY77" fmla="*/ 332360 h 2939512"/>
              <a:gd name="connsiteX78" fmla="*/ 748726 w 2918700"/>
              <a:gd name="connsiteY78" fmla="*/ 366734 h 2939512"/>
              <a:gd name="connsiteX79" fmla="*/ 957050 w 2918700"/>
              <a:gd name="connsiteY79" fmla="*/ 251114 h 2939512"/>
              <a:gd name="connsiteX80" fmla="*/ 1051838 w 2918700"/>
              <a:gd name="connsiteY80" fmla="*/ 214657 h 2939512"/>
              <a:gd name="connsiteX81" fmla="*/ 1007048 w 2918700"/>
              <a:gd name="connsiteY81" fmla="*/ 234447 h 2939512"/>
              <a:gd name="connsiteX82" fmla="*/ 810182 w 2918700"/>
              <a:gd name="connsiteY82" fmla="*/ 332360 h 2939512"/>
              <a:gd name="connsiteX83" fmla="*/ 664354 w 2918700"/>
              <a:gd name="connsiteY83" fmla="*/ 431315 h 2939512"/>
              <a:gd name="connsiteX84" fmla="*/ 699769 w 2918700"/>
              <a:gd name="connsiteY84" fmla="*/ 402149 h 2939512"/>
              <a:gd name="connsiteX85" fmla="*/ 548734 w 2918700"/>
              <a:gd name="connsiteY85" fmla="*/ 541727 h 2939512"/>
              <a:gd name="connsiteX86" fmla="*/ 664354 w 2918700"/>
              <a:gd name="connsiteY86" fmla="*/ 431315 h 2939512"/>
              <a:gd name="connsiteX87" fmla="*/ 454987 w 2918700"/>
              <a:gd name="connsiteY87" fmla="*/ 654223 h 2939512"/>
              <a:gd name="connsiteX88" fmla="*/ 482070 w 2918700"/>
              <a:gd name="connsiteY88" fmla="*/ 617766 h 2939512"/>
              <a:gd name="connsiteX89" fmla="*/ 507069 w 2918700"/>
              <a:gd name="connsiteY89" fmla="*/ 587558 h 2939512"/>
              <a:gd name="connsiteX90" fmla="*/ 487278 w 2918700"/>
              <a:gd name="connsiteY90" fmla="*/ 618807 h 2939512"/>
              <a:gd name="connsiteX91" fmla="*/ 369574 w 2918700"/>
              <a:gd name="connsiteY91" fmla="*/ 826091 h 2939512"/>
              <a:gd name="connsiteX92" fmla="*/ 400823 w 2918700"/>
              <a:gd name="connsiteY92" fmla="*/ 747969 h 2939512"/>
              <a:gd name="connsiteX93" fmla="*/ 488319 w 2918700"/>
              <a:gd name="connsiteY93" fmla="*/ 618807 h 2939512"/>
              <a:gd name="connsiteX94" fmla="*/ 454987 w 2918700"/>
              <a:gd name="connsiteY94" fmla="*/ 654223 h 2939512"/>
              <a:gd name="connsiteX95" fmla="*/ 957050 w 2918700"/>
              <a:gd name="connsiteY95" fmla="*/ 213615 h 2939512"/>
              <a:gd name="connsiteX96" fmla="*/ 957050 w 2918700"/>
              <a:gd name="connsiteY96" fmla="*/ 213615 h 2939512"/>
              <a:gd name="connsiteX97" fmla="*/ 957050 w 2918700"/>
              <a:gd name="connsiteY97" fmla="*/ 213615 h 2939512"/>
              <a:gd name="connsiteX98" fmla="*/ 957050 w 2918700"/>
              <a:gd name="connsiteY98" fmla="*/ 213615 h 2939512"/>
              <a:gd name="connsiteX99" fmla="*/ 2498655 w 2918700"/>
              <a:gd name="connsiteY99" fmla="*/ 2168744 h 2939512"/>
              <a:gd name="connsiteX100" fmla="*/ 2517405 w 2918700"/>
              <a:gd name="connsiteY100" fmla="*/ 2126038 h 2939512"/>
              <a:gd name="connsiteX101" fmla="*/ 2520529 w 2918700"/>
              <a:gd name="connsiteY101" fmla="*/ 2120830 h 2939512"/>
              <a:gd name="connsiteX102" fmla="*/ 2498655 w 2918700"/>
              <a:gd name="connsiteY102" fmla="*/ 2168744 h 2939512"/>
              <a:gd name="connsiteX103" fmla="*/ 2628858 w 2918700"/>
              <a:gd name="connsiteY103" fmla="*/ 2244783 h 2939512"/>
              <a:gd name="connsiteX104" fmla="*/ 2695522 w 2918700"/>
              <a:gd name="connsiteY104" fmla="*/ 2130204 h 2939512"/>
              <a:gd name="connsiteX105" fmla="*/ 2640315 w 2918700"/>
              <a:gd name="connsiteY105" fmla="*/ 2231242 h 2939512"/>
              <a:gd name="connsiteX106" fmla="*/ 2633025 w 2918700"/>
              <a:gd name="connsiteY106" fmla="*/ 2241658 h 2939512"/>
              <a:gd name="connsiteX107" fmla="*/ 2628858 w 2918700"/>
              <a:gd name="connsiteY107" fmla="*/ 2244783 h 2939512"/>
              <a:gd name="connsiteX108" fmla="*/ 2712188 w 2918700"/>
              <a:gd name="connsiteY108" fmla="*/ 2096872 h 2939512"/>
              <a:gd name="connsiteX109" fmla="*/ 2738228 w 2918700"/>
              <a:gd name="connsiteY109" fmla="*/ 2013542 h 2939512"/>
              <a:gd name="connsiteX110" fmla="*/ 2795518 w 2918700"/>
              <a:gd name="connsiteY110" fmla="*/ 1852091 h 2939512"/>
              <a:gd name="connsiteX111" fmla="*/ 2712188 w 2918700"/>
              <a:gd name="connsiteY111" fmla="*/ 2096872 h 2939512"/>
              <a:gd name="connsiteX112" fmla="*/ 634147 w 2918700"/>
              <a:gd name="connsiteY112" fmla="*/ 2546854 h 2939512"/>
              <a:gd name="connsiteX113" fmla="*/ 541442 w 2918700"/>
              <a:gd name="connsiteY113" fmla="*/ 2489564 h 2939512"/>
              <a:gd name="connsiteX114" fmla="*/ 441446 w 2918700"/>
              <a:gd name="connsiteY114" fmla="*/ 2398944 h 2939512"/>
              <a:gd name="connsiteX115" fmla="*/ 262287 w 2918700"/>
              <a:gd name="connsiteY115" fmla="*/ 2167703 h 2939512"/>
              <a:gd name="connsiteX116" fmla="*/ 172707 w 2918700"/>
              <a:gd name="connsiteY116" fmla="*/ 2003126 h 2939512"/>
              <a:gd name="connsiteX117" fmla="*/ 60212 w 2918700"/>
              <a:gd name="connsiteY117" fmla="*/ 1585434 h 2939512"/>
              <a:gd name="connsiteX118" fmla="*/ 82086 w 2918700"/>
              <a:gd name="connsiteY118" fmla="*/ 1139619 h 2939512"/>
              <a:gd name="connsiteX119" fmla="*/ 132084 w 2918700"/>
              <a:gd name="connsiteY119" fmla="*/ 954210 h 2939512"/>
              <a:gd name="connsiteX120" fmla="*/ 166457 w 2918700"/>
              <a:gd name="connsiteY120" fmla="*/ 862547 h 2939512"/>
              <a:gd name="connsiteX121" fmla="*/ 202914 w 2918700"/>
              <a:gd name="connsiteY121" fmla="*/ 774009 h 2939512"/>
              <a:gd name="connsiteX122" fmla="*/ 264370 w 2918700"/>
              <a:gd name="connsiteY122" fmla="*/ 667764 h 2939512"/>
              <a:gd name="connsiteX123" fmla="*/ 269578 w 2918700"/>
              <a:gd name="connsiteY123" fmla="*/ 664639 h 2939512"/>
              <a:gd name="connsiteX124" fmla="*/ 196665 w 2918700"/>
              <a:gd name="connsiteY124" fmla="*/ 794842 h 2939512"/>
              <a:gd name="connsiteX125" fmla="*/ 167499 w 2918700"/>
              <a:gd name="connsiteY125" fmla="*/ 893796 h 2939512"/>
              <a:gd name="connsiteX126" fmla="*/ 89377 w 2918700"/>
              <a:gd name="connsiteY126" fmla="*/ 1163577 h 2939512"/>
              <a:gd name="connsiteX127" fmla="*/ 57087 w 2918700"/>
              <a:gd name="connsiteY127" fmla="*/ 1445857 h 2939512"/>
              <a:gd name="connsiteX128" fmla="*/ 67503 w 2918700"/>
              <a:gd name="connsiteY128" fmla="*/ 1487522 h 2939512"/>
              <a:gd name="connsiteX129" fmla="*/ 83127 w 2918700"/>
              <a:gd name="connsiteY129" fmla="*/ 1669806 h 2939512"/>
              <a:gd name="connsiteX130" fmla="*/ 124792 w 2918700"/>
              <a:gd name="connsiteY130" fmla="*/ 1848965 h 2939512"/>
              <a:gd name="connsiteX131" fmla="*/ 120626 w 2918700"/>
              <a:gd name="connsiteY131" fmla="*/ 1818759 h 2939512"/>
              <a:gd name="connsiteX132" fmla="*/ 117501 w 2918700"/>
              <a:gd name="connsiteY132" fmla="*/ 1788551 h 2939512"/>
              <a:gd name="connsiteX133" fmla="*/ 200831 w 2918700"/>
              <a:gd name="connsiteY133" fmla="*/ 2017709 h 2939512"/>
              <a:gd name="connsiteX134" fmla="*/ 301868 w 2918700"/>
              <a:gd name="connsiteY134" fmla="*/ 2195827 h 2939512"/>
              <a:gd name="connsiteX135" fmla="*/ 367491 w 2918700"/>
              <a:gd name="connsiteY135" fmla="*/ 2289573 h 2939512"/>
              <a:gd name="connsiteX136" fmla="*/ 357075 w 2918700"/>
              <a:gd name="connsiteY136" fmla="*/ 2279157 h 2939512"/>
              <a:gd name="connsiteX137" fmla="*/ 386240 w 2918700"/>
              <a:gd name="connsiteY137" fmla="*/ 2313530 h 2939512"/>
              <a:gd name="connsiteX138" fmla="*/ 490403 w 2918700"/>
              <a:gd name="connsiteY138" fmla="*/ 2429150 h 2939512"/>
              <a:gd name="connsiteX139" fmla="*/ 707061 w 2918700"/>
              <a:gd name="connsiteY139" fmla="*/ 2585394 h 2939512"/>
              <a:gd name="connsiteX140" fmla="*/ 634147 w 2918700"/>
              <a:gd name="connsiteY140" fmla="*/ 2546854 h 2939512"/>
              <a:gd name="connsiteX141" fmla="*/ 2841350 w 2918700"/>
              <a:gd name="connsiteY141" fmla="*/ 1712513 h 2939512"/>
              <a:gd name="connsiteX142" fmla="*/ 2844474 w 2918700"/>
              <a:gd name="connsiteY142" fmla="*/ 1633350 h 2939512"/>
              <a:gd name="connsiteX143" fmla="*/ 2865306 w 2918700"/>
              <a:gd name="connsiteY143" fmla="*/ 1458356 h 2939512"/>
              <a:gd name="connsiteX144" fmla="*/ 2855933 w 2918700"/>
              <a:gd name="connsiteY144" fmla="*/ 1416691 h 2939512"/>
              <a:gd name="connsiteX145" fmla="*/ 2845516 w 2918700"/>
              <a:gd name="connsiteY145" fmla="*/ 1234407 h 2939512"/>
              <a:gd name="connsiteX146" fmla="*/ 2809059 w 2918700"/>
              <a:gd name="connsiteY146" fmla="*/ 1056289 h 2939512"/>
              <a:gd name="connsiteX147" fmla="*/ 2812184 w 2918700"/>
              <a:gd name="connsiteY147" fmla="*/ 1086497 h 2939512"/>
              <a:gd name="connsiteX148" fmla="*/ 2814268 w 2918700"/>
              <a:gd name="connsiteY148" fmla="*/ 1116703 h 2939512"/>
              <a:gd name="connsiteX149" fmla="*/ 2737187 w 2918700"/>
              <a:gd name="connsiteY149" fmla="*/ 890671 h 2939512"/>
              <a:gd name="connsiteX150" fmla="*/ 2641357 w 2918700"/>
              <a:gd name="connsiteY150" fmla="*/ 715678 h 2939512"/>
              <a:gd name="connsiteX151" fmla="*/ 2459073 w 2918700"/>
              <a:gd name="connsiteY151" fmla="*/ 486521 h 2939512"/>
              <a:gd name="connsiteX152" fmla="*/ 2246582 w 2918700"/>
              <a:gd name="connsiteY152" fmla="*/ 336527 h 2939512"/>
              <a:gd name="connsiteX153" fmla="*/ 2317412 w 2918700"/>
              <a:gd name="connsiteY153" fmla="*/ 371942 h 2939512"/>
              <a:gd name="connsiteX154" fmla="*/ 2409075 w 2918700"/>
              <a:gd name="connsiteY154" fmla="*/ 426107 h 2939512"/>
              <a:gd name="connsiteX155" fmla="*/ 2506988 w 2918700"/>
              <a:gd name="connsiteY155" fmla="*/ 513603 h 2939512"/>
              <a:gd name="connsiteX156" fmla="*/ 2679898 w 2918700"/>
              <a:gd name="connsiteY156" fmla="*/ 739635 h 2939512"/>
              <a:gd name="connsiteX157" fmla="*/ 2765310 w 2918700"/>
              <a:gd name="connsiteY157" fmla="*/ 901087 h 2939512"/>
              <a:gd name="connsiteX158" fmla="*/ 2866349 w 2918700"/>
              <a:gd name="connsiteY158" fmla="*/ 1315654 h 2939512"/>
              <a:gd name="connsiteX159" fmla="*/ 2841350 w 2918700"/>
              <a:gd name="connsiteY159" fmla="*/ 1712513 h 293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2918700" h="2939512">
                <a:moveTo>
                  <a:pt x="2890305" y="1088579"/>
                </a:moveTo>
                <a:cubicBezTo>
                  <a:pt x="2875722" y="1019832"/>
                  <a:pt x="2859057" y="953168"/>
                  <a:pt x="2835100" y="887546"/>
                </a:cubicBezTo>
                <a:cubicBezTo>
                  <a:pt x="2812184" y="820882"/>
                  <a:pt x="2783019" y="755260"/>
                  <a:pt x="2748645" y="692762"/>
                </a:cubicBezTo>
                <a:cubicBezTo>
                  <a:pt x="2680939" y="567767"/>
                  <a:pt x="2589276" y="454231"/>
                  <a:pt x="2481989" y="360484"/>
                </a:cubicBezTo>
                <a:cubicBezTo>
                  <a:pt x="2374701" y="265696"/>
                  <a:pt x="2250748" y="193824"/>
                  <a:pt x="2122629" y="141743"/>
                </a:cubicBezTo>
                <a:cubicBezTo>
                  <a:pt x="2079922" y="129244"/>
                  <a:pt x="2034090" y="119869"/>
                  <a:pt x="1987217" y="109452"/>
                </a:cubicBezTo>
                <a:cubicBezTo>
                  <a:pt x="2018466" y="119869"/>
                  <a:pt x="2050756" y="132368"/>
                  <a:pt x="2083046" y="145909"/>
                </a:cubicBezTo>
                <a:cubicBezTo>
                  <a:pt x="2008050" y="130285"/>
                  <a:pt x="1921595" y="113619"/>
                  <a:pt x="1828890" y="103203"/>
                </a:cubicBezTo>
                <a:cubicBezTo>
                  <a:pt x="1791391" y="91745"/>
                  <a:pt x="1754935" y="81329"/>
                  <a:pt x="1721603" y="71954"/>
                </a:cubicBezTo>
                <a:cubicBezTo>
                  <a:pt x="1814307" y="79246"/>
                  <a:pt x="1903887" y="91745"/>
                  <a:pt x="1987217" y="109452"/>
                </a:cubicBezTo>
                <a:cubicBezTo>
                  <a:pt x="1883055" y="77162"/>
                  <a:pt x="1788267" y="65705"/>
                  <a:pt x="1697645" y="64663"/>
                </a:cubicBezTo>
                <a:cubicBezTo>
                  <a:pt x="1672647" y="58413"/>
                  <a:pt x="1647647" y="53205"/>
                  <a:pt x="1622649" y="47997"/>
                </a:cubicBezTo>
                <a:cubicBezTo>
                  <a:pt x="1669522" y="45914"/>
                  <a:pt x="1715353" y="45914"/>
                  <a:pt x="1763268" y="47997"/>
                </a:cubicBezTo>
                <a:cubicBezTo>
                  <a:pt x="1697645" y="39664"/>
                  <a:pt x="1632023" y="35497"/>
                  <a:pt x="1565359" y="35497"/>
                </a:cubicBezTo>
                <a:lnTo>
                  <a:pt x="1541402" y="30289"/>
                </a:lnTo>
                <a:cubicBezTo>
                  <a:pt x="1522652" y="28206"/>
                  <a:pt x="1502862" y="25081"/>
                  <a:pt x="1483071" y="22998"/>
                </a:cubicBezTo>
                <a:cubicBezTo>
                  <a:pt x="1463280" y="20914"/>
                  <a:pt x="1443489" y="17790"/>
                  <a:pt x="1422657" y="15706"/>
                </a:cubicBezTo>
                <a:cubicBezTo>
                  <a:pt x="1401824" y="12582"/>
                  <a:pt x="1380992" y="10498"/>
                  <a:pt x="1359117" y="10498"/>
                </a:cubicBezTo>
                <a:cubicBezTo>
                  <a:pt x="1316411" y="10498"/>
                  <a:pt x="1314328" y="-4084"/>
                  <a:pt x="1248705" y="1124"/>
                </a:cubicBezTo>
                <a:cubicBezTo>
                  <a:pt x="1077879" y="22998"/>
                  <a:pt x="910177" y="70913"/>
                  <a:pt x="760183" y="150076"/>
                </a:cubicBezTo>
                <a:cubicBezTo>
                  <a:pt x="441446" y="322985"/>
                  <a:pt x="216456" y="602141"/>
                  <a:pt x="92502" y="921920"/>
                </a:cubicBezTo>
                <a:cubicBezTo>
                  <a:pt x="93543" y="919837"/>
                  <a:pt x="95627" y="919837"/>
                  <a:pt x="95627" y="919837"/>
                </a:cubicBezTo>
                <a:cubicBezTo>
                  <a:pt x="66461" y="995875"/>
                  <a:pt x="42504" y="1075038"/>
                  <a:pt x="24797" y="1158368"/>
                </a:cubicBezTo>
                <a:cubicBezTo>
                  <a:pt x="7089" y="1240657"/>
                  <a:pt x="9172" y="1305238"/>
                  <a:pt x="2923" y="1389609"/>
                </a:cubicBezTo>
                <a:cubicBezTo>
                  <a:pt x="-6452" y="1532312"/>
                  <a:pt x="7089" y="1676056"/>
                  <a:pt x="38338" y="1813550"/>
                </a:cubicBezTo>
                <a:cubicBezTo>
                  <a:pt x="53962" y="1883339"/>
                  <a:pt x="73753" y="1950003"/>
                  <a:pt x="99794" y="2016667"/>
                </a:cubicBezTo>
                <a:cubicBezTo>
                  <a:pt x="124792" y="2084373"/>
                  <a:pt x="155000" y="2149995"/>
                  <a:pt x="191456" y="2213534"/>
                </a:cubicBezTo>
                <a:cubicBezTo>
                  <a:pt x="263329" y="2340612"/>
                  <a:pt x="357075" y="2457274"/>
                  <a:pt x="467487" y="2554145"/>
                </a:cubicBezTo>
                <a:cubicBezTo>
                  <a:pt x="550817" y="2628101"/>
                  <a:pt x="643522" y="2689556"/>
                  <a:pt x="740393" y="2739554"/>
                </a:cubicBezTo>
                <a:cubicBezTo>
                  <a:pt x="746642" y="2745804"/>
                  <a:pt x="760183" y="2755179"/>
                  <a:pt x="779974" y="2765595"/>
                </a:cubicBezTo>
                <a:cubicBezTo>
                  <a:pt x="785182" y="2765595"/>
                  <a:pt x="790391" y="2765595"/>
                  <a:pt x="795599" y="2766637"/>
                </a:cubicBezTo>
                <a:cubicBezTo>
                  <a:pt x="808098" y="2772886"/>
                  <a:pt x="821639" y="2778094"/>
                  <a:pt x="834139" y="2784345"/>
                </a:cubicBezTo>
                <a:cubicBezTo>
                  <a:pt x="876845" y="2797886"/>
                  <a:pt x="922677" y="2808302"/>
                  <a:pt x="970591" y="2820801"/>
                </a:cubicBezTo>
                <a:cubicBezTo>
                  <a:pt x="939343" y="2809343"/>
                  <a:pt x="907053" y="2795802"/>
                  <a:pt x="873720" y="2781219"/>
                </a:cubicBezTo>
                <a:cubicBezTo>
                  <a:pt x="921635" y="2792677"/>
                  <a:pt x="973716" y="2804135"/>
                  <a:pt x="1028923" y="2814551"/>
                </a:cubicBezTo>
                <a:cubicBezTo>
                  <a:pt x="1004965" y="2813510"/>
                  <a:pt x="982050" y="2813510"/>
                  <a:pt x="963300" y="2815593"/>
                </a:cubicBezTo>
                <a:cubicBezTo>
                  <a:pt x="970591" y="2818718"/>
                  <a:pt x="979966" y="2821843"/>
                  <a:pt x="989341" y="2824968"/>
                </a:cubicBezTo>
                <a:cubicBezTo>
                  <a:pt x="983091" y="2823926"/>
                  <a:pt x="976842" y="2822884"/>
                  <a:pt x="970591" y="2820801"/>
                </a:cubicBezTo>
                <a:cubicBezTo>
                  <a:pt x="992466" y="2828092"/>
                  <a:pt x="1014340" y="2834342"/>
                  <a:pt x="1035172" y="2839551"/>
                </a:cubicBezTo>
                <a:cubicBezTo>
                  <a:pt x="1034131" y="2843717"/>
                  <a:pt x="1033089" y="2848925"/>
                  <a:pt x="1033089" y="2848925"/>
                </a:cubicBezTo>
                <a:cubicBezTo>
                  <a:pt x="1068504" y="2858300"/>
                  <a:pt x="1100795" y="2866633"/>
                  <a:pt x="1132043" y="2874965"/>
                </a:cubicBezTo>
                <a:cubicBezTo>
                  <a:pt x="1031006" y="2855175"/>
                  <a:pt x="931010" y="2824968"/>
                  <a:pt x="834139" y="2783303"/>
                </a:cubicBezTo>
                <a:cubicBezTo>
                  <a:pt x="822681" y="2780178"/>
                  <a:pt x="810182" y="2776011"/>
                  <a:pt x="798723" y="2772886"/>
                </a:cubicBezTo>
                <a:cubicBezTo>
                  <a:pt x="931010" y="2842675"/>
                  <a:pt x="1052880" y="2870799"/>
                  <a:pt x="1166417" y="2883299"/>
                </a:cubicBezTo>
                <a:cubicBezTo>
                  <a:pt x="1203916" y="2893715"/>
                  <a:pt x="1241414" y="2897881"/>
                  <a:pt x="1277871" y="2905173"/>
                </a:cubicBezTo>
                <a:lnTo>
                  <a:pt x="1335160" y="2915589"/>
                </a:lnTo>
                <a:cubicBezTo>
                  <a:pt x="1353909" y="2917672"/>
                  <a:pt x="1373700" y="2919756"/>
                  <a:pt x="1393491" y="2921839"/>
                </a:cubicBezTo>
                <a:cubicBezTo>
                  <a:pt x="1413282" y="2923922"/>
                  <a:pt x="1433073" y="2926005"/>
                  <a:pt x="1452863" y="2928089"/>
                </a:cubicBezTo>
                <a:cubicBezTo>
                  <a:pt x="1473696" y="2930172"/>
                  <a:pt x="1494528" y="2932255"/>
                  <a:pt x="1515361" y="2931213"/>
                </a:cubicBezTo>
                <a:cubicBezTo>
                  <a:pt x="1558068" y="2930172"/>
                  <a:pt x="1560151" y="2944754"/>
                  <a:pt x="1625774" y="2937463"/>
                </a:cubicBezTo>
                <a:cubicBezTo>
                  <a:pt x="1797642" y="2910381"/>
                  <a:pt x="1966385" y="2858300"/>
                  <a:pt x="2118462" y="2773928"/>
                </a:cubicBezTo>
                <a:cubicBezTo>
                  <a:pt x="2198667" y="2729138"/>
                  <a:pt x="2272622" y="2678099"/>
                  <a:pt x="2341370" y="2620809"/>
                </a:cubicBezTo>
                <a:cubicBezTo>
                  <a:pt x="2421574" y="2563520"/>
                  <a:pt x="2495529" y="2497898"/>
                  <a:pt x="2559070" y="2422901"/>
                </a:cubicBezTo>
                <a:cubicBezTo>
                  <a:pt x="2629899" y="2337487"/>
                  <a:pt x="2688230" y="2242700"/>
                  <a:pt x="2731979" y="2141662"/>
                </a:cubicBezTo>
                <a:cubicBezTo>
                  <a:pt x="2760102" y="2089581"/>
                  <a:pt x="2785102" y="2036458"/>
                  <a:pt x="2808017" y="1982294"/>
                </a:cubicBezTo>
                <a:cubicBezTo>
                  <a:pt x="2805934" y="1984376"/>
                  <a:pt x="2804893" y="1984376"/>
                  <a:pt x="2804893" y="1984376"/>
                </a:cubicBezTo>
                <a:cubicBezTo>
                  <a:pt x="2836141" y="1907297"/>
                  <a:pt x="2862182" y="1827091"/>
                  <a:pt x="2883014" y="1743761"/>
                </a:cubicBezTo>
                <a:cubicBezTo>
                  <a:pt x="2902806" y="1661473"/>
                  <a:pt x="2903847" y="1595851"/>
                  <a:pt x="2911138" y="1511479"/>
                </a:cubicBezTo>
                <a:cubicBezTo>
                  <a:pt x="2926762" y="1369818"/>
                  <a:pt x="2917387" y="1226074"/>
                  <a:pt x="2890305" y="1088579"/>
                </a:cubicBezTo>
                <a:close/>
                <a:moveTo>
                  <a:pt x="2234082" y="2463524"/>
                </a:moveTo>
                <a:cubicBezTo>
                  <a:pt x="2265331" y="2444775"/>
                  <a:pt x="2294497" y="2423942"/>
                  <a:pt x="2322620" y="2399985"/>
                </a:cubicBezTo>
                <a:cubicBezTo>
                  <a:pt x="2311162" y="2411443"/>
                  <a:pt x="2299705" y="2421859"/>
                  <a:pt x="2288247" y="2432275"/>
                </a:cubicBezTo>
                <a:cubicBezTo>
                  <a:pt x="2252832" y="2462482"/>
                  <a:pt x="2215333" y="2491648"/>
                  <a:pt x="2174710" y="2517688"/>
                </a:cubicBezTo>
                <a:cubicBezTo>
                  <a:pt x="2192417" y="2502064"/>
                  <a:pt x="2209083" y="2486440"/>
                  <a:pt x="2225749" y="2469774"/>
                </a:cubicBezTo>
                <a:cubicBezTo>
                  <a:pt x="2228874" y="2467691"/>
                  <a:pt x="2231999" y="2465607"/>
                  <a:pt x="2234082" y="2463524"/>
                </a:cubicBezTo>
                <a:close/>
                <a:moveTo>
                  <a:pt x="1637231" y="2805177"/>
                </a:moveTo>
                <a:cubicBezTo>
                  <a:pt x="1648689" y="2804135"/>
                  <a:pt x="1659106" y="2803094"/>
                  <a:pt x="1670563" y="2801010"/>
                </a:cubicBezTo>
                <a:cubicBezTo>
                  <a:pt x="1668480" y="2801010"/>
                  <a:pt x="1666397" y="2802052"/>
                  <a:pt x="1664314" y="2802052"/>
                </a:cubicBezTo>
                <a:cubicBezTo>
                  <a:pt x="1654939" y="2803094"/>
                  <a:pt x="1645564" y="2804135"/>
                  <a:pt x="1637231" y="2805177"/>
                </a:cubicBezTo>
                <a:close/>
                <a:moveTo>
                  <a:pt x="2285122" y="509437"/>
                </a:moveTo>
                <a:cubicBezTo>
                  <a:pt x="2271581" y="496937"/>
                  <a:pt x="2258040" y="485479"/>
                  <a:pt x="2243457" y="474021"/>
                </a:cubicBezTo>
                <a:cubicBezTo>
                  <a:pt x="2264289" y="488604"/>
                  <a:pt x="2285122" y="505270"/>
                  <a:pt x="2304913" y="521936"/>
                </a:cubicBezTo>
                <a:cubicBezTo>
                  <a:pt x="2298663" y="517769"/>
                  <a:pt x="2291371" y="513603"/>
                  <a:pt x="2285122" y="509437"/>
                </a:cubicBezTo>
                <a:close/>
                <a:moveTo>
                  <a:pt x="1320578" y="142785"/>
                </a:moveTo>
                <a:cubicBezTo>
                  <a:pt x="1300787" y="144868"/>
                  <a:pt x="1282037" y="147993"/>
                  <a:pt x="1262246" y="151117"/>
                </a:cubicBezTo>
                <a:cubicBezTo>
                  <a:pt x="1267454" y="150076"/>
                  <a:pt x="1271621" y="149035"/>
                  <a:pt x="1276829" y="147993"/>
                </a:cubicBezTo>
                <a:cubicBezTo>
                  <a:pt x="1293495" y="146951"/>
                  <a:pt x="1308078" y="144868"/>
                  <a:pt x="1320578" y="142785"/>
                </a:cubicBezTo>
                <a:close/>
                <a:moveTo>
                  <a:pt x="810182" y="332360"/>
                </a:moveTo>
                <a:cubicBezTo>
                  <a:pt x="790391" y="342777"/>
                  <a:pt x="769558" y="354234"/>
                  <a:pt x="748726" y="366734"/>
                </a:cubicBezTo>
                <a:cubicBezTo>
                  <a:pt x="812264" y="321944"/>
                  <a:pt x="883095" y="283404"/>
                  <a:pt x="957050" y="251114"/>
                </a:cubicBezTo>
                <a:cubicBezTo>
                  <a:pt x="988299" y="237573"/>
                  <a:pt x="1019548" y="226115"/>
                  <a:pt x="1051838" y="214657"/>
                </a:cubicBezTo>
                <a:cubicBezTo>
                  <a:pt x="1036214" y="220906"/>
                  <a:pt x="1021631" y="227157"/>
                  <a:pt x="1007048" y="234447"/>
                </a:cubicBezTo>
                <a:cubicBezTo>
                  <a:pt x="936218" y="258405"/>
                  <a:pt x="870596" y="291737"/>
                  <a:pt x="810182" y="332360"/>
                </a:cubicBezTo>
                <a:close/>
                <a:moveTo>
                  <a:pt x="664354" y="431315"/>
                </a:moveTo>
                <a:cubicBezTo>
                  <a:pt x="675812" y="420898"/>
                  <a:pt x="687269" y="411524"/>
                  <a:pt x="699769" y="402149"/>
                </a:cubicBezTo>
                <a:cubicBezTo>
                  <a:pt x="674770" y="435481"/>
                  <a:pt x="609148" y="485479"/>
                  <a:pt x="548734" y="541727"/>
                </a:cubicBezTo>
                <a:cubicBezTo>
                  <a:pt x="585190" y="503187"/>
                  <a:pt x="624772" y="465688"/>
                  <a:pt x="664354" y="431315"/>
                </a:cubicBezTo>
                <a:close/>
                <a:moveTo>
                  <a:pt x="454987" y="654223"/>
                </a:moveTo>
                <a:cubicBezTo>
                  <a:pt x="463320" y="641723"/>
                  <a:pt x="472695" y="629223"/>
                  <a:pt x="482070" y="617766"/>
                </a:cubicBezTo>
                <a:cubicBezTo>
                  <a:pt x="490403" y="607349"/>
                  <a:pt x="498736" y="597975"/>
                  <a:pt x="507069" y="587558"/>
                </a:cubicBezTo>
                <a:cubicBezTo>
                  <a:pt x="500819" y="595891"/>
                  <a:pt x="483111" y="614640"/>
                  <a:pt x="487278" y="618807"/>
                </a:cubicBezTo>
                <a:cubicBezTo>
                  <a:pt x="439363" y="686513"/>
                  <a:pt x="399781" y="758385"/>
                  <a:pt x="369574" y="826091"/>
                </a:cubicBezTo>
                <a:cubicBezTo>
                  <a:pt x="377907" y="800050"/>
                  <a:pt x="387282" y="774009"/>
                  <a:pt x="400823" y="747969"/>
                </a:cubicBezTo>
                <a:cubicBezTo>
                  <a:pt x="427905" y="703178"/>
                  <a:pt x="456029" y="660472"/>
                  <a:pt x="488319" y="618807"/>
                </a:cubicBezTo>
                <a:cubicBezTo>
                  <a:pt x="475820" y="630265"/>
                  <a:pt x="465404" y="642764"/>
                  <a:pt x="454987" y="654223"/>
                </a:cubicBezTo>
                <a:close/>
                <a:moveTo>
                  <a:pt x="957050" y="213615"/>
                </a:move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lose/>
                <a:moveTo>
                  <a:pt x="2498655" y="2168744"/>
                </a:moveTo>
                <a:cubicBezTo>
                  <a:pt x="2504904" y="2154162"/>
                  <a:pt x="2511154" y="2140620"/>
                  <a:pt x="2517405" y="2126038"/>
                </a:cubicBezTo>
                <a:cubicBezTo>
                  <a:pt x="2518446" y="2123954"/>
                  <a:pt x="2519487" y="2122913"/>
                  <a:pt x="2520529" y="2120830"/>
                </a:cubicBezTo>
                <a:cubicBezTo>
                  <a:pt x="2514279" y="2136454"/>
                  <a:pt x="2506988" y="2152078"/>
                  <a:pt x="2498655" y="2168744"/>
                </a:cubicBezTo>
                <a:close/>
                <a:moveTo>
                  <a:pt x="2628858" y="2244783"/>
                </a:moveTo>
                <a:cubicBezTo>
                  <a:pt x="2651773" y="2206243"/>
                  <a:pt x="2674690" y="2168744"/>
                  <a:pt x="2695522" y="2130204"/>
                </a:cubicBezTo>
                <a:cubicBezTo>
                  <a:pt x="2678856" y="2164578"/>
                  <a:pt x="2660107" y="2198952"/>
                  <a:pt x="2640315" y="2231242"/>
                </a:cubicBezTo>
                <a:cubicBezTo>
                  <a:pt x="2638233" y="2235408"/>
                  <a:pt x="2636149" y="2238533"/>
                  <a:pt x="2633025" y="2241658"/>
                </a:cubicBezTo>
                <a:cubicBezTo>
                  <a:pt x="2631983" y="2242700"/>
                  <a:pt x="2630941" y="2243741"/>
                  <a:pt x="2628858" y="2244783"/>
                </a:cubicBezTo>
                <a:close/>
                <a:moveTo>
                  <a:pt x="2712188" y="2096872"/>
                </a:moveTo>
                <a:cubicBezTo>
                  <a:pt x="2723645" y="2062498"/>
                  <a:pt x="2730938" y="2030208"/>
                  <a:pt x="2738228" y="2013542"/>
                </a:cubicBezTo>
                <a:cubicBezTo>
                  <a:pt x="2756978" y="1965627"/>
                  <a:pt x="2776768" y="1910421"/>
                  <a:pt x="2795518" y="1852091"/>
                </a:cubicBezTo>
                <a:cubicBezTo>
                  <a:pt x="2775727" y="1936462"/>
                  <a:pt x="2747603" y="2018751"/>
                  <a:pt x="2712188" y="2096872"/>
                </a:cubicBezTo>
                <a:close/>
                <a:moveTo>
                  <a:pt x="634147" y="2546854"/>
                </a:moveTo>
                <a:cubicBezTo>
                  <a:pt x="606023" y="2534355"/>
                  <a:pt x="575816" y="2513522"/>
                  <a:pt x="541442" y="2489564"/>
                </a:cubicBezTo>
                <a:cubicBezTo>
                  <a:pt x="509152" y="2463524"/>
                  <a:pt x="473736" y="2434358"/>
                  <a:pt x="441446" y="2398944"/>
                </a:cubicBezTo>
                <a:cubicBezTo>
                  <a:pt x="374782" y="2330196"/>
                  <a:pt x="311243" y="2246866"/>
                  <a:pt x="262287" y="2167703"/>
                </a:cubicBezTo>
                <a:cubicBezTo>
                  <a:pt x="229997" y="2114580"/>
                  <a:pt x="196665" y="2060416"/>
                  <a:pt x="172707" y="2003126"/>
                </a:cubicBezTo>
                <a:cubicBezTo>
                  <a:pt x="115418" y="1870840"/>
                  <a:pt x="76878" y="1731262"/>
                  <a:pt x="60212" y="1585434"/>
                </a:cubicBezTo>
                <a:cubicBezTo>
                  <a:pt x="42504" y="1439607"/>
                  <a:pt x="50837" y="1288571"/>
                  <a:pt x="82086" y="1139619"/>
                </a:cubicBezTo>
                <a:cubicBezTo>
                  <a:pt x="94585" y="1080247"/>
                  <a:pt x="111251" y="1016708"/>
                  <a:pt x="132084" y="954210"/>
                </a:cubicBezTo>
                <a:cubicBezTo>
                  <a:pt x="141459" y="922962"/>
                  <a:pt x="155000" y="892754"/>
                  <a:pt x="166457" y="862547"/>
                </a:cubicBezTo>
                <a:cubicBezTo>
                  <a:pt x="178957" y="832340"/>
                  <a:pt x="189373" y="802133"/>
                  <a:pt x="202914" y="774009"/>
                </a:cubicBezTo>
                <a:cubicBezTo>
                  <a:pt x="221664" y="737553"/>
                  <a:pt x="242496" y="702137"/>
                  <a:pt x="264370" y="667764"/>
                </a:cubicBezTo>
                <a:cubicBezTo>
                  <a:pt x="266454" y="666722"/>
                  <a:pt x="268537" y="665680"/>
                  <a:pt x="269578" y="664639"/>
                </a:cubicBezTo>
                <a:cubicBezTo>
                  <a:pt x="244579" y="707345"/>
                  <a:pt x="218538" y="750052"/>
                  <a:pt x="196665" y="794842"/>
                </a:cubicBezTo>
                <a:cubicBezTo>
                  <a:pt x="182082" y="833381"/>
                  <a:pt x="175832" y="875046"/>
                  <a:pt x="167499" y="893796"/>
                </a:cubicBezTo>
                <a:cubicBezTo>
                  <a:pt x="139375" y="969835"/>
                  <a:pt x="108126" y="1063581"/>
                  <a:pt x="89377" y="1163577"/>
                </a:cubicBezTo>
                <a:cubicBezTo>
                  <a:pt x="77919" y="1243782"/>
                  <a:pt x="56045" y="1342736"/>
                  <a:pt x="57087" y="1445857"/>
                </a:cubicBezTo>
                <a:cubicBezTo>
                  <a:pt x="56045" y="1466690"/>
                  <a:pt x="63337" y="1487522"/>
                  <a:pt x="67503" y="1487522"/>
                </a:cubicBezTo>
                <a:cubicBezTo>
                  <a:pt x="64378" y="1558352"/>
                  <a:pt x="72711" y="1614600"/>
                  <a:pt x="83127" y="1669806"/>
                </a:cubicBezTo>
                <a:cubicBezTo>
                  <a:pt x="94585" y="1725012"/>
                  <a:pt x="108126" y="1779177"/>
                  <a:pt x="124792" y="1848965"/>
                </a:cubicBezTo>
                <a:cubicBezTo>
                  <a:pt x="124792" y="1848965"/>
                  <a:pt x="122709" y="1833341"/>
                  <a:pt x="120626" y="1818759"/>
                </a:cubicBezTo>
                <a:cubicBezTo>
                  <a:pt x="119584" y="1803134"/>
                  <a:pt x="117501" y="1788551"/>
                  <a:pt x="117501" y="1788551"/>
                </a:cubicBezTo>
                <a:cubicBezTo>
                  <a:pt x="139375" y="1867715"/>
                  <a:pt x="160208" y="1923962"/>
                  <a:pt x="200831" y="2017709"/>
                </a:cubicBezTo>
                <a:cubicBezTo>
                  <a:pt x="229997" y="2093747"/>
                  <a:pt x="271662" y="2142704"/>
                  <a:pt x="301868" y="2195827"/>
                </a:cubicBezTo>
                <a:cubicBezTo>
                  <a:pt x="322701" y="2228117"/>
                  <a:pt x="344575" y="2259366"/>
                  <a:pt x="367491" y="2289573"/>
                </a:cubicBezTo>
                <a:cubicBezTo>
                  <a:pt x="364366" y="2286448"/>
                  <a:pt x="360200" y="2283323"/>
                  <a:pt x="357075" y="2279157"/>
                </a:cubicBezTo>
                <a:cubicBezTo>
                  <a:pt x="366449" y="2291656"/>
                  <a:pt x="375824" y="2303114"/>
                  <a:pt x="386240" y="2313530"/>
                </a:cubicBezTo>
                <a:cubicBezTo>
                  <a:pt x="419572" y="2355195"/>
                  <a:pt x="453946" y="2393735"/>
                  <a:pt x="490403" y="2429150"/>
                </a:cubicBezTo>
                <a:cubicBezTo>
                  <a:pt x="560192" y="2495815"/>
                  <a:pt x="636230" y="2548937"/>
                  <a:pt x="707061" y="2585394"/>
                </a:cubicBezTo>
                <a:cubicBezTo>
                  <a:pt x="685187" y="2580186"/>
                  <a:pt x="652896" y="2556229"/>
                  <a:pt x="634147" y="2546854"/>
                </a:cubicBezTo>
                <a:close/>
                <a:moveTo>
                  <a:pt x="2841350" y="1712513"/>
                </a:moveTo>
                <a:cubicBezTo>
                  <a:pt x="2843432" y="1686472"/>
                  <a:pt x="2844474" y="1660432"/>
                  <a:pt x="2844474" y="1633350"/>
                </a:cubicBezTo>
                <a:cubicBezTo>
                  <a:pt x="2854890" y="1578143"/>
                  <a:pt x="2863223" y="1518771"/>
                  <a:pt x="2865306" y="1458356"/>
                </a:cubicBezTo>
                <a:cubicBezTo>
                  <a:pt x="2866349" y="1437524"/>
                  <a:pt x="2860098" y="1416691"/>
                  <a:pt x="2855933" y="1416691"/>
                </a:cubicBezTo>
                <a:cubicBezTo>
                  <a:pt x="2861141" y="1345861"/>
                  <a:pt x="2854890" y="1289614"/>
                  <a:pt x="2845516" y="1234407"/>
                </a:cubicBezTo>
                <a:cubicBezTo>
                  <a:pt x="2835100" y="1179201"/>
                  <a:pt x="2823641" y="1125036"/>
                  <a:pt x="2809059" y="1056289"/>
                </a:cubicBezTo>
                <a:cubicBezTo>
                  <a:pt x="2809059" y="1056289"/>
                  <a:pt x="2811142" y="1070872"/>
                  <a:pt x="2812184" y="1086497"/>
                </a:cubicBezTo>
                <a:cubicBezTo>
                  <a:pt x="2813225" y="1102121"/>
                  <a:pt x="2814268" y="1116703"/>
                  <a:pt x="2814268" y="1116703"/>
                </a:cubicBezTo>
                <a:cubicBezTo>
                  <a:pt x="2795518" y="1038582"/>
                  <a:pt x="2775727" y="983376"/>
                  <a:pt x="2737187" y="890671"/>
                </a:cubicBezTo>
                <a:cubicBezTo>
                  <a:pt x="2710105" y="814632"/>
                  <a:pt x="2669481" y="767759"/>
                  <a:pt x="2641357" y="715678"/>
                </a:cubicBezTo>
                <a:cubicBezTo>
                  <a:pt x="2589276" y="631307"/>
                  <a:pt x="2527821" y="552143"/>
                  <a:pt x="2459073" y="486521"/>
                </a:cubicBezTo>
                <a:cubicBezTo>
                  <a:pt x="2391368" y="420898"/>
                  <a:pt x="2316371" y="370901"/>
                  <a:pt x="2246582" y="336527"/>
                </a:cubicBezTo>
                <a:cubicBezTo>
                  <a:pt x="2267414" y="339652"/>
                  <a:pt x="2298663" y="363609"/>
                  <a:pt x="2317412" y="371942"/>
                </a:cubicBezTo>
                <a:cubicBezTo>
                  <a:pt x="2345536" y="383400"/>
                  <a:pt x="2375743" y="404233"/>
                  <a:pt x="2409075" y="426107"/>
                </a:cubicBezTo>
                <a:cubicBezTo>
                  <a:pt x="2440324" y="451106"/>
                  <a:pt x="2475740" y="479229"/>
                  <a:pt x="2506988" y="513603"/>
                </a:cubicBezTo>
                <a:cubicBezTo>
                  <a:pt x="2571569" y="580267"/>
                  <a:pt x="2633025" y="661513"/>
                  <a:pt x="2679898" y="739635"/>
                </a:cubicBezTo>
                <a:cubicBezTo>
                  <a:pt x="2711146" y="791716"/>
                  <a:pt x="2742395" y="844840"/>
                  <a:pt x="2765310" y="901087"/>
                </a:cubicBezTo>
                <a:cubicBezTo>
                  <a:pt x="2818433" y="1031290"/>
                  <a:pt x="2852807" y="1170868"/>
                  <a:pt x="2866349" y="1315654"/>
                </a:cubicBezTo>
                <a:cubicBezTo>
                  <a:pt x="2876765" y="1445857"/>
                  <a:pt x="2868431" y="1580226"/>
                  <a:pt x="2841350" y="1712513"/>
                </a:cubicBezTo>
                <a:close/>
              </a:path>
            </a:pathLst>
          </a:custGeom>
          <a:solidFill>
            <a:srgbClr val="BF8782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www.yourdomain.com">
            <a:extLst>
              <a:ext uri="{FF2B5EF4-FFF2-40B4-BE49-F238E27FC236}">
                <a16:creationId xmlns:a16="http://schemas.microsoft.com/office/drawing/2014/main" id="{08722511-0A87-4594-88DB-FB4C522B8736}"/>
              </a:ext>
            </a:extLst>
          </p:cNvPr>
          <p:cNvSpPr/>
          <p:nvPr/>
        </p:nvSpPr>
        <p:spPr>
          <a:xfrm>
            <a:off x="6925635" y="2187665"/>
            <a:ext cx="35118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300" dirty="0">
                <a:solidFill>
                  <a:srgbClr val="666666"/>
                </a:solidFill>
                <a:latin typeface="Arial Rounded MT Bold" panose="020F0704030504030204" pitchFamily="34" charset="0"/>
              </a:rPr>
              <a:t>www.yourdomain.com</a:t>
            </a:r>
          </a:p>
        </p:txBody>
      </p:sp>
      <p:grpSp>
        <p:nvGrpSpPr>
          <p:cNvPr id="18" name="Graphic 28">
            <a:extLst>
              <a:ext uri="{FF2B5EF4-FFF2-40B4-BE49-F238E27FC236}">
                <a16:creationId xmlns:a16="http://schemas.microsoft.com/office/drawing/2014/main" id="{FCF42F59-6325-43FA-8832-B0BBA9A12DCB}"/>
              </a:ext>
            </a:extLst>
          </p:cNvPr>
          <p:cNvGrpSpPr/>
          <p:nvPr/>
        </p:nvGrpSpPr>
        <p:grpSpPr>
          <a:xfrm>
            <a:off x="7884983" y="1583111"/>
            <a:ext cx="548640" cy="548640"/>
            <a:chOff x="651541" y="12124338"/>
            <a:chExt cx="497244" cy="497244"/>
          </a:xfrm>
          <a:noFill/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392DA59-5FFB-4369-923D-FBBEB2718CCA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5ABE8C4-F243-4813-8A18-1B55805A8EDE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1" name="Graphic 27">
            <a:extLst>
              <a:ext uri="{FF2B5EF4-FFF2-40B4-BE49-F238E27FC236}">
                <a16:creationId xmlns:a16="http://schemas.microsoft.com/office/drawing/2014/main" id="{DB5FCC42-12A1-40C8-B2B7-5373629E00CE}"/>
              </a:ext>
            </a:extLst>
          </p:cNvPr>
          <p:cNvGrpSpPr/>
          <p:nvPr/>
        </p:nvGrpSpPr>
        <p:grpSpPr>
          <a:xfrm>
            <a:off x="9607229" y="1583111"/>
            <a:ext cx="548640" cy="548640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48ADC26-3707-4319-BF20-94933D15C4F5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A330CB1-B384-41B2-BDB3-0DB3F9A48F07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2B2E71B-12D5-4006-B3E8-B11C1EC667F3}"/>
              </a:ext>
            </a:extLst>
          </p:cNvPr>
          <p:cNvGrpSpPr/>
          <p:nvPr/>
        </p:nvGrpSpPr>
        <p:grpSpPr>
          <a:xfrm>
            <a:off x="8746106" y="1583111"/>
            <a:ext cx="548640" cy="548640"/>
            <a:chOff x="5237778" y="9157148"/>
            <a:chExt cx="497244" cy="497244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3E708A7-8A53-4F93-920E-38849AA82ABC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Graphic 35">
              <a:extLst>
                <a:ext uri="{FF2B5EF4-FFF2-40B4-BE49-F238E27FC236}">
                  <a16:creationId xmlns:a16="http://schemas.microsoft.com/office/drawing/2014/main" id="{3CB8AB95-DD89-406A-8E1E-09652DF25121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30%">
            <a:extLst>
              <a:ext uri="{FF2B5EF4-FFF2-40B4-BE49-F238E27FC236}">
                <a16:creationId xmlns:a16="http://schemas.microsoft.com/office/drawing/2014/main" id="{8D32B718-39E1-4EBF-B00F-84E70ED2D793}"/>
              </a:ext>
            </a:extLst>
          </p:cNvPr>
          <p:cNvSpPr txBox="1"/>
          <p:nvPr/>
        </p:nvSpPr>
        <p:spPr>
          <a:xfrm>
            <a:off x="7443022" y="3392521"/>
            <a:ext cx="22797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30%</a:t>
            </a:r>
          </a:p>
        </p:txBody>
      </p:sp>
      <p:sp>
        <p:nvSpPr>
          <p:cNvPr id="28" name="OFF">
            <a:extLst>
              <a:ext uri="{FF2B5EF4-FFF2-40B4-BE49-F238E27FC236}">
                <a16:creationId xmlns:a16="http://schemas.microsoft.com/office/drawing/2014/main" id="{02EC0FA4-3F0D-4553-92F3-5764749BA0D3}"/>
              </a:ext>
            </a:extLst>
          </p:cNvPr>
          <p:cNvSpPr txBox="1"/>
          <p:nvPr/>
        </p:nvSpPr>
        <p:spPr>
          <a:xfrm>
            <a:off x="7741641" y="4325818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OFF</a:t>
            </a:r>
          </a:p>
        </p:txBody>
      </p:sp>
      <p:sp>
        <p:nvSpPr>
          <p:cNvPr id="32" name="Transition">
            <a:extLst>
              <a:ext uri="{FF2B5EF4-FFF2-40B4-BE49-F238E27FC236}">
                <a16:creationId xmlns:a16="http://schemas.microsoft.com/office/drawing/2014/main" id="{C48F5824-34A8-4419-9D3B-CA78B8114FB1}"/>
              </a:ext>
            </a:extLst>
          </p:cNvPr>
          <p:cNvSpPr/>
          <p:nvPr/>
        </p:nvSpPr>
        <p:spPr>
          <a:xfrm flipH="1">
            <a:off x="-3597728" y="-765438"/>
            <a:ext cx="17515892" cy="14177256"/>
          </a:xfrm>
          <a:custGeom>
            <a:avLst/>
            <a:gdLst>
              <a:gd name="connsiteX0" fmla="*/ 10960602 w 10976285"/>
              <a:gd name="connsiteY0" fmla="*/ 3828751 h 8884138"/>
              <a:gd name="connsiteX1" fmla="*/ 10956535 w 10976285"/>
              <a:gd name="connsiteY1" fmla="*/ 3853729 h 8884138"/>
              <a:gd name="connsiteX2" fmla="*/ 10946661 w 10976285"/>
              <a:gd name="connsiteY2" fmla="*/ 3908331 h 8884138"/>
              <a:gd name="connsiteX3" fmla="*/ 10932139 w 10976285"/>
              <a:gd name="connsiteY3" fmla="*/ 3987911 h 8884138"/>
              <a:gd name="connsiteX4" fmla="*/ 10951307 w 10976285"/>
              <a:gd name="connsiteY4" fmla="*/ 4222587 h 8884138"/>
              <a:gd name="connsiteX5" fmla="*/ 10933881 w 10976285"/>
              <a:gd name="connsiteY5" fmla="*/ 4361417 h 8884138"/>
              <a:gd name="connsiteX6" fmla="*/ 10917036 w 10976285"/>
              <a:gd name="connsiteY6" fmla="*/ 4422409 h 8884138"/>
              <a:gd name="connsiteX7" fmla="*/ 10892639 w 10976285"/>
              <a:gd name="connsiteY7" fmla="*/ 4382909 h 8884138"/>
              <a:gd name="connsiteX8" fmla="*/ 10857205 w 10976285"/>
              <a:gd name="connsiteY8" fmla="*/ 4159271 h 8884138"/>
              <a:gd name="connsiteX9" fmla="*/ 10863595 w 10976285"/>
              <a:gd name="connsiteY9" fmla="*/ 3940280 h 8884138"/>
              <a:gd name="connsiteX10" fmla="*/ 10869984 w 10976285"/>
              <a:gd name="connsiteY10" fmla="*/ 3847339 h 8884138"/>
              <a:gd name="connsiteX11" fmla="*/ 10874051 w 10976285"/>
              <a:gd name="connsiteY11" fmla="*/ 3763112 h 8884138"/>
              <a:gd name="connsiteX12" fmla="*/ 10900771 w 10976285"/>
              <a:gd name="connsiteY12" fmla="*/ 3471510 h 8884138"/>
              <a:gd name="connsiteX13" fmla="*/ 10913550 w 10976285"/>
              <a:gd name="connsiteY13" fmla="*/ 3157255 h 8884138"/>
              <a:gd name="connsiteX14" fmla="*/ 10896705 w 10976285"/>
              <a:gd name="connsiteY14" fmla="*/ 2955690 h 8884138"/>
              <a:gd name="connsiteX15" fmla="*/ 10855462 w 10976285"/>
              <a:gd name="connsiteY15" fmla="*/ 2706493 h 8884138"/>
              <a:gd name="connsiteX16" fmla="*/ 10815382 w 10976285"/>
              <a:gd name="connsiteY16" fmla="*/ 2759934 h 8884138"/>
              <a:gd name="connsiteX17" fmla="*/ 10755551 w 10976285"/>
              <a:gd name="connsiteY17" fmla="*/ 2564178 h 8884138"/>
              <a:gd name="connsiteX18" fmla="*/ 10725927 w 10976285"/>
              <a:gd name="connsiteY18" fmla="*/ 2460200 h 8884138"/>
              <a:gd name="connsiteX19" fmla="*/ 10686427 w 10976285"/>
              <a:gd name="connsiteY19" fmla="*/ 2275481 h 8884138"/>
              <a:gd name="connsiteX20" fmla="*/ 10411671 w 10976285"/>
              <a:gd name="connsiteY20" fmla="*/ 1305413 h 8884138"/>
              <a:gd name="connsiteX21" fmla="*/ 10584192 w 10976285"/>
              <a:gd name="connsiteY21" fmla="*/ 1634772 h 8884138"/>
              <a:gd name="connsiteX22" fmla="*/ 10569670 w 10976285"/>
              <a:gd name="connsiteY22" fmla="*/ 1542412 h 8884138"/>
              <a:gd name="connsiteX23" fmla="*/ 10553987 w 10976285"/>
              <a:gd name="connsiteY23" fmla="*/ 1450052 h 8884138"/>
              <a:gd name="connsiteX24" fmla="*/ 10362297 w 10976285"/>
              <a:gd name="connsiteY24" fmla="*/ 820380 h 8884138"/>
              <a:gd name="connsiteX25" fmla="*/ 10381465 w 10976285"/>
              <a:gd name="connsiteY25" fmla="*/ 807019 h 8884138"/>
              <a:gd name="connsiteX26" fmla="*/ 10263547 w 10976285"/>
              <a:gd name="connsiteY26" fmla="*/ 503801 h 8884138"/>
              <a:gd name="connsiteX27" fmla="*/ 10200231 w 10976285"/>
              <a:gd name="connsiteY27" fmla="*/ 337669 h 8884138"/>
              <a:gd name="connsiteX28" fmla="*/ 10091026 w 10976285"/>
              <a:gd name="connsiteY28" fmla="*/ 56524 h 8884138"/>
              <a:gd name="connsiteX29" fmla="*/ 9804653 w 10976285"/>
              <a:gd name="connsiteY29" fmla="*/ 36193 h 8884138"/>
              <a:gd name="connsiteX30" fmla="*/ 9762249 w 10976285"/>
              <a:gd name="connsiteY30" fmla="*/ 35612 h 8884138"/>
              <a:gd name="connsiteX31" fmla="*/ 9731462 w 10976285"/>
              <a:gd name="connsiteY31" fmla="*/ 36774 h 8884138"/>
              <a:gd name="connsiteX32" fmla="*/ 9679764 w 10976285"/>
              <a:gd name="connsiteY32" fmla="*/ 41421 h 8884138"/>
              <a:gd name="connsiteX33" fmla="*/ 9449736 w 10976285"/>
              <a:gd name="connsiteY33" fmla="*/ 15862 h 8884138"/>
              <a:gd name="connsiteX34" fmla="*/ 1777489 w 10976285"/>
              <a:gd name="connsiteY34" fmla="*/ 35031 h 8884138"/>
              <a:gd name="connsiteX35" fmla="*/ 1199515 w 10976285"/>
              <a:gd name="connsiteY35" fmla="*/ 75693 h 8884138"/>
              <a:gd name="connsiteX36" fmla="*/ 1022347 w 10976285"/>
              <a:gd name="connsiteY36" fmla="*/ 101252 h 8884138"/>
              <a:gd name="connsiteX37" fmla="*/ 972391 w 10976285"/>
              <a:gd name="connsiteY37" fmla="*/ 110546 h 8884138"/>
              <a:gd name="connsiteX38" fmla="*/ 628511 w 10976285"/>
              <a:gd name="connsiteY38" fmla="*/ 208133 h 8884138"/>
              <a:gd name="connsiteX39" fmla="*/ 576232 w 10976285"/>
              <a:gd name="connsiteY39" fmla="*/ 232530 h 8884138"/>
              <a:gd name="connsiteX40" fmla="*/ 515239 w 10976285"/>
              <a:gd name="connsiteY40" fmla="*/ 267964 h 8884138"/>
              <a:gd name="connsiteX41" fmla="*/ 447858 w 10976285"/>
              <a:gd name="connsiteY41" fmla="*/ 320243 h 8884138"/>
              <a:gd name="connsiteX42" fmla="*/ 447858 w 10976285"/>
              <a:gd name="connsiteY42" fmla="*/ 2339378 h 8884138"/>
              <a:gd name="connsiteX43" fmla="*/ 473416 w 10976285"/>
              <a:gd name="connsiteY43" fmla="*/ 2270253 h 8884138"/>
              <a:gd name="connsiteX44" fmla="*/ 453085 w 10976285"/>
              <a:gd name="connsiteY44" fmla="*/ 2727405 h 8884138"/>
              <a:gd name="connsiteX45" fmla="*/ 447277 w 10976285"/>
              <a:gd name="connsiteY45" fmla="*/ 2749478 h 8884138"/>
              <a:gd name="connsiteX46" fmla="*/ 388608 w 10976285"/>
              <a:gd name="connsiteY46" fmla="*/ 2808147 h 8884138"/>
              <a:gd name="connsiteX47" fmla="*/ 224219 w 10976285"/>
              <a:gd name="connsiteY47" fmla="*/ 3694568 h 8884138"/>
              <a:gd name="connsiteX48" fmla="*/ 304380 w 10976285"/>
              <a:gd name="connsiteY48" fmla="*/ 4081433 h 8884138"/>
              <a:gd name="connsiteX49" fmla="*/ 221315 w 10976285"/>
              <a:gd name="connsiteY49" fmla="*/ 5148508 h 8884138"/>
              <a:gd name="connsiteX50" fmla="*/ 90036 w 10976285"/>
              <a:gd name="connsiteY50" fmla="*/ 6139487 h 8884138"/>
              <a:gd name="connsiteX51" fmla="*/ 124308 w 10976285"/>
              <a:gd name="connsiteY51" fmla="*/ 6885335 h 8884138"/>
              <a:gd name="connsiteX52" fmla="*/ 22073 w 10976285"/>
              <a:gd name="connsiteY52" fmla="*/ 6677961 h 8884138"/>
              <a:gd name="connsiteX53" fmla="*/ 26720 w 10976285"/>
              <a:gd name="connsiteY53" fmla="*/ 6938195 h 8884138"/>
              <a:gd name="connsiteX54" fmla="*/ 112110 w 10976285"/>
              <a:gd name="connsiteY54" fmla="*/ 7439494 h 8884138"/>
              <a:gd name="connsiteX55" fmla="*/ 80161 w 10976285"/>
              <a:gd name="connsiteY55" fmla="*/ 7737484 h 8884138"/>
              <a:gd name="connsiteX56" fmla="*/ 0 w 10976285"/>
              <a:gd name="connsiteY56" fmla="*/ 7815322 h 8884138"/>
              <a:gd name="connsiteX57" fmla="*/ 23235 w 10976285"/>
              <a:gd name="connsiteY57" fmla="*/ 8012821 h 8884138"/>
              <a:gd name="connsiteX58" fmla="*/ 69705 w 10976285"/>
              <a:gd name="connsiteY58" fmla="*/ 8097629 h 8884138"/>
              <a:gd name="connsiteX59" fmla="*/ 42985 w 10976285"/>
              <a:gd name="connsiteY59" fmla="*/ 8454288 h 8884138"/>
              <a:gd name="connsiteX60" fmla="*/ 36595 w 10976285"/>
              <a:gd name="connsiteY60" fmla="*/ 8571045 h 8884138"/>
              <a:gd name="connsiteX61" fmla="*/ 31948 w 10976285"/>
              <a:gd name="connsiteY61" fmla="*/ 8688963 h 8884138"/>
              <a:gd name="connsiteX62" fmla="*/ 31367 w 10976285"/>
              <a:gd name="connsiteY62" fmla="*/ 8884138 h 8884138"/>
              <a:gd name="connsiteX63" fmla="*/ 103977 w 10976285"/>
              <a:gd name="connsiteY63" fmla="*/ 8866712 h 8884138"/>
              <a:gd name="connsiteX64" fmla="*/ 312513 w 10976285"/>
              <a:gd name="connsiteY64" fmla="*/ 8826051 h 8884138"/>
              <a:gd name="connsiteX65" fmla="*/ 397902 w 10976285"/>
              <a:gd name="connsiteY65" fmla="*/ 8810367 h 8884138"/>
              <a:gd name="connsiteX66" fmla="*/ 467607 w 10976285"/>
              <a:gd name="connsiteY66" fmla="*/ 8798750 h 8884138"/>
              <a:gd name="connsiteX67" fmla="*/ 668591 w 10976285"/>
              <a:gd name="connsiteY67" fmla="*/ 8773771 h 8884138"/>
              <a:gd name="connsiteX68" fmla="*/ 907333 w 10976285"/>
              <a:gd name="connsiteY68" fmla="*/ 8784808 h 8884138"/>
              <a:gd name="connsiteX69" fmla="*/ 1637497 w 10976285"/>
              <a:gd name="connsiteY69" fmla="*/ 8744147 h 8884138"/>
              <a:gd name="connsiteX70" fmla="*/ 9024533 w 10976285"/>
              <a:gd name="connsiteY70" fmla="*/ 8475200 h 8884138"/>
              <a:gd name="connsiteX71" fmla="*/ 9576367 w 10976285"/>
              <a:gd name="connsiteY71" fmla="*/ 8460678 h 8884138"/>
              <a:gd name="connsiteX72" fmla="*/ 9879586 w 10976285"/>
              <a:gd name="connsiteY72" fmla="*/ 8386907 h 8884138"/>
              <a:gd name="connsiteX73" fmla="*/ 9700095 w 10976285"/>
              <a:gd name="connsiteY73" fmla="*/ 8326495 h 8884138"/>
              <a:gd name="connsiteX74" fmla="*/ 9868550 w 10976285"/>
              <a:gd name="connsiteY74" fmla="*/ 8304421 h 8884138"/>
              <a:gd name="connsiteX75" fmla="*/ 9910953 w 10976285"/>
              <a:gd name="connsiteY75" fmla="*/ 8192893 h 8884138"/>
              <a:gd name="connsiteX76" fmla="*/ 10199651 w 10976285"/>
              <a:gd name="connsiteY76" fmla="*/ 7311700 h 8884138"/>
              <a:gd name="connsiteX77" fmla="*/ 10669581 w 10976285"/>
              <a:gd name="connsiteY77" fmla="*/ 5075317 h 8884138"/>
              <a:gd name="connsiteX78" fmla="*/ 10539465 w 10976285"/>
              <a:gd name="connsiteY78" fmla="*/ 5979745 h 8884138"/>
              <a:gd name="connsiteX79" fmla="*/ 10236826 w 10976285"/>
              <a:gd name="connsiteY79" fmla="*/ 7311700 h 8884138"/>
              <a:gd name="connsiteX80" fmla="*/ 10387274 w 10976285"/>
              <a:gd name="connsiteY80" fmla="*/ 7311700 h 8884138"/>
              <a:gd name="connsiteX81" fmla="*/ 10560957 w 10976285"/>
              <a:gd name="connsiteY81" fmla="*/ 6743600 h 8884138"/>
              <a:gd name="connsiteX82" fmla="*/ 10484281 w 10976285"/>
              <a:gd name="connsiteY82" fmla="*/ 6815630 h 8884138"/>
              <a:gd name="connsiteX83" fmla="*/ 10400054 w 10976285"/>
              <a:gd name="connsiteY83" fmla="*/ 7092128 h 8884138"/>
              <a:gd name="connsiteX84" fmla="*/ 10353584 w 10976285"/>
              <a:gd name="connsiteY84" fmla="*/ 7208303 h 8884138"/>
              <a:gd name="connsiteX85" fmla="*/ 10391341 w 10976285"/>
              <a:gd name="connsiteY85" fmla="*/ 6980018 h 8884138"/>
              <a:gd name="connsiteX86" fmla="*/ 10452333 w 10976285"/>
              <a:gd name="connsiteY86" fmla="*/ 6789490 h 8884138"/>
              <a:gd name="connsiteX87" fmla="*/ 10509259 w 10976285"/>
              <a:gd name="connsiteY87" fmla="*/ 6621616 h 8884138"/>
              <a:gd name="connsiteX88" fmla="*/ 10596971 w 10976285"/>
              <a:gd name="connsiteY88" fmla="*/ 6454904 h 8884138"/>
              <a:gd name="connsiteX89" fmla="*/ 10596390 w 10976285"/>
              <a:gd name="connsiteY89" fmla="*/ 6369514 h 8884138"/>
              <a:gd name="connsiteX90" fmla="*/ 10594648 w 10976285"/>
              <a:gd name="connsiteY90" fmla="*/ 6284126 h 8884138"/>
              <a:gd name="connsiteX91" fmla="*/ 10899610 w 10976285"/>
              <a:gd name="connsiteY91" fmla="*/ 4443321 h 8884138"/>
              <a:gd name="connsiteX92" fmla="*/ 10912389 w 10976285"/>
              <a:gd name="connsiteY92" fmla="*/ 4702392 h 8884138"/>
              <a:gd name="connsiteX93" fmla="*/ 10865338 w 10976285"/>
              <a:gd name="connsiteY93" fmla="*/ 5037559 h 8884138"/>
              <a:gd name="connsiteX94" fmla="*/ 10916454 w 10976285"/>
              <a:gd name="connsiteY94" fmla="*/ 4950428 h 8884138"/>
              <a:gd name="connsiteX95" fmla="*/ 10924587 w 10976285"/>
              <a:gd name="connsiteY95" fmla="*/ 4774421 h 8884138"/>
              <a:gd name="connsiteX96" fmla="*/ 10931558 w 10976285"/>
              <a:gd name="connsiteY96" fmla="*/ 4590283 h 8884138"/>
              <a:gd name="connsiteX97" fmla="*/ 10976285 w 10976285"/>
              <a:gd name="connsiteY97" fmla="*/ 4305652 h 8884138"/>
              <a:gd name="connsiteX98" fmla="*/ 10960602 w 10976285"/>
              <a:gd name="connsiteY98" fmla="*/ 3828751 h 8884138"/>
              <a:gd name="connsiteX99" fmla="*/ 9186598 w 10976285"/>
              <a:gd name="connsiteY99" fmla="*/ 200001 h 8884138"/>
              <a:gd name="connsiteX100" fmla="*/ 1876819 w 10976285"/>
              <a:gd name="connsiteY100" fmla="*/ 231949 h 8884138"/>
              <a:gd name="connsiteX101" fmla="*/ 1862878 w 10976285"/>
              <a:gd name="connsiteY101" fmla="*/ 229626 h 8884138"/>
              <a:gd name="connsiteX102" fmla="*/ 1692681 w 10976285"/>
              <a:gd name="connsiteY102" fmla="*/ 207552 h 8884138"/>
              <a:gd name="connsiteX103" fmla="*/ 2362434 w 10976285"/>
              <a:gd name="connsiteY103" fmla="*/ 217427 h 8884138"/>
              <a:gd name="connsiteX104" fmla="*/ 9186598 w 10976285"/>
              <a:gd name="connsiteY104" fmla="*/ 200001 h 8884138"/>
              <a:gd name="connsiteX105" fmla="*/ 9930123 w 10976285"/>
              <a:gd name="connsiteY105" fmla="*/ 260993 h 8884138"/>
              <a:gd name="connsiteX106" fmla="*/ 9736109 w 10976285"/>
              <a:gd name="connsiteY106" fmla="*/ 241824 h 8884138"/>
              <a:gd name="connsiteX107" fmla="*/ 9749470 w 10976285"/>
              <a:gd name="connsiteY107" fmla="*/ 239501 h 8884138"/>
              <a:gd name="connsiteX108" fmla="*/ 9934189 w 10976285"/>
              <a:gd name="connsiteY108" fmla="*/ 255765 h 8884138"/>
              <a:gd name="connsiteX109" fmla="*/ 10081151 w 10976285"/>
              <a:gd name="connsiteY109" fmla="*/ 686777 h 8884138"/>
              <a:gd name="connsiteX110" fmla="*/ 9930123 w 10976285"/>
              <a:gd name="connsiteY110" fmla="*/ 260993 h 8884138"/>
              <a:gd name="connsiteX111" fmla="*/ 10797956 w 10976285"/>
              <a:gd name="connsiteY111" fmla="*/ 3839207 h 8884138"/>
              <a:gd name="connsiteX112" fmla="*/ 10789243 w 10976285"/>
              <a:gd name="connsiteY112" fmla="*/ 3960610 h 8884138"/>
              <a:gd name="connsiteX113" fmla="*/ 10774139 w 10976285"/>
              <a:gd name="connsiteY113" fmla="*/ 4182506 h 8884138"/>
              <a:gd name="connsiteX114" fmla="*/ 10741029 w 10976285"/>
              <a:gd name="connsiteY114" fmla="*/ 4249888 h 8884138"/>
              <a:gd name="connsiteX115" fmla="*/ 10735801 w 10976285"/>
              <a:gd name="connsiteY115" fmla="*/ 4278932 h 8884138"/>
              <a:gd name="connsiteX116" fmla="*/ 10729993 w 10976285"/>
              <a:gd name="connsiteY116" fmla="*/ 3390768 h 8884138"/>
              <a:gd name="connsiteX117" fmla="*/ 10168283 w 10976285"/>
              <a:gd name="connsiteY117" fmla="*/ 947011 h 8884138"/>
              <a:gd name="connsiteX118" fmla="*/ 10267032 w 10976285"/>
              <a:gd name="connsiteY118" fmla="*/ 1227576 h 8884138"/>
              <a:gd name="connsiteX119" fmla="*/ 10364039 w 10976285"/>
              <a:gd name="connsiteY119" fmla="*/ 1371053 h 8884138"/>
              <a:gd name="connsiteX120" fmla="*/ 10651574 w 10976285"/>
              <a:gd name="connsiteY120" fmla="*/ 2520031 h 8884138"/>
              <a:gd name="connsiteX121" fmla="*/ 10760779 w 10976285"/>
              <a:gd name="connsiteY121" fmla="*/ 3142733 h 8884138"/>
              <a:gd name="connsiteX122" fmla="*/ 10778206 w 10976285"/>
              <a:gd name="connsiteY122" fmla="*/ 3298989 h 8884138"/>
              <a:gd name="connsiteX123" fmla="*/ 10786919 w 10976285"/>
              <a:gd name="connsiteY123" fmla="*/ 3376827 h 8884138"/>
              <a:gd name="connsiteX124" fmla="*/ 10792147 w 10976285"/>
              <a:gd name="connsiteY124" fmla="*/ 3454084 h 8884138"/>
              <a:gd name="connsiteX125" fmla="*/ 10813639 w 10976285"/>
              <a:gd name="connsiteY125" fmla="*/ 3756141 h 8884138"/>
              <a:gd name="connsiteX126" fmla="*/ 10797956 w 10976285"/>
              <a:gd name="connsiteY126" fmla="*/ 3839207 h 88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0976285" h="8884138">
                <a:moveTo>
                  <a:pt x="10960602" y="3828751"/>
                </a:moveTo>
                <a:cubicBezTo>
                  <a:pt x="10960602" y="3828751"/>
                  <a:pt x="10959440" y="3838626"/>
                  <a:pt x="10956535" y="3853729"/>
                </a:cubicBezTo>
                <a:cubicBezTo>
                  <a:pt x="10953631" y="3868831"/>
                  <a:pt x="10950146" y="3888581"/>
                  <a:pt x="10946661" y="3908331"/>
                </a:cubicBezTo>
                <a:cubicBezTo>
                  <a:pt x="10939690" y="3947831"/>
                  <a:pt x="10932139" y="3987911"/>
                  <a:pt x="10932139" y="3987911"/>
                </a:cubicBezTo>
                <a:lnTo>
                  <a:pt x="10951307" y="4222587"/>
                </a:lnTo>
                <a:cubicBezTo>
                  <a:pt x="10947241" y="4284160"/>
                  <a:pt x="10940271" y="4328887"/>
                  <a:pt x="10933881" y="4361417"/>
                </a:cubicBezTo>
                <a:cubicBezTo>
                  <a:pt x="10927491" y="4393946"/>
                  <a:pt x="10922263" y="4413115"/>
                  <a:pt x="10917036" y="4422409"/>
                </a:cubicBezTo>
                <a:cubicBezTo>
                  <a:pt x="10907161" y="4440997"/>
                  <a:pt x="10899028" y="4420085"/>
                  <a:pt x="10892639" y="4382909"/>
                </a:cubicBezTo>
                <a:cubicBezTo>
                  <a:pt x="10882183" y="4309138"/>
                  <a:pt x="10866499" y="4171469"/>
                  <a:pt x="10857205" y="4159271"/>
                </a:cubicBezTo>
                <a:cubicBezTo>
                  <a:pt x="10857786" y="4077367"/>
                  <a:pt x="10859529" y="4005338"/>
                  <a:pt x="10863595" y="3940280"/>
                </a:cubicBezTo>
                <a:cubicBezTo>
                  <a:pt x="10865338" y="3907750"/>
                  <a:pt x="10867661" y="3876964"/>
                  <a:pt x="10869984" y="3847339"/>
                </a:cubicBezTo>
                <a:cubicBezTo>
                  <a:pt x="10871727" y="3817714"/>
                  <a:pt x="10872889" y="3789832"/>
                  <a:pt x="10874051" y="3763112"/>
                </a:cubicBezTo>
                <a:cubicBezTo>
                  <a:pt x="10879860" y="3655649"/>
                  <a:pt x="10890896" y="3565032"/>
                  <a:pt x="10900771" y="3471510"/>
                </a:cubicBezTo>
                <a:cubicBezTo>
                  <a:pt x="10913550" y="3378570"/>
                  <a:pt x="10914712" y="3279820"/>
                  <a:pt x="10913550" y="3157255"/>
                </a:cubicBezTo>
                <a:cubicBezTo>
                  <a:pt x="10911808" y="3096262"/>
                  <a:pt x="10904256" y="3030623"/>
                  <a:pt x="10896705" y="2955690"/>
                </a:cubicBezTo>
                <a:cubicBezTo>
                  <a:pt x="10889153" y="2880757"/>
                  <a:pt x="10874051" y="2798853"/>
                  <a:pt x="10855462" y="2706493"/>
                </a:cubicBezTo>
                <a:cubicBezTo>
                  <a:pt x="10825257" y="2689648"/>
                  <a:pt x="10847330" y="2808728"/>
                  <a:pt x="10815382" y="2759934"/>
                </a:cubicBezTo>
                <a:cubicBezTo>
                  <a:pt x="10790985" y="2658861"/>
                  <a:pt x="10774721" y="2619361"/>
                  <a:pt x="10755551" y="2564178"/>
                </a:cubicBezTo>
                <a:cubicBezTo>
                  <a:pt x="10746257" y="2536296"/>
                  <a:pt x="10736964" y="2504928"/>
                  <a:pt x="10725927" y="2460200"/>
                </a:cubicBezTo>
                <a:cubicBezTo>
                  <a:pt x="10714890" y="2414892"/>
                  <a:pt x="10703272" y="2356223"/>
                  <a:pt x="10686427" y="2275481"/>
                </a:cubicBezTo>
                <a:cubicBezTo>
                  <a:pt x="10646927" y="1933343"/>
                  <a:pt x="10495317" y="1692859"/>
                  <a:pt x="10411671" y="1305413"/>
                </a:cubicBezTo>
                <a:cubicBezTo>
                  <a:pt x="10418061" y="1129407"/>
                  <a:pt x="10570251" y="1712028"/>
                  <a:pt x="10584192" y="1634772"/>
                </a:cubicBezTo>
                <a:cubicBezTo>
                  <a:pt x="10584192" y="1634772"/>
                  <a:pt x="10576640" y="1588301"/>
                  <a:pt x="10569670" y="1542412"/>
                </a:cubicBezTo>
                <a:cubicBezTo>
                  <a:pt x="10561538" y="1496523"/>
                  <a:pt x="10553987" y="1450052"/>
                  <a:pt x="10553987" y="1450052"/>
                </a:cubicBezTo>
                <a:cubicBezTo>
                  <a:pt x="10492413" y="1251973"/>
                  <a:pt x="10451171" y="967342"/>
                  <a:pt x="10362297" y="820380"/>
                </a:cubicBezTo>
                <a:lnTo>
                  <a:pt x="10381465" y="807019"/>
                </a:lnTo>
                <a:cubicBezTo>
                  <a:pt x="10344870" y="719888"/>
                  <a:pt x="10304209" y="613587"/>
                  <a:pt x="10263547" y="503801"/>
                </a:cubicBezTo>
                <a:cubicBezTo>
                  <a:pt x="10242635" y="448617"/>
                  <a:pt x="10221143" y="392272"/>
                  <a:pt x="10200231" y="337669"/>
                </a:cubicBezTo>
                <a:cubicBezTo>
                  <a:pt x="10163055" y="237758"/>
                  <a:pt x="10125879" y="143656"/>
                  <a:pt x="10091026" y="56524"/>
                </a:cubicBezTo>
                <a:cubicBezTo>
                  <a:pt x="9984725" y="47230"/>
                  <a:pt x="9887718" y="39678"/>
                  <a:pt x="9804653" y="36193"/>
                </a:cubicBezTo>
                <a:cubicBezTo>
                  <a:pt x="9780256" y="35031"/>
                  <a:pt x="9773866" y="35612"/>
                  <a:pt x="9762249" y="35612"/>
                </a:cubicBezTo>
                <a:cubicBezTo>
                  <a:pt x="9751793" y="36193"/>
                  <a:pt x="9741337" y="36193"/>
                  <a:pt x="9731462" y="36774"/>
                </a:cubicBezTo>
                <a:cubicBezTo>
                  <a:pt x="9711712" y="37355"/>
                  <a:pt x="9694867" y="39098"/>
                  <a:pt x="9679764" y="41421"/>
                </a:cubicBezTo>
                <a:cubicBezTo>
                  <a:pt x="9603668" y="32127"/>
                  <a:pt x="9526993" y="23414"/>
                  <a:pt x="9449736" y="15862"/>
                </a:cubicBezTo>
                <a:cubicBezTo>
                  <a:pt x="9056481" y="-24218"/>
                  <a:pt x="2191656" y="22833"/>
                  <a:pt x="1777489" y="35031"/>
                </a:cubicBezTo>
                <a:cubicBezTo>
                  <a:pt x="1586380" y="40840"/>
                  <a:pt x="1394109" y="51877"/>
                  <a:pt x="1199515" y="75693"/>
                </a:cubicBezTo>
                <a:cubicBezTo>
                  <a:pt x="1140846" y="83244"/>
                  <a:pt x="1081596" y="91377"/>
                  <a:pt x="1022347" y="101252"/>
                </a:cubicBezTo>
                <a:cubicBezTo>
                  <a:pt x="1005501" y="104156"/>
                  <a:pt x="988656" y="107060"/>
                  <a:pt x="972391" y="110546"/>
                </a:cubicBezTo>
                <a:cubicBezTo>
                  <a:pt x="860281" y="131457"/>
                  <a:pt x="747591" y="157597"/>
                  <a:pt x="628511" y="208133"/>
                </a:cubicBezTo>
                <a:cubicBezTo>
                  <a:pt x="611084" y="216266"/>
                  <a:pt x="594239" y="222655"/>
                  <a:pt x="576232" y="232530"/>
                </a:cubicBezTo>
                <a:cubicBezTo>
                  <a:pt x="559386" y="240663"/>
                  <a:pt x="534989" y="254604"/>
                  <a:pt x="515239" y="267964"/>
                </a:cubicBezTo>
                <a:cubicBezTo>
                  <a:pt x="491423" y="283648"/>
                  <a:pt x="468188" y="301074"/>
                  <a:pt x="447858" y="320243"/>
                </a:cubicBezTo>
                <a:lnTo>
                  <a:pt x="447858" y="2339378"/>
                </a:lnTo>
                <a:cubicBezTo>
                  <a:pt x="456571" y="2313819"/>
                  <a:pt x="465284" y="2290584"/>
                  <a:pt x="473416" y="2270253"/>
                </a:cubicBezTo>
                <a:cubicBezTo>
                  <a:pt x="467027" y="2416635"/>
                  <a:pt x="460637" y="2569406"/>
                  <a:pt x="453085" y="2727405"/>
                </a:cubicBezTo>
                <a:cubicBezTo>
                  <a:pt x="451343" y="2734375"/>
                  <a:pt x="449019" y="2741927"/>
                  <a:pt x="447277" y="2749478"/>
                </a:cubicBezTo>
                <a:cubicBezTo>
                  <a:pt x="425203" y="2837191"/>
                  <a:pt x="400806" y="2944072"/>
                  <a:pt x="388608" y="2808147"/>
                </a:cubicBezTo>
                <a:cubicBezTo>
                  <a:pt x="320064" y="3437819"/>
                  <a:pt x="321807" y="3379151"/>
                  <a:pt x="224219" y="3694568"/>
                </a:cubicBezTo>
                <a:cubicBezTo>
                  <a:pt x="217830" y="4073882"/>
                  <a:pt x="279403" y="3971647"/>
                  <a:pt x="304380" y="4081433"/>
                </a:cubicBezTo>
                <a:cubicBezTo>
                  <a:pt x="315417" y="4485725"/>
                  <a:pt x="223638" y="4798818"/>
                  <a:pt x="221315" y="5148508"/>
                </a:cubicBezTo>
                <a:cubicBezTo>
                  <a:pt x="137087" y="4878980"/>
                  <a:pt x="112690" y="5727643"/>
                  <a:pt x="90036" y="6139487"/>
                </a:cubicBezTo>
                <a:cubicBezTo>
                  <a:pt x="52860" y="6670991"/>
                  <a:pt x="166712" y="6323625"/>
                  <a:pt x="124308" y="6885335"/>
                </a:cubicBezTo>
                <a:cubicBezTo>
                  <a:pt x="59831" y="7162414"/>
                  <a:pt x="95845" y="6312007"/>
                  <a:pt x="22073" y="6677961"/>
                </a:cubicBezTo>
                <a:lnTo>
                  <a:pt x="26720" y="6938195"/>
                </a:lnTo>
                <a:cubicBezTo>
                  <a:pt x="55183" y="7105488"/>
                  <a:pt x="97007" y="7240252"/>
                  <a:pt x="112110" y="7439494"/>
                </a:cubicBezTo>
                <a:cubicBezTo>
                  <a:pt x="105720" y="7557411"/>
                  <a:pt x="95845" y="7733999"/>
                  <a:pt x="80161" y="7737484"/>
                </a:cubicBezTo>
                <a:cubicBezTo>
                  <a:pt x="77838" y="7505713"/>
                  <a:pt x="36595" y="7573676"/>
                  <a:pt x="0" y="7815322"/>
                </a:cubicBezTo>
                <a:cubicBezTo>
                  <a:pt x="8713" y="7929174"/>
                  <a:pt x="11037" y="7957637"/>
                  <a:pt x="23235" y="8012821"/>
                </a:cubicBezTo>
                <a:cubicBezTo>
                  <a:pt x="87713" y="7789763"/>
                  <a:pt x="85389" y="7892579"/>
                  <a:pt x="69705" y="8097629"/>
                </a:cubicBezTo>
                <a:cubicBezTo>
                  <a:pt x="61573" y="8200445"/>
                  <a:pt x="50536" y="8328238"/>
                  <a:pt x="42985" y="8454288"/>
                </a:cubicBezTo>
                <a:cubicBezTo>
                  <a:pt x="40662" y="8493788"/>
                  <a:pt x="38338" y="8532707"/>
                  <a:pt x="36595" y="8571045"/>
                </a:cubicBezTo>
                <a:cubicBezTo>
                  <a:pt x="34853" y="8611125"/>
                  <a:pt x="33110" y="8650625"/>
                  <a:pt x="31948" y="8688963"/>
                </a:cubicBezTo>
                <a:cubicBezTo>
                  <a:pt x="29625" y="8764478"/>
                  <a:pt x="29044" y="8831859"/>
                  <a:pt x="31367" y="8884138"/>
                </a:cubicBezTo>
                <a:cubicBezTo>
                  <a:pt x="57507" y="8878330"/>
                  <a:pt x="81904" y="8872521"/>
                  <a:pt x="103977" y="8866712"/>
                </a:cubicBezTo>
                <a:cubicBezTo>
                  <a:pt x="180653" y="8851609"/>
                  <a:pt x="249778" y="8838249"/>
                  <a:pt x="312513" y="8826051"/>
                </a:cubicBezTo>
                <a:cubicBezTo>
                  <a:pt x="342138" y="8820823"/>
                  <a:pt x="370601" y="8815594"/>
                  <a:pt x="397902" y="8810367"/>
                </a:cubicBezTo>
                <a:cubicBezTo>
                  <a:pt x="422299" y="8806301"/>
                  <a:pt x="445534" y="8802235"/>
                  <a:pt x="467607" y="8798750"/>
                </a:cubicBezTo>
                <a:cubicBezTo>
                  <a:pt x="548930" y="8785389"/>
                  <a:pt x="614570" y="8777837"/>
                  <a:pt x="668591" y="8773771"/>
                </a:cubicBezTo>
                <a:cubicBezTo>
                  <a:pt x="777216" y="8766220"/>
                  <a:pt x="842274" y="8774933"/>
                  <a:pt x="907333" y="8784808"/>
                </a:cubicBezTo>
                <a:cubicBezTo>
                  <a:pt x="1036869" y="8804558"/>
                  <a:pt x="1164662" y="8830116"/>
                  <a:pt x="1637497" y="8744147"/>
                </a:cubicBezTo>
                <a:cubicBezTo>
                  <a:pt x="1333698" y="8690706"/>
                  <a:pt x="8717828" y="8551876"/>
                  <a:pt x="9024533" y="8475200"/>
                </a:cubicBezTo>
                <a:cubicBezTo>
                  <a:pt x="9288832" y="8442671"/>
                  <a:pt x="9388163" y="8456031"/>
                  <a:pt x="9576367" y="8460678"/>
                </a:cubicBezTo>
                <a:cubicBezTo>
                  <a:pt x="9647816" y="8440928"/>
                  <a:pt x="9851123" y="8408979"/>
                  <a:pt x="9879586" y="8386907"/>
                </a:cubicBezTo>
                <a:cubicBezTo>
                  <a:pt x="9842410" y="8363671"/>
                  <a:pt x="9781418" y="8343341"/>
                  <a:pt x="9700095" y="8326495"/>
                </a:cubicBezTo>
                <a:lnTo>
                  <a:pt x="9868550" y="8304421"/>
                </a:lnTo>
                <a:cubicBezTo>
                  <a:pt x="9868550" y="8304421"/>
                  <a:pt x="9884233" y="8265503"/>
                  <a:pt x="9910953" y="8192893"/>
                </a:cubicBezTo>
                <a:cubicBezTo>
                  <a:pt x="9968461" y="8037217"/>
                  <a:pt x="10078247" y="7727028"/>
                  <a:pt x="10199651" y="7311700"/>
                </a:cubicBezTo>
                <a:cubicBezTo>
                  <a:pt x="10371010" y="6726755"/>
                  <a:pt x="10565023" y="5935017"/>
                  <a:pt x="10669581" y="5075317"/>
                </a:cubicBezTo>
                <a:cubicBezTo>
                  <a:pt x="10641699" y="5373888"/>
                  <a:pt x="10596390" y="5677688"/>
                  <a:pt x="10539465" y="5979745"/>
                </a:cubicBezTo>
                <a:cubicBezTo>
                  <a:pt x="10455818" y="6429345"/>
                  <a:pt x="10347193" y="6876622"/>
                  <a:pt x="10236826" y="7311700"/>
                </a:cubicBezTo>
                <a:lnTo>
                  <a:pt x="10387274" y="7311700"/>
                </a:lnTo>
                <a:cubicBezTo>
                  <a:pt x="10449429" y="7126400"/>
                  <a:pt x="10507516" y="6933548"/>
                  <a:pt x="10560957" y="6743600"/>
                </a:cubicBezTo>
                <a:cubicBezTo>
                  <a:pt x="10584773" y="6498470"/>
                  <a:pt x="10539465" y="6630910"/>
                  <a:pt x="10484281" y="6815630"/>
                </a:cubicBezTo>
                <a:cubicBezTo>
                  <a:pt x="10456399" y="6907989"/>
                  <a:pt x="10424450" y="7013128"/>
                  <a:pt x="10400054" y="7092128"/>
                </a:cubicBezTo>
                <a:cubicBezTo>
                  <a:pt x="10375076" y="7170546"/>
                  <a:pt x="10355326" y="7222245"/>
                  <a:pt x="10353584" y="7208303"/>
                </a:cubicBezTo>
                <a:cubicBezTo>
                  <a:pt x="10325701" y="7237347"/>
                  <a:pt x="10371010" y="7095032"/>
                  <a:pt x="10391341" y="6980018"/>
                </a:cubicBezTo>
                <a:cubicBezTo>
                  <a:pt x="10411090" y="6915540"/>
                  <a:pt x="10431421" y="6850482"/>
                  <a:pt x="10452333" y="6789490"/>
                </a:cubicBezTo>
                <a:cubicBezTo>
                  <a:pt x="10472664" y="6728498"/>
                  <a:pt x="10490671" y="6670991"/>
                  <a:pt x="10509259" y="6621616"/>
                </a:cubicBezTo>
                <a:cubicBezTo>
                  <a:pt x="10545274" y="6522867"/>
                  <a:pt x="10577222" y="6456646"/>
                  <a:pt x="10596971" y="6454904"/>
                </a:cubicBezTo>
                <a:cubicBezTo>
                  <a:pt x="10596971" y="6454904"/>
                  <a:pt x="10597553" y="6412500"/>
                  <a:pt x="10596390" y="6369514"/>
                </a:cubicBezTo>
                <a:cubicBezTo>
                  <a:pt x="10595810" y="6326529"/>
                  <a:pt x="10594648" y="6284126"/>
                  <a:pt x="10594648" y="6284126"/>
                </a:cubicBezTo>
                <a:cubicBezTo>
                  <a:pt x="10713728" y="5731129"/>
                  <a:pt x="10848492" y="5135728"/>
                  <a:pt x="10899610" y="4443321"/>
                </a:cubicBezTo>
                <a:cubicBezTo>
                  <a:pt x="10910065" y="4543813"/>
                  <a:pt x="10915293" y="4616422"/>
                  <a:pt x="10912389" y="4702392"/>
                </a:cubicBezTo>
                <a:cubicBezTo>
                  <a:pt x="10909484" y="4788363"/>
                  <a:pt x="10892058" y="4885950"/>
                  <a:pt x="10865338" y="5037559"/>
                </a:cubicBezTo>
                <a:cubicBezTo>
                  <a:pt x="10903095" y="5294308"/>
                  <a:pt x="10907741" y="5168838"/>
                  <a:pt x="10916454" y="4950428"/>
                </a:cubicBezTo>
                <a:cubicBezTo>
                  <a:pt x="10918778" y="4895825"/>
                  <a:pt x="10921683" y="4835994"/>
                  <a:pt x="10924587" y="4774421"/>
                </a:cubicBezTo>
                <a:cubicBezTo>
                  <a:pt x="10927491" y="4712848"/>
                  <a:pt x="10928072" y="4649533"/>
                  <a:pt x="10931558" y="4590283"/>
                </a:cubicBezTo>
                <a:cubicBezTo>
                  <a:pt x="10937947" y="4470622"/>
                  <a:pt x="10950726" y="4364321"/>
                  <a:pt x="10976285" y="4305652"/>
                </a:cubicBezTo>
                <a:cubicBezTo>
                  <a:pt x="10949565" y="4342829"/>
                  <a:pt x="10958278" y="4009985"/>
                  <a:pt x="10960602" y="3828751"/>
                </a:cubicBezTo>
                <a:close/>
                <a:moveTo>
                  <a:pt x="9186598" y="200001"/>
                </a:moveTo>
                <a:cubicBezTo>
                  <a:pt x="8927526" y="183736"/>
                  <a:pt x="2170744" y="231949"/>
                  <a:pt x="1876819" y="231949"/>
                </a:cubicBezTo>
                <a:cubicBezTo>
                  <a:pt x="1872172" y="231368"/>
                  <a:pt x="1867525" y="230788"/>
                  <a:pt x="1862878" y="229626"/>
                </a:cubicBezTo>
                <a:cubicBezTo>
                  <a:pt x="1778070" y="217427"/>
                  <a:pt x="1692681" y="207552"/>
                  <a:pt x="1692681" y="207552"/>
                </a:cubicBezTo>
                <a:cubicBezTo>
                  <a:pt x="1892503" y="180251"/>
                  <a:pt x="2125435" y="192450"/>
                  <a:pt x="2362434" y="217427"/>
                </a:cubicBezTo>
                <a:cubicBezTo>
                  <a:pt x="2484419" y="230207"/>
                  <a:pt x="9065775" y="184898"/>
                  <a:pt x="9186598" y="200001"/>
                </a:cubicBezTo>
                <a:close/>
                <a:moveTo>
                  <a:pt x="9930123" y="260993"/>
                </a:moveTo>
                <a:cubicBezTo>
                  <a:pt x="9930123" y="260993"/>
                  <a:pt x="9858094" y="252861"/>
                  <a:pt x="9736109" y="241824"/>
                </a:cubicBezTo>
                <a:cubicBezTo>
                  <a:pt x="9741918" y="241243"/>
                  <a:pt x="9746565" y="240663"/>
                  <a:pt x="9749470" y="239501"/>
                </a:cubicBezTo>
                <a:cubicBezTo>
                  <a:pt x="9806976" y="244729"/>
                  <a:pt x="9869711" y="249957"/>
                  <a:pt x="9934189" y="255765"/>
                </a:cubicBezTo>
                <a:cubicBezTo>
                  <a:pt x="9991696" y="403889"/>
                  <a:pt x="10047460" y="558403"/>
                  <a:pt x="10081151" y="686777"/>
                </a:cubicBezTo>
                <a:cubicBezTo>
                  <a:pt x="9992276" y="424801"/>
                  <a:pt x="9930123" y="260993"/>
                  <a:pt x="9930123" y="260993"/>
                </a:cubicBezTo>
                <a:close/>
                <a:moveTo>
                  <a:pt x="10797956" y="3839207"/>
                </a:moveTo>
                <a:cubicBezTo>
                  <a:pt x="10793308" y="3875221"/>
                  <a:pt x="10790985" y="3917625"/>
                  <a:pt x="10789243" y="3960610"/>
                </a:cubicBezTo>
                <a:cubicBezTo>
                  <a:pt x="10785757" y="4046580"/>
                  <a:pt x="10784015" y="4135455"/>
                  <a:pt x="10774139" y="4182506"/>
                </a:cubicBezTo>
                <a:cubicBezTo>
                  <a:pt x="10761360" y="4141844"/>
                  <a:pt x="10751485" y="4188896"/>
                  <a:pt x="10741029" y="4249888"/>
                </a:cubicBezTo>
                <a:cubicBezTo>
                  <a:pt x="10739286" y="4259182"/>
                  <a:pt x="10737544" y="4269057"/>
                  <a:pt x="10735801" y="4278932"/>
                </a:cubicBezTo>
                <a:cubicBezTo>
                  <a:pt x="10749162" y="3983846"/>
                  <a:pt x="10748581" y="3686436"/>
                  <a:pt x="10729993" y="3390768"/>
                </a:cubicBezTo>
                <a:cubicBezTo>
                  <a:pt x="10682941" y="2636207"/>
                  <a:pt x="10386693" y="1614441"/>
                  <a:pt x="10168283" y="947011"/>
                </a:cubicBezTo>
                <a:cubicBezTo>
                  <a:pt x="10201393" y="1035886"/>
                  <a:pt x="10236826" y="1139863"/>
                  <a:pt x="10267032" y="1227576"/>
                </a:cubicBezTo>
                <a:cubicBezTo>
                  <a:pt x="10319892" y="1375700"/>
                  <a:pt x="10359392" y="1475611"/>
                  <a:pt x="10364039" y="1371053"/>
                </a:cubicBezTo>
                <a:cubicBezTo>
                  <a:pt x="10464531" y="1712609"/>
                  <a:pt x="10566766" y="2109350"/>
                  <a:pt x="10651574" y="2520031"/>
                </a:cubicBezTo>
                <a:cubicBezTo>
                  <a:pt x="10695721" y="2725081"/>
                  <a:pt x="10729993" y="2934778"/>
                  <a:pt x="10760779" y="3142733"/>
                </a:cubicBezTo>
                <a:cubicBezTo>
                  <a:pt x="10766588" y="3195012"/>
                  <a:pt x="10772397" y="3247291"/>
                  <a:pt x="10778206" y="3298989"/>
                </a:cubicBezTo>
                <a:cubicBezTo>
                  <a:pt x="10781110" y="3325129"/>
                  <a:pt x="10784015" y="3350688"/>
                  <a:pt x="10786919" y="3376827"/>
                </a:cubicBezTo>
                <a:cubicBezTo>
                  <a:pt x="10789823" y="3402386"/>
                  <a:pt x="10790404" y="3427944"/>
                  <a:pt x="10792147" y="3454084"/>
                </a:cubicBezTo>
                <a:cubicBezTo>
                  <a:pt x="10798537" y="3556319"/>
                  <a:pt x="10805507" y="3657392"/>
                  <a:pt x="10813639" y="3756141"/>
                </a:cubicBezTo>
                <a:cubicBezTo>
                  <a:pt x="10805507" y="3773567"/>
                  <a:pt x="10800860" y="3803192"/>
                  <a:pt x="10797956" y="3839207"/>
                </a:cubicBezTo>
                <a:close/>
              </a:path>
            </a:pathLst>
          </a:custGeom>
          <a:solidFill>
            <a:srgbClr val="F9F3EF"/>
          </a:solidFill>
          <a:ln w="58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296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12000" decel="1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1" accel="20000" decel="8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accel="20000" decel="8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accel="47000" decel="53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180000">
                                      <p:cBhvr>
                                        <p:cTn id="41" dur="1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accel="40000" decel="40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59" dur="900" fill="hold"/>
                                        <p:tgtEl>
                                          <p:spTgt spid="1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8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60000">
                                      <p:cBhvr>
                                        <p:cTn id="80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80000">
                                      <p:cBhvr>
                                        <p:cTn id="8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5" grpId="0" animBg="1"/>
      <p:bldP spid="30" grpId="0" animBg="1"/>
      <p:bldP spid="30" grpId="1" animBg="1"/>
      <p:bldP spid="14" grpId="0" animBg="1"/>
      <p:bldP spid="14" grpId="1" animBg="1"/>
      <p:bldP spid="15" grpId="0" animBg="1"/>
      <p:bldP spid="29" grpId="0" animBg="1"/>
      <p:bldP spid="29" grpId="1" animBg="1"/>
      <p:bldP spid="7" grpId="0"/>
      <p:bldP spid="7" grpId="1"/>
      <p:bldP spid="8" grpId="0"/>
      <p:bldP spid="8" grpId="1"/>
      <p:bldP spid="10" grpId="0"/>
      <p:bldP spid="11" grpId="0" animBg="1"/>
      <p:bldP spid="16" grpId="0" animBg="1"/>
      <p:bldP spid="16" grpId="1" animBg="1"/>
      <p:bldP spid="17" grpId="0"/>
      <p:bldP spid="27" grpId="0"/>
      <p:bldP spid="28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F527F0FC-BE2D-42E3-AD75-AFA20B70236F}"/>
              </a:ext>
            </a:extLst>
          </p:cNvPr>
          <p:cNvSpPr/>
          <p:nvPr/>
        </p:nvSpPr>
        <p:spPr>
          <a:xfrm>
            <a:off x="3421627" y="-37234"/>
            <a:ext cx="7542892" cy="11010034"/>
          </a:xfrm>
          <a:prstGeom prst="rect">
            <a:avLst/>
          </a:prstGeom>
          <a:blipFill dpi="0" rotWithShape="0">
            <a:blip r:embed="rId2"/>
            <a:srcRect/>
            <a:stretch>
              <a:fillRect l="-3919" t="-5896" r="-10277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raphic 3">
            <a:extLst>
              <a:ext uri="{FF2B5EF4-FFF2-40B4-BE49-F238E27FC236}">
                <a16:creationId xmlns:a16="http://schemas.microsoft.com/office/drawing/2014/main" id="{5A53C798-0021-4BFF-B0AD-3B6E73677C4E}"/>
              </a:ext>
            </a:extLst>
          </p:cNvPr>
          <p:cNvSpPr/>
          <p:nvPr/>
        </p:nvSpPr>
        <p:spPr>
          <a:xfrm rot="21061489" flipH="1">
            <a:off x="-2944871" y="-1690353"/>
            <a:ext cx="10422401" cy="14353506"/>
          </a:xfrm>
          <a:custGeom>
            <a:avLst/>
            <a:gdLst>
              <a:gd name="connsiteX0" fmla="*/ 10422401 w 10422401"/>
              <a:gd name="connsiteY0" fmla="*/ 0 h 14353506"/>
              <a:gd name="connsiteX1" fmla="*/ 10422401 w 10422401"/>
              <a:gd name="connsiteY1" fmla="*/ 14353506 h 14353506"/>
              <a:gd name="connsiteX2" fmla="*/ 986942 w 10422401"/>
              <a:gd name="connsiteY2" fmla="*/ 14353506 h 14353506"/>
              <a:gd name="connsiteX3" fmla="*/ 1603160 w 10422401"/>
              <a:gd name="connsiteY3" fmla="*/ 12807039 h 14353506"/>
              <a:gd name="connsiteX4" fmla="*/ 2606220 w 10422401"/>
              <a:gd name="connsiteY4" fmla="*/ 8882251 h 14353506"/>
              <a:gd name="connsiteX5" fmla="*/ 2328488 w 10422401"/>
              <a:gd name="connsiteY5" fmla="*/ 10469496 h 14353506"/>
              <a:gd name="connsiteX6" fmla="*/ 1682512 w 10422401"/>
              <a:gd name="connsiteY6" fmla="*/ 12807039 h 14353506"/>
              <a:gd name="connsiteX7" fmla="*/ 2003640 w 10422401"/>
              <a:gd name="connsiteY7" fmla="*/ 12807039 h 14353506"/>
              <a:gd name="connsiteX8" fmla="*/ 2374364 w 10422401"/>
              <a:gd name="connsiteY8" fmla="*/ 11810040 h 14353506"/>
              <a:gd name="connsiteX9" fmla="*/ 2210700 w 10422401"/>
              <a:gd name="connsiteY9" fmla="*/ 11936449 h 14353506"/>
              <a:gd name="connsiteX10" fmla="*/ 2030918 w 10422401"/>
              <a:gd name="connsiteY10" fmla="*/ 12421695 h 14353506"/>
              <a:gd name="connsiteX11" fmla="*/ 1931728 w 10422401"/>
              <a:gd name="connsiteY11" fmla="*/ 12625580 h 14353506"/>
              <a:gd name="connsiteX12" fmla="*/ 2012320 w 10422401"/>
              <a:gd name="connsiteY12" fmla="*/ 12224946 h 14353506"/>
              <a:gd name="connsiteX13" fmla="*/ 2142507 w 10422401"/>
              <a:gd name="connsiteY13" fmla="*/ 11890575 h 14353506"/>
              <a:gd name="connsiteX14" fmla="*/ 2264015 w 10422401"/>
              <a:gd name="connsiteY14" fmla="*/ 11595961 h 14353506"/>
              <a:gd name="connsiteX15" fmla="*/ 2451236 w 10422401"/>
              <a:gd name="connsiteY15" fmla="*/ 11303386 h 14353506"/>
              <a:gd name="connsiteX16" fmla="*/ 2449996 w 10422401"/>
              <a:gd name="connsiteY16" fmla="*/ 11153530 h 14353506"/>
              <a:gd name="connsiteX17" fmla="*/ 2446276 w 10422401"/>
              <a:gd name="connsiteY17" fmla="*/ 11003675 h 14353506"/>
              <a:gd name="connsiteX18" fmla="*/ 3097212 w 10422401"/>
              <a:gd name="connsiteY18" fmla="*/ 7773117 h 14353506"/>
              <a:gd name="connsiteX19" fmla="*/ 3124489 w 10422401"/>
              <a:gd name="connsiteY19" fmla="*/ 8227780 h 14353506"/>
              <a:gd name="connsiteX20" fmla="*/ 3024059 w 10422401"/>
              <a:gd name="connsiteY20" fmla="*/ 8815989 h 14353506"/>
              <a:gd name="connsiteX21" fmla="*/ 3133168 w 10422401"/>
              <a:gd name="connsiteY21" fmla="*/ 8663075 h 14353506"/>
              <a:gd name="connsiteX22" fmla="*/ 3150526 w 10422401"/>
              <a:gd name="connsiteY22" fmla="*/ 8354189 h 14353506"/>
              <a:gd name="connsiteX23" fmla="*/ 3165405 w 10422401"/>
              <a:gd name="connsiteY23" fmla="*/ 8031031 h 14353506"/>
              <a:gd name="connsiteX24" fmla="*/ 3260875 w 10422401"/>
              <a:gd name="connsiteY24" fmla="*/ 7531513 h 14353506"/>
              <a:gd name="connsiteX25" fmla="*/ 3228638 w 10422401"/>
              <a:gd name="connsiteY25" fmla="*/ 6694565 h 14353506"/>
              <a:gd name="connsiteX26" fmla="*/ 3219959 w 10422401"/>
              <a:gd name="connsiteY26" fmla="*/ 6738400 h 14353506"/>
              <a:gd name="connsiteX27" fmla="*/ 3198881 w 10422401"/>
              <a:gd name="connsiteY27" fmla="*/ 6834227 h 14353506"/>
              <a:gd name="connsiteX28" fmla="*/ 3167884 w 10422401"/>
              <a:gd name="connsiteY28" fmla="*/ 6973887 h 14353506"/>
              <a:gd name="connsiteX29" fmla="*/ 3208800 w 10422401"/>
              <a:gd name="connsiteY29" fmla="*/ 7385735 h 14353506"/>
              <a:gd name="connsiteX30" fmla="*/ 3171604 w 10422401"/>
              <a:gd name="connsiteY30" fmla="*/ 7629378 h 14353506"/>
              <a:gd name="connsiteX31" fmla="*/ 3135648 w 10422401"/>
              <a:gd name="connsiteY31" fmla="*/ 7736418 h 14353506"/>
              <a:gd name="connsiteX32" fmla="*/ 3083573 w 10422401"/>
              <a:gd name="connsiteY32" fmla="*/ 7667096 h 14353506"/>
              <a:gd name="connsiteX33" fmla="*/ 3007940 w 10422401"/>
              <a:gd name="connsiteY33" fmla="*/ 7274618 h 14353506"/>
              <a:gd name="connsiteX34" fmla="*/ 3020339 w 10422401"/>
              <a:gd name="connsiteY34" fmla="*/ 6890295 h 14353506"/>
              <a:gd name="connsiteX35" fmla="*/ 3033978 w 10422401"/>
              <a:gd name="connsiteY35" fmla="*/ 6727187 h 14353506"/>
              <a:gd name="connsiteX36" fmla="*/ 3042657 w 10422401"/>
              <a:gd name="connsiteY36" fmla="*/ 6579370 h 14353506"/>
              <a:gd name="connsiteX37" fmla="*/ 3099691 w 10422401"/>
              <a:gd name="connsiteY37" fmla="*/ 6067619 h 14353506"/>
              <a:gd name="connsiteX38" fmla="*/ 3126969 w 10422401"/>
              <a:gd name="connsiteY38" fmla="*/ 5516109 h 14353506"/>
              <a:gd name="connsiteX39" fmla="*/ 3091012 w 10422401"/>
              <a:gd name="connsiteY39" fmla="*/ 5162369 h 14353506"/>
              <a:gd name="connsiteX40" fmla="*/ 3002981 w 10422401"/>
              <a:gd name="connsiteY40" fmla="*/ 4725036 h 14353506"/>
              <a:gd name="connsiteX41" fmla="*/ 2917429 w 10422401"/>
              <a:gd name="connsiteY41" fmla="*/ 4818823 h 14353506"/>
              <a:gd name="connsiteX42" fmla="*/ 2789722 w 10422401"/>
              <a:gd name="connsiteY42" fmla="*/ 4475277 h 14353506"/>
              <a:gd name="connsiteX43" fmla="*/ 2726488 w 10422401"/>
              <a:gd name="connsiteY43" fmla="*/ 4292800 h 14353506"/>
              <a:gd name="connsiteX44" fmla="*/ 2642177 w 10422401"/>
              <a:gd name="connsiteY44" fmla="*/ 3968622 h 14353506"/>
              <a:gd name="connsiteX45" fmla="*/ 2055715 w 10422401"/>
              <a:gd name="connsiteY45" fmla="*/ 2266182 h 14353506"/>
              <a:gd name="connsiteX46" fmla="*/ 2423959 w 10422401"/>
              <a:gd name="connsiteY46" fmla="*/ 2844196 h 14353506"/>
              <a:gd name="connsiteX47" fmla="*/ 2392962 w 10422401"/>
              <a:gd name="connsiteY47" fmla="*/ 2682108 h 14353506"/>
              <a:gd name="connsiteX48" fmla="*/ 2359485 w 10422401"/>
              <a:gd name="connsiteY48" fmla="*/ 2520019 h 14353506"/>
              <a:gd name="connsiteX49" fmla="*/ 1950326 w 10422401"/>
              <a:gd name="connsiteY49" fmla="*/ 1414962 h 14353506"/>
              <a:gd name="connsiteX50" fmla="*/ 1991242 w 10422401"/>
              <a:gd name="connsiteY50" fmla="*/ 1391515 h 14353506"/>
              <a:gd name="connsiteX51" fmla="*/ 1738307 w 10422401"/>
              <a:gd name="connsiteY51" fmla="*/ 859375 h 14353506"/>
              <a:gd name="connsiteX52" fmla="*/ 1603160 w 10422401"/>
              <a:gd name="connsiteY52" fmla="*/ 567820 h 14353506"/>
              <a:gd name="connsiteX53" fmla="*/ 1370064 w 10422401"/>
              <a:gd name="connsiteY53" fmla="*/ 74418 h 14353506"/>
              <a:gd name="connsiteX54" fmla="*/ 758804 w 10422401"/>
              <a:gd name="connsiteY54" fmla="*/ 38738 h 14353506"/>
              <a:gd name="connsiteX55" fmla="*/ 668293 w 10422401"/>
              <a:gd name="connsiteY55" fmla="*/ 37719 h 14353506"/>
              <a:gd name="connsiteX56" fmla="*/ 602580 w 10422401"/>
              <a:gd name="connsiteY56" fmla="*/ 39758 h 14353506"/>
              <a:gd name="connsiteX57" fmla="*/ 492231 w 10422401"/>
              <a:gd name="connsiteY57" fmla="*/ 47913 h 14353506"/>
              <a:gd name="connsiteX58" fmla="*/ 0 w 10422401"/>
              <a:gd name="connsiteY58" fmla="*/ 0 h 14353506"/>
              <a:gd name="connsiteX59" fmla="*/ 10422401 w 10422401"/>
              <a:gd name="connsiteY59" fmla="*/ 0 h 1435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0422401" h="14353506">
                <a:moveTo>
                  <a:pt x="10422401" y="0"/>
                </a:moveTo>
                <a:lnTo>
                  <a:pt x="10422401" y="14353506"/>
                </a:lnTo>
                <a:lnTo>
                  <a:pt x="986942" y="14353506"/>
                </a:lnTo>
                <a:cubicBezTo>
                  <a:pt x="1109689" y="14080300"/>
                  <a:pt x="1344026" y="13535928"/>
                  <a:pt x="1603160" y="12807039"/>
                </a:cubicBezTo>
                <a:cubicBezTo>
                  <a:pt x="1968924" y="11780477"/>
                  <a:pt x="2383043" y="10391000"/>
                  <a:pt x="2606220" y="8882251"/>
                </a:cubicBezTo>
                <a:cubicBezTo>
                  <a:pt x="2546706" y="9406236"/>
                  <a:pt x="2449996" y="9939395"/>
                  <a:pt x="2328488" y="10469496"/>
                </a:cubicBezTo>
                <a:cubicBezTo>
                  <a:pt x="2149946" y="11258532"/>
                  <a:pt x="1918089" y="12043489"/>
                  <a:pt x="1682512" y="12807039"/>
                </a:cubicBezTo>
                <a:lnTo>
                  <a:pt x="2003640" y="12807039"/>
                </a:lnTo>
                <a:cubicBezTo>
                  <a:pt x="2136307" y="12481842"/>
                  <a:pt x="2260295" y="12143392"/>
                  <a:pt x="2374364" y="11810040"/>
                </a:cubicBezTo>
                <a:cubicBezTo>
                  <a:pt x="2425199" y="11379843"/>
                  <a:pt x="2328488" y="11612272"/>
                  <a:pt x="2210700" y="11936449"/>
                </a:cubicBezTo>
                <a:cubicBezTo>
                  <a:pt x="2151186" y="12098538"/>
                  <a:pt x="2082993" y="12283054"/>
                  <a:pt x="2030918" y="12421695"/>
                </a:cubicBezTo>
                <a:cubicBezTo>
                  <a:pt x="1977603" y="12559318"/>
                  <a:pt x="1935447" y="12650047"/>
                  <a:pt x="1931728" y="12625580"/>
                </a:cubicBezTo>
                <a:cubicBezTo>
                  <a:pt x="1872214" y="12676552"/>
                  <a:pt x="1968924" y="12426792"/>
                  <a:pt x="2012320" y="12224946"/>
                </a:cubicBezTo>
                <a:cubicBezTo>
                  <a:pt x="2054475" y="12111790"/>
                  <a:pt x="2097871" y="11997615"/>
                  <a:pt x="2142507" y="11890575"/>
                </a:cubicBezTo>
                <a:cubicBezTo>
                  <a:pt x="2185902" y="11783535"/>
                  <a:pt x="2224338" y="11682612"/>
                  <a:pt x="2264015" y="11595961"/>
                </a:cubicBezTo>
                <a:cubicBezTo>
                  <a:pt x="2340887" y="11422659"/>
                  <a:pt x="2409080" y="11306444"/>
                  <a:pt x="2451236" y="11303386"/>
                </a:cubicBezTo>
                <a:cubicBezTo>
                  <a:pt x="2451236" y="11303386"/>
                  <a:pt x="2452476" y="11228968"/>
                  <a:pt x="2449996" y="11153530"/>
                </a:cubicBezTo>
                <a:cubicBezTo>
                  <a:pt x="2448756" y="11078093"/>
                  <a:pt x="2446276" y="11003675"/>
                  <a:pt x="2446276" y="11003675"/>
                </a:cubicBezTo>
                <a:cubicBezTo>
                  <a:pt x="2700451" y="10033182"/>
                  <a:pt x="2988102" y="8988272"/>
                  <a:pt x="3097212" y="7773117"/>
                </a:cubicBezTo>
                <a:cubicBezTo>
                  <a:pt x="3119529" y="7949477"/>
                  <a:pt x="3130688" y="8076906"/>
                  <a:pt x="3124489" y="8227780"/>
                </a:cubicBezTo>
                <a:cubicBezTo>
                  <a:pt x="3118289" y="8378656"/>
                  <a:pt x="3081093" y="8549919"/>
                  <a:pt x="3024059" y="8815989"/>
                </a:cubicBezTo>
                <a:cubicBezTo>
                  <a:pt x="3104651" y="9266575"/>
                  <a:pt x="3114570" y="9046379"/>
                  <a:pt x="3133168" y="8663075"/>
                </a:cubicBezTo>
                <a:cubicBezTo>
                  <a:pt x="3138128" y="8567249"/>
                  <a:pt x="3144327" y="8462248"/>
                  <a:pt x="3150526" y="8354189"/>
                </a:cubicBezTo>
                <a:cubicBezTo>
                  <a:pt x="3156726" y="8246130"/>
                  <a:pt x="3156726" y="8135013"/>
                  <a:pt x="3165405" y="8031031"/>
                </a:cubicBezTo>
                <a:cubicBezTo>
                  <a:pt x="3179043" y="7821030"/>
                  <a:pt x="3206321" y="7634475"/>
                  <a:pt x="3260875" y="7531513"/>
                </a:cubicBezTo>
                <a:cubicBezTo>
                  <a:pt x="3205081" y="7596757"/>
                  <a:pt x="3223679" y="7012626"/>
                  <a:pt x="3228638" y="6694565"/>
                </a:cubicBezTo>
                <a:cubicBezTo>
                  <a:pt x="3228638" y="6694565"/>
                  <a:pt x="3226159" y="6711896"/>
                  <a:pt x="3219959" y="6738400"/>
                </a:cubicBezTo>
                <a:cubicBezTo>
                  <a:pt x="3213760" y="6764905"/>
                  <a:pt x="3206321" y="6799566"/>
                  <a:pt x="3198881" y="6834227"/>
                </a:cubicBezTo>
                <a:cubicBezTo>
                  <a:pt x="3184003" y="6903547"/>
                  <a:pt x="3167884" y="6973887"/>
                  <a:pt x="3167884" y="6973887"/>
                </a:cubicBezTo>
                <a:lnTo>
                  <a:pt x="3208800" y="7385735"/>
                </a:lnTo>
                <a:cubicBezTo>
                  <a:pt x="3200121" y="7493794"/>
                  <a:pt x="3185243" y="7572290"/>
                  <a:pt x="3171604" y="7629378"/>
                </a:cubicBezTo>
                <a:cubicBezTo>
                  <a:pt x="3157965" y="7686466"/>
                  <a:pt x="3146807" y="7720107"/>
                  <a:pt x="3135648" y="7736418"/>
                </a:cubicBezTo>
                <a:cubicBezTo>
                  <a:pt x="3114570" y="7769039"/>
                  <a:pt x="3097212" y="7732340"/>
                  <a:pt x="3083573" y="7667096"/>
                </a:cubicBezTo>
                <a:cubicBezTo>
                  <a:pt x="3061255" y="7537630"/>
                  <a:pt x="3027778" y="7296026"/>
                  <a:pt x="3007940" y="7274618"/>
                </a:cubicBezTo>
                <a:cubicBezTo>
                  <a:pt x="3009180" y="7130879"/>
                  <a:pt x="3012900" y="7004470"/>
                  <a:pt x="3020339" y="6890295"/>
                </a:cubicBezTo>
                <a:cubicBezTo>
                  <a:pt x="3024059" y="6833207"/>
                  <a:pt x="3029018" y="6779177"/>
                  <a:pt x="3033978" y="6727187"/>
                </a:cubicBezTo>
                <a:cubicBezTo>
                  <a:pt x="3037697" y="6675196"/>
                  <a:pt x="3040177" y="6626264"/>
                  <a:pt x="3042657" y="6579370"/>
                </a:cubicBezTo>
                <a:cubicBezTo>
                  <a:pt x="3055056" y="6390777"/>
                  <a:pt x="3078613" y="6231746"/>
                  <a:pt x="3099691" y="6067619"/>
                </a:cubicBezTo>
                <a:cubicBezTo>
                  <a:pt x="3126969" y="5904511"/>
                  <a:pt x="3129448" y="5731209"/>
                  <a:pt x="3126969" y="5516109"/>
                </a:cubicBezTo>
                <a:cubicBezTo>
                  <a:pt x="3123249" y="5409070"/>
                  <a:pt x="3107131" y="5293875"/>
                  <a:pt x="3091012" y="5162369"/>
                </a:cubicBezTo>
                <a:cubicBezTo>
                  <a:pt x="3074894" y="5030863"/>
                  <a:pt x="3042657" y="4887124"/>
                  <a:pt x="3002981" y="4725036"/>
                </a:cubicBezTo>
                <a:cubicBezTo>
                  <a:pt x="2938507" y="4695473"/>
                  <a:pt x="2985623" y="4904455"/>
                  <a:pt x="2917429" y="4818823"/>
                </a:cubicBezTo>
                <a:cubicBezTo>
                  <a:pt x="2865355" y="4641443"/>
                  <a:pt x="2830638" y="4572122"/>
                  <a:pt x="2789722" y="4475277"/>
                </a:cubicBezTo>
                <a:cubicBezTo>
                  <a:pt x="2769884" y="4426344"/>
                  <a:pt x="2750046" y="4371295"/>
                  <a:pt x="2726488" y="4292800"/>
                </a:cubicBezTo>
                <a:cubicBezTo>
                  <a:pt x="2702931" y="4213284"/>
                  <a:pt x="2678133" y="4110322"/>
                  <a:pt x="2642177" y="3968622"/>
                </a:cubicBezTo>
                <a:cubicBezTo>
                  <a:pt x="2557865" y="3368181"/>
                  <a:pt x="2234257" y="2946139"/>
                  <a:pt x="2055715" y="2266182"/>
                </a:cubicBezTo>
                <a:cubicBezTo>
                  <a:pt x="2069354" y="1957296"/>
                  <a:pt x="2394202" y="2979780"/>
                  <a:pt x="2423959" y="2844196"/>
                </a:cubicBezTo>
                <a:cubicBezTo>
                  <a:pt x="2423959" y="2844196"/>
                  <a:pt x="2407840" y="2762642"/>
                  <a:pt x="2392962" y="2682108"/>
                </a:cubicBezTo>
                <a:cubicBezTo>
                  <a:pt x="2375603" y="2601573"/>
                  <a:pt x="2359485" y="2520019"/>
                  <a:pt x="2359485" y="2520019"/>
                </a:cubicBezTo>
                <a:cubicBezTo>
                  <a:pt x="2228058" y="2172395"/>
                  <a:pt x="2140027" y="1672877"/>
                  <a:pt x="1950326" y="1414962"/>
                </a:cubicBezTo>
                <a:lnTo>
                  <a:pt x="1991242" y="1391515"/>
                </a:lnTo>
                <a:cubicBezTo>
                  <a:pt x="1913129" y="1238602"/>
                  <a:pt x="1826338" y="1052047"/>
                  <a:pt x="1738307" y="859375"/>
                </a:cubicBezTo>
                <a:cubicBezTo>
                  <a:pt x="1693671" y="762530"/>
                  <a:pt x="1647796" y="663646"/>
                  <a:pt x="1603160" y="567820"/>
                </a:cubicBezTo>
                <a:cubicBezTo>
                  <a:pt x="1523808" y="392479"/>
                  <a:pt x="1444456" y="227332"/>
                  <a:pt x="1370064" y="74418"/>
                </a:cubicBezTo>
                <a:cubicBezTo>
                  <a:pt x="1143166" y="58107"/>
                  <a:pt x="936107" y="44855"/>
                  <a:pt x="758804" y="38738"/>
                </a:cubicBezTo>
                <a:cubicBezTo>
                  <a:pt x="706730" y="36699"/>
                  <a:pt x="693091" y="37719"/>
                  <a:pt x="668293" y="37719"/>
                </a:cubicBezTo>
                <a:cubicBezTo>
                  <a:pt x="645976" y="38738"/>
                  <a:pt x="623658" y="38738"/>
                  <a:pt x="602580" y="39758"/>
                </a:cubicBezTo>
                <a:cubicBezTo>
                  <a:pt x="560424" y="40777"/>
                  <a:pt x="523228" y="43835"/>
                  <a:pt x="492231" y="47913"/>
                </a:cubicBezTo>
                <a:cubicBezTo>
                  <a:pt x="328567" y="28544"/>
                  <a:pt x="164904" y="13253"/>
                  <a:pt x="0" y="0"/>
                </a:cubicBezTo>
                <a:lnTo>
                  <a:pt x="10422401" y="0"/>
                </a:lnTo>
                <a:close/>
              </a:path>
            </a:pathLst>
          </a:custGeom>
          <a:solidFill>
            <a:srgbClr val="F9F3EF"/>
          </a:solidFill>
          <a:ln w="1239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20FC291-E7BC-4E46-8BC6-7EDF4F85C80A}"/>
              </a:ext>
            </a:extLst>
          </p:cNvPr>
          <p:cNvSpPr/>
          <p:nvPr/>
        </p:nvSpPr>
        <p:spPr>
          <a:xfrm>
            <a:off x="3610618" y="8183618"/>
            <a:ext cx="2471264" cy="3325727"/>
          </a:xfrm>
          <a:custGeom>
            <a:avLst/>
            <a:gdLst>
              <a:gd name="connsiteX0" fmla="*/ 531650 w 2471264"/>
              <a:gd name="connsiteY0" fmla="*/ 659862 h 3325727"/>
              <a:gd name="connsiteX1" fmla="*/ 531650 w 2471264"/>
              <a:gd name="connsiteY1" fmla="*/ 659862 h 3325727"/>
              <a:gd name="connsiteX2" fmla="*/ 1224 w 2471264"/>
              <a:gd name="connsiteY2" fmla="*/ 361894 h 3325727"/>
              <a:gd name="connsiteX3" fmla="*/ 8620 w 2471264"/>
              <a:gd name="connsiteY3" fmla="*/ 341818 h 3325727"/>
              <a:gd name="connsiteX4" fmla="*/ 154435 w 2471264"/>
              <a:gd name="connsiteY4" fmla="*/ 309063 h 3325727"/>
              <a:gd name="connsiteX5" fmla="*/ 308702 w 2471264"/>
              <a:gd name="connsiteY5" fmla="*/ 340762 h 3325727"/>
              <a:gd name="connsiteX6" fmla="*/ 581311 w 2471264"/>
              <a:gd name="connsiteY6" fmla="*/ 636617 h 3325727"/>
              <a:gd name="connsiteX7" fmla="*/ 580255 w 2471264"/>
              <a:gd name="connsiteY7" fmla="*/ 652466 h 3325727"/>
              <a:gd name="connsiteX8" fmla="*/ 566519 w 2471264"/>
              <a:gd name="connsiteY8" fmla="*/ 659862 h 3325727"/>
              <a:gd name="connsiteX9" fmla="*/ 531650 w 2471264"/>
              <a:gd name="connsiteY9" fmla="*/ 659862 h 3325727"/>
              <a:gd name="connsiteX10" fmla="*/ 38206 w 2471264"/>
              <a:gd name="connsiteY10" fmla="*/ 362951 h 3325727"/>
              <a:gd name="connsiteX11" fmla="*/ 531650 w 2471264"/>
              <a:gd name="connsiteY11" fmla="*/ 626051 h 3325727"/>
              <a:gd name="connsiteX12" fmla="*/ 531650 w 2471264"/>
              <a:gd name="connsiteY12" fmla="*/ 626051 h 3325727"/>
              <a:gd name="connsiteX13" fmla="*/ 539046 w 2471264"/>
              <a:gd name="connsiteY13" fmla="*/ 626051 h 3325727"/>
              <a:gd name="connsiteX14" fmla="*/ 294966 w 2471264"/>
              <a:gd name="connsiteY14" fmla="*/ 370347 h 3325727"/>
              <a:gd name="connsiteX15" fmla="*/ 153378 w 2471264"/>
              <a:gd name="connsiteY15" fmla="*/ 341818 h 3325727"/>
              <a:gd name="connsiteX16" fmla="*/ 38206 w 2471264"/>
              <a:gd name="connsiteY16" fmla="*/ 362951 h 3325727"/>
              <a:gd name="connsiteX17" fmla="*/ 578141 w 2471264"/>
              <a:gd name="connsiteY17" fmla="*/ 652466 h 3325727"/>
              <a:gd name="connsiteX18" fmla="*/ 576028 w 2471264"/>
              <a:gd name="connsiteY18" fmla="*/ 629220 h 3325727"/>
              <a:gd name="connsiteX19" fmla="*/ 273833 w 2471264"/>
              <a:gd name="connsiteY19" fmla="*/ 445368 h 3325727"/>
              <a:gd name="connsiteX20" fmla="*/ 251644 w 2471264"/>
              <a:gd name="connsiteY20" fmla="*/ 453820 h 3325727"/>
              <a:gd name="connsiteX21" fmla="*/ 260097 w 2471264"/>
              <a:gd name="connsiteY21" fmla="*/ 476010 h 3325727"/>
              <a:gd name="connsiteX22" fmla="*/ 554895 w 2471264"/>
              <a:gd name="connsiteY22" fmla="*/ 655636 h 3325727"/>
              <a:gd name="connsiteX23" fmla="*/ 565462 w 2471264"/>
              <a:gd name="connsiteY23" fmla="*/ 658806 h 3325727"/>
              <a:gd name="connsiteX24" fmla="*/ 578141 w 2471264"/>
              <a:gd name="connsiteY24" fmla="*/ 652466 h 3325727"/>
              <a:gd name="connsiteX25" fmla="*/ 682747 w 2471264"/>
              <a:gd name="connsiteY25" fmla="*/ 645070 h 3325727"/>
              <a:gd name="connsiteX26" fmla="*/ 674294 w 2471264"/>
              <a:gd name="connsiteY26" fmla="*/ 642957 h 3325727"/>
              <a:gd name="connsiteX27" fmla="*/ 337231 w 2471264"/>
              <a:gd name="connsiteY27" fmla="*/ 14265 h 3325727"/>
              <a:gd name="connsiteX28" fmla="*/ 345684 w 2471264"/>
              <a:gd name="connsiteY28" fmla="*/ 1585 h 3325727"/>
              <a:gd name="connsiteX29" fmla="*/ 361533 w 2471264"/>
              <a:gd name="connsiteY29" fmla="*/ 1585 h 3325727"/>
              <a:gd name="connsiteX30" fmla="*/ 599274 w 2471264"/>
              <a:gd name="connsiteY30" fmla="*/ 266798 h 3325727"/>
              <a:gd name="connsiteX31" fmla="*/ 699653 w 2471264"/>
              <a:gd name="connsiteY31" fmla="*/ 626051 h 3325727"/>
              <a:gd name="connsiteX32" fmla="*/ 692257 w 2471264"/>
              <a:gd name="connsiteY32" fmla="*/ 642957 h 3325727"/>
              <a:gd name="connsiteX33" fmla="*/ 682747 w 2471264"/>
              <a:gd name="connsiteY33" fmla="*/ 645070 h 3325727"/>
              <a:gd name="connsiteX34" fmla="*/ 368930 w 2471264"/>
              <a:gd name="connsiteY34" fmla="*/ 43850 h 3325727"/>
              <a:gd name="connsiteX35" fmla="*/ 658445 w 2471264"/>
              <a:gd name="connsiteY35" fmla="*/ 592238 h 3325727"/>
              <a:gd name="connsiteX36" fmla="*/ 567575 w 2471264"/>
              <a:gd name="connsiteY36" fmla="*/ 277364 h 3325727"/>
              <a:gd name="connsiteX37" fmla="*/ 368930 w 2471264"/>
              <a:gd name="connsiteY37" fmla="*/ 43850 h 3325727"/>
              <a:gd name="connsiteX38" fmla="*/ 832788 w 2471264"/>
              <a:gd name="connsiteY38" fmla="*/ 956774 h 3325727"/>
              <a:gd name="connsiteX39" fmla="*/ 845467 w 2471264"/>
              <a:gd name="connsiteY39" fmla="*/ 936698 h 3325727"/>
              <a:gd name="connsiteX40" fmla="*/ 696483 w 2471264"/>
              <a:gd name="connsiteY40" fmla="*/ 616541 h 3325727"/>
              <a:gd name="connsiteX41" fmla="*/ 489384 w 2471264"/>
              <a:gd name="connsiteY41" fmla="*/ 237212 h 3325727"/>
              <a:gd name="connsiteX42" fmla="*/ 467196 w 2471264"/>
              <a:gd name="connsiteY42" fmla="*/ 228759 h 3325727"/>
              <a:gd name="connsiteX43" fmla="*/ 458743 w 2471264"/>
              <a:gd name="connsiteY43" fmla="*/ 250949 h 3325727"/>
              <a:gd name="connsiteX44" fmla="*/ 670068 w 2471264"/>
              <a:gd name="connsiteY44" fmla="*/ 637674 h 3325727"/>
              <a:gd name="connsiteX45" fmla="*/ 813769 w 2471264"/>
              <a:gd name="connsiteY45" fmla="*/ 945151 h 3325727"/>
              <a:gd name="connsiteX46" fmla="*/ 829618 w 2471264"/>
              <a:gd name="connsiteY46" fmla="*/ 957831 h 3325727"/>
              <a:gd name="connsiteX47" fmla="*/ 832788 w 2471264"/>
              <a:gd name="connsiteY47" fmla="*/ 956774 h 3325727"/>
              <a:gd name="connsiteX48" fmla="*/ 573915 w 2471264"/>
              <a:gd name="connsiteY48" fmla="*/ 1022285 h 3325727"/>
              <a:gd name="connsiteX49" fmla="*/ 573915 w 2471264"/>
              <a:gd name="connsiteY49" fmla="*/ 1022285 h 3325727"/>
              <a:gd name="connsiteX50" fmla="*/ 334061 w 2471264"/>
              <a:gd name="connsiteY50" fmla="*/ 951491 h 3325727"/>
              <a:gd name="connsiteX51" fmla="*/ 22357 w 2471264"/>
              <a:gd name="connsiteY51" fmla="*/ 779261 h 3325727"/>
              <a:gd name="connsiteX52" fmla="*/ 12847 w 2471264"/>
              <a:gd name="connsiteY52" fmla="*/ 766582 h 3325727"/>
              <a:gd name="connsiteX53" fmla="*/ 19186 w 2471264"/>
              <a:gd name="connsiteY53" fmla="*/ 751789 h 3325727"/>
              <a:gd name="connsiteX54" fmla="*/ 237908 w 2471264"/>
              <a:gd name="connsiteY54" fmla="*/ 698958 h 3325727"/>
              <a:gd name="connsiteX55" fmla="*/ 364703 w 2471264"/>
              <a:gd name="connsiteY55" fmla="*/ 709524 h 3325727"/>
              <a:gd name="connsiteX56" fmla="*/ 769390 w 2471264"/>
              <a:gd name="connsiteY56" fmla="*/ 953604 h 3325727"/>
              <a:gd name="connsiteX57" fmla="*/ 772561 w 2471264"/>
              <a:gd name="connsiteY57" fmla="*/ 967340 h 3325727"/>
              <a:gd name="connsiteX58" fmla="*/ 764107 w 2471264"/>
              <a:gd name="connsiteY58" fmla="*/ 978963 h 3325727"/>
              <a:gd name="connsiteX59" fmla="*/ 573915 w 2471264"/>
              <a:gd name="connsiteY59" fmla="*/ 1022285 h 3325727"/>
              <a:gd name="connsiteX60" fmla="*/ 63565 w 2471264"/>
              <a:gd name="connsiteY60" fmla="*/ 764469 h 3325727"/>
              <a:gd name="connsiteX61" fmla="*/ 350967 w 2471264"/>
              <a:gd name="connsiteY61" fmla="*/ 924019 h 3325727"/>
              <a:gd name="connsiteX62" fmla="*/ 572858 w 2471264"/>
              <a:gd name="connsiteY62" fmla="*/ 989530 h 3325727"/>
              <a:gd name="connsiteX63" fmla="*/ 572858 w 2471264"/>
              <a:gd name="connsiteY63" fmla="*/ 989530 h 3325727"/>
              <a:gd name="connsiteX64" fmla="*/ 727125 w 2471264"/>
              <a:gd name="connsiteY64" fmla="*/ 957831 h 3325727"/>
              <a:gd name="connsiteX65" fmla="*/ 357306 w 2471264"/>
              <a:gd name="connsiteY65" fmla="*/ 742279 h 3325727"/>
              <a:gd name="connsiteX66" fmla="*/ 235794 w 2471264"/>
              <a:gd name="connsiteY66" fmla="*/ 731713 h 3325727"/>
              <a:gd name="connsiteX67" fmla="*/ 63565 w 2471264"/>
              <a:gd name="connsiteY67" fmla="*/ 764469 h 3325727"/>
              <a:gd name="connsiteX68" fmla="*/ 921544 w 2471264"/>
              <a:gd name="connsiteY68" fmla="*/ 1050814 h 3325727"/>
              <a:gd name="connsiteX69" fmla="*/ 918375 w 2471264"/>
              <a:gd name="connsiteY69" fmla="*/ 1027568 h 3325727"/>
              <a:gd name="connsiteX70" fmla="*/ 760937 w 2471264"/>
              <a:gd name="connsiteY70" fmla="*/ 948321 h 3325727"/>
              <a:gd name="connsiteX71" fmla="*/ 459799 w 2471264"/>
              <a:gd name="connsiteY71" fmla="*/ 839489 h 3325727"/>
              <a:gd name="connsiteX72" fmla="*/ 437610 w 2471264"/>
              <a:gd name="connsiteY72" fmla="*/ 847942 h 3325727"/>
              <a:gd name="connsiteX73" fmla="*/ 446063 w 2471264"/>
              <a:gd name="connsiteY73" fmla="*/ 869074 h 3325727"/>
              <a:gd name="connsiteX74" fmla="*/ 750371 w 2471264"/>
              <a:gd name="connsiteY74" fmla="*/ 978963 h 3325727"/>
              <a:gd name="connsiteX75" fmla="*/ 898299 w 2471264"/>
              <a:gd name="connsiteY75" fmla="*/ 1052927 h 3325727"/>
              <a:gd name="connsiteX76" fmla="*/ 907808 w 2471264"/>
              <a:gd name="connsiteY76" fmla="*/ 1056097 h 3325727"/>
              <a:gd name="connsiteX77" fmla="*/ 921544 w 2471264"/>
              <a:gd name="connsiteY77" fmla="*/ 1050814 h 3325727"/>
              <a:gd name="connsiteX78" fmla="*/ 1078982 w 2471264"/>
              <a:gd name="connsiteY78" fmla="*/ 1037078 h 3325727"/>
              <a:gd name="connsiteX79" fmla="*/ 1067359 w 2471264"/>
              <a:gd name="connsiteY79" fmla="*/ 1031795 h 3325727"/>
              <a:gd name="connsiteX80" fmla="*/ 833845 w 2471264"/>
              <a:gd name="connsiteY80" fmla="*/ 612314 h 3325727"/>
              <a:gd name="connsiteX81" fmla="*/ 850750 w 2471264"/>
              <a:gd name="connsiteY81" fmla="*/ 212910 h 3325727"/>
              <a:gd name="connsiteX82" fmla="*/ 860260 w 2471264"/>
              <a:gd name="connsiteY82" fmla="*/ 203401 h 3325727"/>
              <a:gd name="connsiteX83" fmla="*/ 873996 w 2471264"/>
              <a:gd name="connsiteY83" fmla="*/ 204457 h 3325727"/>
              <a:gd name="connsiteX84" fmla="*/ 1072642 w 2471264"/>
              <a:gd name="connsiteY84" fmla="*/ 504539 h 3325727"/>
              <a:gd name="connsiteX85" fmla="*/ 1095888 w 2471264"/>
              <a:gd name="connsiteY85" fmla="*/ 1022285 h 3325727"/>
              <a:gd name="connsiteX86" fmla="*/ 1084265 w 2471264"/>
              <a:gd name="connsiteY86" fmla="*/ 1036021 h 3325727"/>
              <a:gd name="connsiteX87" fmla="*/ 1078982 w 2471264"/>
              <a:gd name="connsiteY87" fmla="*/ 1037078 h 3325727"/>
              <a:gd name="connsiteX88" fmla="*/ 873996 w 2471264"/>
              <a:gd name="connsiteY88" fmla="*/ 244609 h 3325727"/>
              <a:gd name="connsiteX89" fmla="*/ 865543 w 2471264"/>
              <a:gd name="connsiteY89" fmla="*/ 604918 h 3325727"/>
              <a:gd name="connsiteX90" fmla="*/ 1065245 w 2471264"/>
              <a:gd name="connsiteY90" fmla="*/ 981077 h 3325727"/>
              <a:gd name="connsiteX91" fmla="*/ 1038830 w 2471264"/>
              <a:gd name="connsiteY91" fmla="*/ 512992 h 3325727"/>
              <a:gd name="connsiteX92" fmla="*/ 873996 w 2471264"/>
              <a:gd name="connsiteY92" fmla="*/ 244609 h 3325727"/>
              <a:gd name="connsiteX93" fmla="*/ 1113850 w 2471264"/>
              <a:gd name="connsiteY93" fmla="*/ 1294894 h 3325727"/>
              <a:gd name="connsiteX94" fmla="*/ 1094831 w 2471264"/>
              <a:gd name="connsiteY94" fmla="*/ 1018059 h 3325727"/>
              <a:gd name="connsiteX95" fmla="*/ 972262 w 2471264"/>
              <a:gd name="connsiteY95" fmla="*/ 566880 h 3325727"/>
              <a:gd name="connsiteX96" fmla="*/ 951130 w 2471264"/>
              <a:gd name="connsiteY96" fmla="*/ 557370 h 3325727"/>
              <a:gd name="connsiteX97" fmla="*/ 941621 w 2471264"/>
              <a:gd name="connsiteY97" fmla="*/ 578502 h 3325727"/>
              <a:gd name="connsiteX98" fmla="*/ 1062075 w 2471264"/>
              <a:gd name="connsiteY98" fmla="*/ 1022285 h 3325727"/>
              <a:gd name="connsiteX99" fmla="*/ 1081095 w 2471264"/>
              <a:gd name="connsiteY99" fmla="*/ 1284328 h 3325727"/>
              <a:gd name="connsiteX100" fmla="*/ 1092718 w 2471264"/>
              <a:gd name="connsiteY100" fmla="*/ 1304404 h 3325727"/>
              <a:gd name="connsiteX101" fmla="*/ 1096944 w 2471264"/>
              <a:gd name="connsiteY101" fmla="*/ 1304404 h 3325727"/>
              <a:gd name="connsiteX102" fmla="*/ 1113850 w 2471264"/>
              <a:gd name="connsiteY102" fmla="*/ 1294894 h 3325727"/>
              <a:gd name="connsiteX103" fmla="*/ 792636 w 2471264"/>
              <a:gd name="connsiteY103" fmla="*/ 1553767 h 3325727"/>
              <a:gd name="connsiteX104" fmla="*/ 792636 w 2471264"/>
              <a:gd name="connsiteY104" fmla="*/ 1553767 h 3325727"/>
              <a:gd name="connsiteX105" fmla="*/ 703880 w 2471264"/>
              <a:gd name="connsiteY105" fmla="*/ 1545314 h 3325727"/>
              <a:gd name="connsiteX106" fmla="*/ 337231 w 2471264"/>
              <a:gd name="connsiteY106" fmla="*/ 1364632 h 3325727"/>
              <a:gd name="connsiteX107" fmla="*/ 333004 w 2471264"/>
              <a:gd name="connsiteY107" fmla="*/ 1350896 h 3325727"/>
              <a:gd name="connsiteX108" fmla="*/ 340401 w 2471264"/>
              <a:gd name="connsiteY108" fmla="*/ 1339273 h 3325727"/>
              <a:gd name="connsiteX109" fmla="*/ 679577 w 2471264"/>
              <a:gd name="connsiteY109" fmla="*/ 1269535 h 3325727"/>
              <a:gd name="connsiteX110" fmla="*/ 1069472 w 2471264"/>
              <a:gd name="connsiteY110" fmla="*/ 1418519 h 3325727"/>
              <a:gd name="connsiteX111" fmla="*/ 1071585 w 2471264"/>
              <a:gd name="connsiteY111" fmla="*/ 1441765 h 3325727"/>
              <a:gd name="connsiteX112" fmla="*/ 792636 w 2471264"/>
              <a:gd name="connsiteY112" fmla="*/ 1553767 h 3325727"/>
              <a:gd name="connsiteX113" fmla="*/ 376326 w 2471264"/>
              <a:gd name="connsiteY113" fmla="*/ 1356179 h 3325727"/>
              <a:gd name="connsiteX114" fmla="*/ 709163 w 2471264"/>
              <a:gd name="connsiteY114" fmla="*/ 1512559 h 3325727"/>
              <a:gd name="connsiteX115" fmla="*/ 792636 w 2471264"/>
              <a:gd name="connsiteY115" fmla="*/ 1519956 h 3325727"/>
              <a:gd name="connsiteX116" fmla="*/ 792636 w 2471264"/>
              <a:gd name="connsiteY116" fmla="*/ 1519956 h 3325727"/>
              <a:gd name="connsiteX117" fmla="*/ 1032490 w 2471264"/>
              <a:gd name="connsiteY117" fmla="*/ 1431199 h 3325727"/>
              <a:gd name="connsiteX118" fmla="*/ 677464 w 2471264"/>
              <a:gd name="connsiteY118" fmla="*/ 1301234 h 3325727"/>
              <a:gd name="connsiteX119" fmla="*/ 376326 w 2471264"/>
              <a:gd name="connsiteY119" fmla="*/ 1356179 h 3325727"/>
              <a:gd name="connsiteX120" fmla="*/ 1510085 w 2471264"/>
              <a:gd name="connsiteY120" fmla="*/ 1698525 h 3325727"/>
              <a:gd name="connsiteX121" fmla="*/ 1505858 w 2471264"/>
              <a:gd name="connsiteY121" fmla="*/ 1697468 h 3325727"/>
              <a:gd name="connsiteX122" fmla="*/ 1494235 w 2471264"/>
              <a:gd name="connsiteY122" fmla="*/ 1684789 h 3325727"/>
              <a:gd name="connsiteX123" fmla="*/ 1460423 w 2471264"/>
              <a:gd name="connsiteY123" fmla="*/ 1622448 h 3325727"/>
              <a:gd name="connsiteX124" fmla="*/ 1294533 w 2471264"/>
              <a:gd name="connsiteY124" fmla="*/ 1248403 h 3325727"/>
              <a:gd name="connsiteX125" fmla="*/ 1380120 w 2471264"/>
              <a:gd name="connsiteY125" fmla="*/ 691561 h 3325727"/>
              <a:gd name="connsiteX126" fmla="*/ 1391743 w 2471264"/>
              <a:gd name="connsiteY126" fmla="*/ 683108 h 3325727"/>
              <a:gd name="connsiteX127" fmla="*/ 1405479 w 2471264"/>
              <a:gd name="connsiteY127" fmla="*/ 686278 h 3325727"/>
              <a:gd name="connsiteX128" fmla="*/ 1623144 w 2471264"/>
              <a:gd name="connsiteY128" fmla="*/ 1204024 h 3325727"/>
              <a:gd name="connsiteX129" fmla="*/ 1522764 w 2471264"/>
              <a:gd name="connsiteY129" fmla="*/ 1692185 h 3325727"/>
              <a:gd name="connsiteX130" fmla="*/ 1510085 w 2471264"/>
              <a:gd name="connsiteY130" fmla="*/ 1698525 h 3325727"/>
              <a:gd name="connsiteX131" fmla="*/ 1399139 w 2471264"/>
              <a:gd name="connsiteY131" fmla="*/ 726430 h 3325727"/>
              <a:gd name="connsiteX132" fmla="*/ 1326232 w 2471264"/>
              <a:gd name="connsiteY132" fmla="*/ 1239950 h 3325727"/>
              <a:gd name="connsiteX133" fmla="*/ 1487895 w 2471264"/>
              <a:gd name="connsiteY133" fmla="*/ 1605542 h 3325727"/>
              <a:gd name="connsiteX134" fmla="*/ 1513254 w 2471264"/>
              <a:gd name="connsiteY134" fmla="*/ 1647807 h 3325727"/>
              <a:gd name="connsiteX135" fmla="*/ 1589332 w 2471264"/>
              <a:gd name="connsiteY135" fmla="*/ 1207194 h 3325727"/>
              <a:gd name="connsiteX136" fmla="*/ 1399139 w 2471264"/>
              <a:gd name="connsiteY136" fmla="*/ 726430 h 3325727"/>
              <a:gd name="connsiteX137" fmla="*/ 1179361 w 2471264"/>
              <a:gd name="connsiteY137" fmla="*/ 2127515 h 3325727"/>
              <a:gd name="connsiteX138" fmla="*/ 1179361 w 2471264"/>
              <a:gd name="connsiteY138" fmla="*/ 2127515 h 3325727"/>
              <a:gd name="connsiteX139" fmla="*/ 1035660 w 2471264"/>
              <a:gd name="connsiteY139" fmla="*/ 2114835 h 3325727"/>
              <a:gd name="connsiteX140" fmla="*/ 598217 w 2471264"/>
              <a:gd name="connsiteY140" fmla="*/ 1957398 h 3325727"/>
              <a:gd name="connsiteX141" fmla="*/ 589764 w 2471264"/>
              <a:gd name="connsiteY141" fmla="*/ 1943662 h 3325727"/>
              <a:gd name="connsiteX142" fmla="*/ 596104 w 2471264"/>
              <a:gd name="connsiteY142" fmla="*/ 1929926 h 3325727"/>
              <a:gd name="connsiteX143" fmla="*/ 989169 w 2471264"/>
              <a:gd name="connsiteY143" fmla="*/ 1824263 h 3325727"/>
              <a:gd name="connsiteX144" fmla="*/ 1454084 w 2471264"/>
              <a:gd name="connsiteY144" fmla="*/ 2014456 h 3325727"/>
              <a:gd name="connsiteX145" fmla="*/ 1459367 w 2471264"/>
              <a:gd name="connsiteY145" fmla="*/ 2027136 h 3325727"/>
              <a:gd name="connsiteX146" fmla="*/ 1454084 w 2471264"/>
              <a:gd name="connsiteY146" fmla="*/ 2038758 h 3325727"/>
              <a:gd name="connsiteX147" fmla="*/ 1179361 w 2471264"/>
              <a:gd name="connsiteY147" fmla="*/ 2127515 h 3325727"/>
              <a:gd name="connsiteX148" fmla="*/ 639425 w 2471264"/>
              <a:gd name="connsiteY148" fmla="*/ 1942606 h 3325727"/>
              <a:gd name="connsiteX149" fmla="*/ 1040943 w 2471264"/>
              <a:gd name="connsiteY149" fmla="*/ 2082080 h 3325727"/>
              <a:gd name="connsiteX150" fmla="*/ 1179361 w 2471264"/>
              <a:gd name="connsiteY150" fmla="*/ 2093703 h 3325727"/>
              <a:gd name="connsiteX151" fmla="*/ 1179361 w 2471264"/>
              <a:gd name="connsiteY151" fmla="*/ 2093703 h 3325727"/>
              <a:gd name="connsiteX152" fmla="*/ 1418158 w 2471264"/>
              <a:gd name="connsiteY152" fmla="*/ 2025022 h 3325727"/>
              <a:gd name="connsiteX153" fmla="*/ 991281 w 2471264"/>
              <a:gd name="connsiteY153" fmla="*/ 1857019 h 3325727"/>
              <a:gd name="connsiteX154" fmla="*/ 639425 w 2471264"/>
              <a:gd name="connsiteY154" fmla="*/ 1942606 h 3325727"/>
              <a:gd name="connsiteX155" fmla="*/ 1920055 w 2471264"/>
              <a:gd name="connsiteY155" fmla="*/ 2353632 h 3325727"/>
              <a:gd name="connsiteX156" fmla="*/ 1915828 w 2471264"/>
              <a:gd name="connsiteY156" fmla="*/ 2352576 h 3325727"/>
              <a:gd name="connsiteX157" fmla="*/ 1904206 w 2471264"/>
              <a:gd name="connsiteY157" fmla="*/ 2338840 h 3325727"/>
              <a:gd name="connsiteX158" fmla="*/ 1884130 w 2471264"/>
              <a:gd name="connsiteY158" fmla="*/ 2276499 h 3325727"/>
              <a:gd name="connsiteX159" fmla="*/ 1790090 w 2471264"/>
              <a:gd name="connsiteY159" fmla="*/ 1852792 h 3325727"/>
              <a:gd name="connsiteX160" fmla="*/ 1930621 w 2471264"/>
              <a:gd name="connsiteY160" fmla="*/ 1255799 h 3325727"/>
              <a:gd name="connsiteX161" fmla="*/ 1943301 w 2471264"/>
              <a:gd name="connsiteY161" fmla="*/ 1249459 h 3325727"/>
              <a:gd name="connsiteX162" fmla="*/ 1943301 w 2471264"/>
              <a:gd name="connsiteY162" fmla="*/ 1249459 h 3325727"/>
              <a:gd name="connsiteX163" fmla="*/ 1955981 w 2471264"/>
              <a:gd name="connsiteY163" fmla="*/ 1255799 h 3325727"/>
              <a:gd name="connsiteX164" fmla="*/ 2145116 w 2471264"/>
              <a:gd name="connsiteY164" fmla="*/ 1725997 h 3325727"/>
              <a:gd name="connsiteX165" fmla="*/ 1932735 w 2471264"/>
              <a:gd name="connsiteY165" fmla="*/ 2347293 h 3325727"/>
              <a:gd name="connsiteX166" fmla="*/ 1920055 w 2471264"/>
              <a:gd name="connsiteY166" fmla="*/ 2353632 h 3325727"/>
              <a:gd name="connsiteX167" fmla="*/ 1942244 w 2471264"/>
              <a:gd name="connsiteY167" fmla="*/ 1293838 h 3325727"/>
              <a:gd name="connsiteX168" fmla="*/ 1821789 w 2471264"/>
              <a:gd name="connsiteY168" fmla="*/ 1852792 h 3325727"/>
              <a:gd name="connsiteX169" fmla="*/ 1914772 w 2471264"/>
              <a:gd name="connsiteY169" fmla="*/ 2266990 h 3325727"/>
              <a:gd name="connsiteX170" fmla="*/ 1927452 w 2471264"/>
              <a:gd name="connsiteY170" fmla="*/ 2301858 h 3325727"/>
              <a:gd name="connsiteX171" fmla="*/ 2112361 w 2471264"/>
              <a:gd name="connsiteY171" fmla="*/ 1732337 h 3325727"/>
              <a:gd name="connsiteX172" fmla="*/ 1942244 w 2471264"/>
              <a:gd name="connsiteY172" fmla="*/ 1293838 h 3325727"/>
              <a:gd name="connsiteX173" fmla="*/ 1520651 w 2471264"/>
              <a:gd name="connsiteY173" fmla="*/ 2750924 h 3325727"/>
              <a:gd name="connsiteX174" fmla="*/ 1520651 w 2471264"/>
              <a:gd name="connsiteY174" fmla="*/ 2750924 h 3325727"/>
              <a:gd name="connsiteX175" fmla="*/ 1350534 w 2471264"/>
              <a:gd name="connsiteY175" fmla="*/ 2718168 h 3325727"/>
              <a:gd name="connsiteX176" fmla="*/ 990225 w 2471264"/>
              <a:gd name="connsiteY176" fmla="*/ 2456125 h 3325727"/>
              <a:gd name="connsiteX177" fmla="*/ 984942 w 2471264"/>
              <a:gd name="connsiteY177" fmla="*/ 2444503 h 3325727"/>
              <a:gd name="connsiteX178" fmla="*/ 990225 w 2471264"/>
              <a:gd name="connsiteY178" fmla="*/ 2432879 h 3325727"/>
              <a:gd name="connsiteX179" fmla="*/ 1224796 w 2471264"/>
              <a:gd name="connsiteY179" fmla="*/ 2357859 h 3325727"/>
              <a:gd name="connsiteX180" fmla="*/ 1407592 w 2471264"/>
              <a:gd name="connsiteY180" fmla="*/ 2382161 h 3325727"/>
              <a:gd name="connsiteX181" fmla="*/ 1819676 w 2471264"/>
              <a:gd name="connsiteY181" fmla="*/ 2647375 h 3325727"/>
              <a:gd name="connsiteX182" fmla="*/ 1833412 w 2471264"/>
              <a:gd name="connsiteY182" fmla="*/ 2661111 h 3325727"/>
              <a:gd name="connsiteX183" fmla="*/ 1839752 w 2471264"/>
              <a:gd name="connsiteY183" fmla="*/ 2676960 h 3325727"/>
              <a:gd name="connsiteX184" fmla="*/ 1829186 w 2471264"/>
              <a:gd name="connsiteY184" fmla="*/ 2689640 h 3325727"/>
              <a:gd name="connsiteX185" fmla="*/ 1520651 w 2471264"/>
              <a:gd name="connsiteY185" fmla="*/ 2750924 h 3325727"/>
              <a:gd name="connsiteX186" fmla="*/ 1027207 w 2471264"/>
              <a:gd name="connsiteY186" fmla="*/ 2444503 h 3325727"/>
              <a:gd name="connsiteX187" fmla="*/ 1365327 w 2471264"/>
              <a:gd name="connsiteY187" fmla="*/ 2687526 h 3325727"/>
              <a:gd name="connsiteX188" fmla="*/ 1520651 w 2471264"/>
              <a:gd name="connsiteY188" fmla="*/ 2717112 h 3325727"/>
              <a:gd name="connsiteX189" fmla="*/ 1794317 w 2471264"/>
              <a:gd name="connsiteY189" fmla="*/ 2665337 h 3325727"/>
              <a:gd name="connsiteX190" fmla="*/ 1401252 w 2471264"/>
              <a:gd name="connsiteY190" fmla="*/ 2412804 h 3325727"/>
              <a:gd name="connsiteX191" fmla="*/ 1225852 w 2471264"/>
              <a:gd name="connsiteY191" fmla="*/ 2389558 h 3325727"/>
              <a:gd name="connsiteX192" fmla="*/ 1027207 w 2471264"/>
              <a:gd name="connsiteY192" fmla="*/ 2444503 h 3325727"/>
              <a:gd name="connsiteX193" fmla="*/ 2181042 w 2471264"/>
              <a:gd name="connsiteY193" fmla="*/ 2791076 h 3325727"/>
              <a:gd name="connsiteX194" fmla="*/ 2174702 w 2471264"/>
              <a:gd name="connsiteY194" fmla="*/ 2790019 h 3325727"/>
              <a:gd name="connsiteX195" fmla="*/ 2165192 w 2471264"/>
              <a:gd name="connsiteY195" fmla="*/ 2779453 h 3325727"/>
              <a:gd name="connsiteX196" fmla="*/ 2187381 w 2471264"/>
              <a:gd name="connsiteY196" fmla="*/ 2355746 h 3325727"/>
              <a:gd name="connsiteX197" fmla="*/ 2418782 w 2471264"/>
              <a:gd name="connsiteY197" fmla="*/ 1996493 h 3325727"/>
              <a:gd name="connsiteX198" fmla="*/ 2434632 w 2471264"/>
              <a:gd name="connsiteY198" fmla="*/ 1994380 h 3325727"/>
              <a:gd name="connsiteX199" fmla="*/ 2445198 w 2471264"/>
              <a:gd name="connsiteY199" fmla="*/ 2006003 h 3325727"/>
              <a:gd name="connsiteX200" fmla="*/ 2440971 w 2471264"/>
              <a:gd name="connsiteY200" fmla="*/ 2476201 h 3325727"/>
              <a:gd name="connsiteX201" fmla="*/ 2189495 w 2471264"/>
              <a:gd name="connsiteY201" fmla="*/ 2788962 h 3325727"/>
              <a:gd name="connsiteX202" fmla="*/ 2181042 w 2471264"/>
              <a:gd name="connsiteY202" fmla="*/ 2791076 h 3325727"/>
              <a:gd name="connsiteX203" fmla="*/ 2417725 w 2471264"/>
              <a:gd name="connsiteY203" fmla="*/ 2040872 h 3325727"/>
              <a:gd name="connsiteX204" fmla="*/ 2218024 w 2471264"/>
              <a:gd name="connsiteY204" fmla="*/ 2365256 h 3325727"/>
              <a:gd name="connsiteX205" fmla="*/ 2191608 w 2471264"/>
              <a:gd name="connsiteY205" fmla="*/ 2746697 h 3325727"/>
              <a:gd name="connsiteX206" fmla="*/ 2409272 w 2471264"/>
              <a:gd name="connsiteY206" fmla="*/ 2464578 h 3325727"/>
              <a:gd name="connsiteX207" fmla="*/ 2417725 w 2471264"/>
              <a:gd name="connsiteY207" fmla="*/ 2040872 h 3325727"/>
              <a:gd name="connsiteX208" fmla="*/ 1285024 w 2471264"/>
              <a:gd name="connsiteY208" fmla="*/ 1559050 h 3325727"/>
              <a:gd name="connsiteX209" fmla="*/ 1292420 w 2471264"/>
              <a:gd name="connsiteY209" fmla="*/ 1543201 h 3325727"/>
              <a:gd name="connsiteX210" fmla="*/ 971206 w 2471264"/>
              <a:gd name="connsiteY210" fmla="*/ 1401613 h 3325727"/>
              <a:gd name="connsiteX211" fmla="*/ 773617 w 2471264"/>
              <a:gd name="connsiteY211" fmla="*/ 1385764 h 3325727"/>
              <a:gd name="connsiteX212" fmla="*/ 755654 w 2471264"/>
              <a:gd name="connsiteY212" fmla="*/ 1401613 h 3325727"/>
              <a:gd name="connsiteX213" fmla="*/ 771504 w 2471264"/>
              <a:gd name="connsiteY213" fmla="*/ 1419576 h 3325727"/>
              <a:gd name="connsiteX214" fmla="*/ 966979 w 2471264"/>
              <a:gd name="connsiteY214" fmla="*/ 1435426 h 3325727"/>
              <a:gd name="connsiteX215" fmla="*/ 1269174 w 2471264"/>
              <a:gd name="connsiteY215" fmla="*/ 1568560 h 3325727"/>
              <a:gd name="connsiteX216" fmla="*/ 1280797 w 2471264"/>
              <a:gd name="connsiteY216" fmla="*/ 1555881 h 3325727"/>
              <a:gd name="connsiteX217" fmla="*/ 1273400 w 2471264"/>
              <a:gd name="connsiteY217" fmla="*/ 1571730 h 3325727"/>
              <a:gd name="connsiteX218" fmla="*/ 1285024 w 2471264"/>
              <a:gd name="connsiteY218" fmla="*/ 1559050 h 3325727"/>
              <a:gd name="connsiteX219" fmla="*/ 1514311 w 2471264"/>
              <a:gd name="connsiteY219" fmla="*/ 1942606 h 3325727"/>
              <a:gd name="connsiteX220" fmla="*/ 1530160 w 2471264"/>
              <a:gd name="connsiteY220" fmla="*/ 1924643 h 3325727"/>
              <a:gd name="connsiteX221" fmla="*/ 1525934 w 2471264"/>
              <a:gd name="connsiteY221" fmla="*/ 1683732 h 3325727"/>
              <a:gd name="connsiteX222" fmla="*/ 1525934 w 2471264"/>
              <a:gd name="connsiteY222" fmla="*/ 1683732 h 3325727"/>
              <a:gd name="connsiteX223" fmla="*/ 1488952 w 2471264"/>
              <a:gd name="connsiteY223" fmla="*/ 1185005 h 3325727"/>
              <a:gd name="connsiteX224" fmla="*/ 1469933 w 2471264"/>
              <a:gd name="connsiteY224" fmla="*/ 1172326 h 3325727"/>
              <a:gd name="connsiteX225" fmla="*/ 1457253 w 2471264"/>
              <a:gd name="connsiteY225" fmla="*/ 1191345 h 3325727"/>
              <a:gd name="connsiteX226" fmla="*/ 1494235 w 2471264"/>
              <a:gd name="connsiteY226" fmla="*/ 1680562 h 3325727"/>
              <a:gd name="connsiteX227" fmla="*/ 1497405 w 2471264"/>
              <a:gd name="connsiteY227" fmla="*/ 1926756 h 3325727"/>
              <a:gd name="connsiteX228" fmla="*/ 1514311 w 2471264"/>
              <a:gd name="connsiteY228" fmla="*/ 1942606 h 3325727"/>
              <a:gd name="connsiteX229" fmla="*/ 1514311 w 2471264"/>
              <a:gd name="connsiteY229" fmla="*/ 1942606 h 3325727"/>
              <a:gd name="connsiteX230" fmla="*/ 1686541 w 2471264"/>
              <a:gd name="connsiteY230" fmla="*/ 2226837 h 3325727"/>
              <a:gd name="connsiteX231" fmla="*/ 1690767 w 2471264"/>
              <a:gd name="connsiteY231" fmla="*/ 2203592 h 3325727"/>
              <a:gd name="connsiteX232" fmla="*/ 1446687 w 2471264"/>
              <a:gd name="connsiteY232" fmla="*/ 2010229 h 3325727"/>
              <a:gd name="connsiteX233" fmla="*/ 1157172 w 2471264"/>
              <a:gd name="connsiteY233" fmla="*/ 1969021 h 3325727"/>
              <a:gd name="connsiteX234" fmla="*/ 1139209 w 2471264"/>
              <a:gd name="connsiteY234" fmla="*/ 1984871 h 3325727"/>
              <a:gd name="connsiteX235" fmla="*/ 1155058 w 2471264"/>
              <a:gd name="connsiteY235" fmla="*/ 2002833 h 3325727"/>
              <a:gd name="connsiteX236" fmla="*/ 1438234 w 2471264"/>
              <a:gd name="connsiteY236" fmla="*/ 2042985 h 3325727"/>
              <a:gd name="connsiteX237" fmla="*/ 1663295 w 2471264"/>
              <a:gd name="connsiteY237" fmla="*/ 2222611 h 3325727"/>
              <a:gd name="connsiteX238" fmla="*/ 1677031 w 2471264"/>
              <a:gd name="connsiteY238" fmla="*/ 2230008 h 3325727"/>
              <a:gd name="connsiteX239" fmla="*/ 1686541 w 2471264"/>
              <a:gd name="connsiteY239" fmla="*/ 2226837 h 3325727"/>
              <a:gd name="connsiteX240" fmla="*/ 1879904 w 2471264"/>
              <a:gd name="connsiteY240" fmla="*/ 2564958 h 3325727"/>
              <a:gd name="connsiteX241" fmla="*/ 1935905 w 2471264"/>
              <a:gd name="connsiteY241" fmla="*/ 2340953 h 3325727"/>
              <a:gd name="connsiteX242" fmla="*/ 1980283 w 2471264"/>
              <a:gd name="connsiteY242" fmla="*/ 1776715 h 3325727"/>
              <a:gd name="connsiteX243" fmla="*/ 1963377 w 2471264"/>
              <a:gd name="connsiteY243" fmla="*/ 1760866 h 3325727"/>
              <a:gd name="connsiteX244" fmla="*/ 1963377 w 2471264"/>
              <a:gd name="connsiteY244" fmla="*/ 1760866 h 3325727"/>
              <a:gd name="connsiteX245" fmla="*/ 1946471 w 2471264"/>
              <a:gd name="connsiteY245" fmla="*/ 1777772 h 3325727"/>
              <a:gd name="connsiteX246" fmla="*/ 1903149 w 2471264"/>
              <a:gd name="connsiteY246" fmla="*/ 2334613 h 3325727"/>
              <a:gd name="connsiteX247" fmla="*/ 1848205 w 2471264"/>
              <a:gd name="connsiteY247" fmla="*/ 2557562 h 3325727"/>
              <a:gd name="connsiteX248" fmla="*/ 1859827 w 2471264"/>
              <a:gd name="connsiteY248" fmla="*/ 2577637 h 3325727"/>
              <a:gd name="connsiteX249" fmla="*/ 1864054 w 2471264"/>
              <a:gd name="connsiteY249" fmla="*/ 2578694 h 3325727"/>
              <a:gd name="connsiteX250" fmla="*/ 1879904 w 2471264"/>
              <a:gd name="connsiteY250" fmla="*/ 2564958 h 3325727"/>
              <a:gd name="connsiteX251" fmla="*/ 2023604 w 2471264"/>
              <a:gd name="connsiteY251" fmla="*/ 2879832 h 3325727"/>
              <a:gd name="connsiteX252" fmla="*/ 2028887 w 2471264"/>
              <a:gd name="connsiteY252" fmla="*/ 2857643 h 3325727"/>
              <a:gd name="connsiteX253" fmla="*/ 1827072 w 2471264"/>
              <a:gd name="connsiteY253" fmla="*/ 2656884 h 3325727"/>
              <a:gd name="connsiteX254" fmla="*/ 1572425 w 2471264"/>
              <a:gd name="connsiteY254" fmla="*/ 2576581 h 3325727"/>
              <a:gd name="connsiteX255" fmla="*/ 1512198 w 2471264"/>
              <a:gd name="connsiteY255" fmla="*/ 2554391 h 3325727"/>
              <a:gd name="connsiteX256" fmla="*/ 1491066 w 2471264"/>
              <a:gd name="connsiteY256" fmla="*/ 2564958 h 3325727"/>
              <a:gd name="connsiteX257" fmla="*/ 1501632 w 2471264"/>
              <a:gd name="connsiteY257" fmla="*/ 2586090 h 3325727"/>
              <a:gd name="connsiteX258" fmla="*/ 1560803 w 2471264"/>
              <a:gd name="connsiteY258" fmla="*/ 2607223 h 3325727"/>
              <a:gd name="connsiteX259" fmla="*/ 1816506 w 2471264"/>
              <a:gd name="connsiteY259" fmla="*/ 2687526 h 3325727"/>
              <a:gd name="connsiteX260" fmla="*/ 2000358 w 2471264"/>
              <a:gd name="connsiteY260" fmla="*/ 2873492 h 3325727"/>
              <a:gd name="connsiteX261" fmla="*/ 2014095 w 2471264"/>
              <a:gd name="connsiteY261" fmla="*/ 2881945 h 3325727"/>
              <a:gd name="connsiteX262" fmla="*/ 2023604 w 2471264"/>
              <a:gd name="connsiteY262" fmla="*/ 2879832 h 3325727"/>
              <a:gd name="connsiteX263" fmla="*/ 2100738 w 2471264"/>
              <a:gd name="connsiteY263" fmla="*/ 2984438 h 3325727"/>
              <a:gd name="connsiteX264" fmla="*/ 2194778 w 2471264"/>
              <a:gd name="connsiteY264" fmla="*/ 2784736 h 3325727"/>
              <a:gd name="connsiteX265" fmla="*/ 2290930 w 2471264"/>
              <a:gd name="connsiteY265" fmla="*/ 2482541 h 3325727"/>
              <a:gd name="connsiteX266" fmla="*/ 2276138 w 2471264"/>
              <a:gd name="connsiteY266" fmla="*/ 2464578 h 3325727"/>
              <a:gd name="connsiteX267" fmla="*/ 2258175 w 2471264"/>
              <a:gd name="connsiteY267" fmla="*/ 2479371 h 3325727"/>
              <a:gd name="connsiteX268" fmla="*/ 2169418 w 2471264"/>
              <a:gd name="connsiteY268" fmla="*/ 2764660 h 3325727"/>
              <a:gd name="connsiteX269" fmla="*/ 2069039 w 2471264"/>
              <a:gd name="connsiteY269" fmla="*/ 2981268 h 3325727"/>
              <a:gd name="connsiteX270" fmla="*/ 2083832 w 2471264"/>
              <a:gd name="connsiteY270" fmla="*/ 2999231 h 3325727"/>
              <a:gd name="connsiteX271" fmla="*/ 2085945 w 2471264"/>
              <a:gd name="connsiteY271" fmla="*/ 2999231 h 3325727"/>
              <a:gd name="connsiteX272" fmla="*/ 2100738 w 2471264"/>
              <a:gd name="connsiteY272" fmla="*/ 2984438 h 3325727"/>
              <a:gd name="connsiteX273" fmla="*/ 2188438 w 2471264"/>
              <a:gd name="connsiteY273" fmla="*/ 3325728 h 3325727"/>
              <a:gd name="connsiteX274" fmla="*/ 2202174 w 2471264"/>
              <a:gd name="connsiteY274" fmla="*/ 3306708 h 3325727"/>
              <a:gd name="connsiteX275" fmla="*/ 1180418 w 2471264"/>
              <a:gd name="connsiteY275" fmla="*/ 1377311 h 3325727"/>
              <a:gd name="connsiteX276" fmla="*/ 577085 w 2471264"/>
              <a:gd name="connsiteY276" fmla="*/ 630277 h 3325727"/>
              <a:gd name="connsiteX277" fmla="*/ 553839 w 2471264"/>
              <a:gd name="connsiteY277" fmla="*/ 630277 h 3325727"/>
              <a:gd name="connsiteX278" fmla="*/ 553839 w 2471264"/>
              <a:gd name="connsiteY278" fmla="*/ 653523 h 3325727"/>
              <a:gd name="connsiteX279" fmla="*/ 1154002 w 2471264"/>
              <a:gd name="connsiteY279" fmla="*/ 1396330 h 3325727"/>
              <a:gd name="connsiteX280" fmla="*/ 2169418 w 2471264"/>
              <a:gd name="connsiteY280" fmla="*/ 3310935 h 3325727"/>
              <a:gd name="connsiteX281" fmla="*/ 2185268 w 2471264"/>
              <a:gd name="connsiteY281" fmla="*/ 3324671 h 3325727"/>
              <a:gd name="connsiteX282" fmla="*/ 2188438 w 2471264"/>
              <a:gd name="connsiteY282" fmla="*/ 3325728 h 3325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</a:cxnLst>
            <a:rect l="l" t="t" r="r" b="b"/>
            <a:pathLst>
              <a:path w="2471264" h="3325727">
                <a:moveTo>
                  <a:pt x="531650" y="659862"/>
                </a:moveTo>
                <a:lnTo>
                  <a:pt x="531650" y="659862"/>
                </a:lnTo>
                <a:cubicBezTo>
                  <a:pt x="126962" y="659862"/>
                  <a:pt x="2281" y="365064"/>
                  <a:pt x="1224" y="361894"/>
                </a:cubicBezTo>
                <a:cubicBezTo>
                  <a:pt x="-1946" y="354498"/>
                  <a:pt x="1224" y="344988"/>
                  <a:pt x="8620" y="341818"/>
                </a:cubicBezTo>
                <a:cubicBezTo>
                  <a:pt x="10733" y="340762"/>
                  <a:pt x="66734" y="309063"/>
                  <a:pt x="154435" y="309063"/>
                </a:cubicBezTo>
                <a:cubicBezTo>
                  <a:pt x="205153" y="309063"/>
                  <a:pt x="256927" y="319629"/>
                  <a:pt x="308702" y="340762"/>
                </a:cubicBezTo>
                <a:cubicBezTo>
                  <a:pt x="479875" y="410499"/>
                  <a:pt x="577085" y="627107"/>
                  <a:pt x="581311" y="636617"/>
                </a:cubicBezTo>
                <a:cubicBezTo>
                  <a:pt x="583424" y="641900"/>
                  <a:pt x="583424" y="647183"/>
                  <a:pt x="580255" y="652466"/>
                </a:cubicBezTo>
                <a:cubicBezTo>
                  <a:pt x="577085" y="656693"/>
                  <a:pt x="571802" y="659862"/>
                  <a:pt x="566519" y="659862"/>
                </a:cubicBezTo>
                <a:cubicBezTo>
                  <a:pt x="554895" y="658806"/>
                  <a:pt x="543273" y="659862"/>
                  <a:pt x="531650" y="659862"/>
                </a:cubicBezTo>
                <a:close/>
                <a:moveTo>
                  <a:pt x="38206" y="362951"/>
                </a:moveTo>
                <a:cubicBezTo>
                  <a:pt x="66734" y="420009"/>
                  <a:pt x="195643" y="626051"/>
                  <a:pt x="531650" y="626051"/>
                </a:cubicBezTo>
                <a:lnTo>
                  <a:pt x="531650" y="626051"/>
                </a:lnTo>
                <a:cubicBezTo>
                  <a:pt x="533763" y="626051"/>
                  <a:pt x="536933" y="626051"/>
                  <a:pt x="539046" y="626051"/>
                </a:cubicBezTo>
                <a:cubicBezTo>
                  <a:pt x="509461" y="568993"/>
                  <a:pt x="422817" y="422122"/>
                  <a:pt x="294966" y="370347"/>
                </a:cubicBezTo>
                <a:cubicBezTo>
                  <a:pt x="247418" y="351328"/>
                  <a:pt x="200926" y="341818"/>
                  <a:pt x="153378" y="341818"/>
                </a:cubicBezTo>
                <a:cubicBezTo>
                  <a:pt x="99490" y="341818"/>
                  <a:pt x="58282" y="354498"/>
                  <a:pt x="38206" y="362951"/>
                </a:cubicBezTo>
                <a:close/>
                <a:moveTo>
                  <a:pt x="578141" y="652466"/>
                </a:moveTo>
                <a:cubicBezTo>
                  <a:pt x="583424" y="645070"/>
                  <a:pt x="582368" y="634503"/>
                  <a:pt x="576028" y="629220"/>
                </a:cubicBezTo>
                <a:cubicBezTo>
                  <a:pt x="446063" y="523558"/>
                  <a:pt x="281230" y="448537"/>
                  <a:pt x="273833" y="445368"/>
                </a:cubicBezTo>
                <a:cubicBezTo>
                  <a:pt x="265380" y="441141"/>
                  <a:pt x="255871" y="445368"/>
                  <a:pt x="251644" y="453820"/>
                </a:cubicBezTo>
                <a:cubicBezTo>
                  <a:pt x="247418" y="462274"/>
                  <a:pt x="251644" y="471783"/>
                  <a:pt x="260097" y="476010"/>
                </a:cubicBezTo>
                <a:cubicBezTo>
                  <a:pt x="262210" y="477066"/>
                  <a:pt x="428100" y="553144"/>
                  <a:pt x="554895" y="655636"/>
                </a:cubicBezTo>
                <a:cubicBezTo>
                  <a:pt x="558065" y="657749"/>
                  <a:pt x="561236" y="658806"/>
                  <a:pt x="565462" y="658806"/>
                </a:cubicBezTo>
                <a:cubicBezTo>
                  <a:pt x="570745" y="658806"/>
                  <a:pt x="574972" y="656693"/>
                  <a:pt x="578141" y="652466"/>
                </a:cubicBezTo>
                <a:close/>
                <a:moveTo>
                  <a:pt x="682747" y="645070"/>
                </a:moveTo>
                <a:cubicBezTo>
                  <a:pt x="679577" y="645070"/>
                  <a:pt x="676407" y="644013"/>
                  <a:pt x="674294" y="642957"/>
                </a:cubicBezTo>
                <a:cubicBezTo>
                  <a:pt x="297079" y="409442"/>
                  <a:pt x="337231" y="18491"/>
                  <a:pt x="337231" y="14265"/>
                </a:cubicBezTo>
                <a:cubicBezTo>
                  <a:pt x="338287" y="8982"/>
                  <a:pt x="341457" y="3698"/>
                  <a:pt x="345684" y="1585"/>
                </a:cubicBezTo>
                <a:cubicBezTo>
                  <a:pt x="350967" y="-528"/>
                  <a:pt x="356250" y="-528"/>
                  <a:pt x="361533" y="1585"/>
                </a:cubicBezTo>
                <a:cubicBezTo>
                  <a:pt x="368930" y="4755"/>
                  <a:pt x="532707" y="94568"/>
                  <a:pt x="599274" y="266798"/>
                </a:cubicBezTo>
                <a:cubicBezTo>
                  <a:pt x="663728" y="434801"/>
                  <a:pt x="698597" y="623937"/>
                  <a:pt x="699653" y="626051"/>
                </a:cubicBezTo>
                <a:cubicBezTo>
                  <a:pt x="700710" y="632390"/>
                  <a:pt x="698597" y="638730"/>
                  <a:pt x="692257" y="642957"/>
                </a:cubicBezTo>
                <a:cubicBezTo>
                  <a:pt x="689087" y="644013"/>
                  <a:pt x="685917" y="645070"/>
                  <a:pt x="682747" y="645070"/>
                </a:cubicBezTo>
                <a:close/>
                <a:moveTo>
                  <a:pt x="368930" y="43850"/>
                </a:moveTo>
                <a:cubicBezTo>
                  <a:pt x="367873" y="130493"/>
                  <a:pt x="387949" y="405216"/>
                  <a:pt x="658445" y="592238"/>
                </a:cubicBezTo>
                <a:cubicBezTo>
                  <a:pt x="644709" y="528841"/>
                  <a:pt x="614067" y="397819"/>
                  <a:pt x="567575" y="277364"/>
                </a:cubicBezTo>
                <a:cubicBezTo>
                  <a:pt x="520027" y="153739"/>
                  <a:pt x="415421" y="74492"/>
                  <a:pt x="368930" y="43850"/>
                </a:cubicBezTo>
                <a:close/>
                <a:moveTo>
                  <a:pt x="832788" y="956774"/>
                </a:moveTo>
                <a:cubicBezTo>
                  <a:pt x="841241" y="954661"/>
                  <a:pt x="847581" y="946208"/>
                  <a:pt x="845467" y="936698"/>
                </a:cubicBezTo>
                <a:cubicBezTo>
                  <a:pt x="810599" y="788771"/>
                  <a:pt x="701767" y="624994"/>
                  <a:pt x="696483" y="616541"/>
                </a:cubicBezTo>
                <a:cubicBezTo>
                  <a:pt x="614067" y="524615"/>
                  <a:pt x="491498" y="239326"/>
                  <a:pt x="489384" y="237212"/>
                </a:cubicBezTo>
                <a:cubicBezTo>
                  <a:pt x="486215" y="228759"/>
                  <a:pt x="475648" y="224533"/>
                  <a:pt x="467196" y="228759"/>
                </a:cubicBezTo>
                <a:cubicBezTo>
                  <a:pt x="458743" y="231929"/>
                  <a:pt x="454516" y="242495"/>
                  <a:pt x="458743" y="250949"/>
                </a:cubicBezTo>
                <a:cubicBezTo>
                  <a:pt x="464026" y="262572"/>
                  <a:pt x="585538" y="543634"/>
                  <a:pt x="670068" y="637674"/>
                </a:cubicBezTo>
                <a:cubicBezTo>
                  <a:pt x="671124" y="639787"/>
                  <a:pt x="779956" y="802507"/>
                  <a:pt x="813769" y="945151"/>
                </a:cubicBezTo>
                <a:cubicBezTo>
                  <a:pt x="815882" y="952548"/>
                  <a:pt x="822221" y="957831"/>
                  <a:pt x="829618" y="957831"/>
                </a:cubicBezTo>
                <a:cubicBezTo>
                  <a:pt x="829618" y="957831"/>
                  <a:pt x="830675" y="957831"/>
                  <a:pt x="832788" y="956774"/>
                </a:cubicBezTo>
                <a:close/>
                <a:moveTo>
                  <a:pt x="573915" y="1022285"/>
                </a:moveTo>
                <a:cubicBezTo>
                  <a:pt x="573915" y="1022285"/>
                  <a:pt x="573915" y="1022285"/>
                  <a:pt x="573915" y="1022285"/>
                </a:cubicBezTo>
                <a:cubicBezTo>
                  <a:pt x="490442" y="1022285"/>
                  <a:pt x="406968" y="997982"/>
                  <a:pt x="334061" y="951491"/>
                </a:cubicBezTo>
                <a:cubicBezTo>
                  <a:pt x="187190" y="859565"/>
                  <a:pt x="23413" y="780318"/>
                  <a:pt x="22357" y="779261"/>
                </a:cubicBezTo>
                <a:cubicBezTo>
                  <a:pt x="17074" y="777148"/>
                  <a:pt x="13903" y="771865"/>
                  <a:pt x="12847" y="766582"/>
                </a:cubicBezTo>
                <a:cubicBezTo>
                  <a:pt x="11790" y="761298"/>
                  <a:pt x="14960" y="754959"/>
                  <a:pt x="19186" y="751789"/>
                </a:cubicBezTo>
                <a:cubicBezTo>
                  <a:pt x="22357" y="749676"/>
                  <a:pt x="87867" y="698958"/>
                  <a:pt x="237908" y="698958"/>
                </a:cubicBezTo>
                <a:cubicBezTo>
                  <a:pt x="278059" y="698958"/>
                  <a:pt x="320324" y="702127"/>
                  <a:pt x="364703" y="709524"/>
                </a:cubicBezTo>
                <a:cubicBezTo>
                  <a:pt x="603501" y="748619"/>
                  <a:pt x="761994" y="945151"/>
                  <a:pt x="769390" y="953604"/>
                </a:cubicBezTo>
                <a:cubicBezTo>
                  <a:pt x="772561" y="957831"/>
                  <a:pt x="773617" y="962057"/>
                  <a:pt x="772561" y="967340"/>
                </a:cubicBezTo>
                <a:cubicBezTo>
                  <a:pt x="771504" y="972624"/>
                  <a:pt x="768334" y="976850"/>
                  <a:pt x="764107" y="978963"/>
                </a:cubicBezTo>
                <a:cubicBezTo>
                  <a:pt x="705993" y="1007492"/>
                  <a:pt x="640482" y="1022285"/>
                  <a:pt x="573915" y="1022285"/>
                </a:cubicBezTo>
                <a:close/>
                <a:moveTo>
                  <a:pt x="63565" y="764469"/>
                </a:moveTo>
                <a:cubicBezTo>
                  <a:pt x="117453" y="791941"/>
                  <a:pt x="238965" y="854282"/>
                  <a:pt x="350967" y="924019"/>
                </a:cubicBezTo>
                <a:cubicBezTo>
                  <a:pt x="419647" y="967340"/>
                  <a:pt x="495725" y="989530"/>
                  <a:pt x="572858" y="989530"/>
                </a:cubicBezTo>
                <a:lnTo>
                  <a:pt x="572858" y="989530"/>
                </a:lnTo>
                <a:cubicBezTo>
                  <a:pt x="626746" y="989530"/>
                  <a:pt x="679577" y="978963"/>
                  <a:pt x="727125" y="957831"/>
                </a:cubicBezTo>
                <a:cubicBezTo>
                  <a:pt x="683804" y="910283"/>
                  <a:pt x="544329" y="772921"/>
                  <a:pt x="357306" y="742279"/>
                </a:cubicBezTo>
                <a:cubicBezTo>
                  <a:pt x="315041" y="734883"/>
                  <a:pt x="273833" y="731713"/>
                  <a:pt x="235794" y="731713"/>
                </a:cubicBezTo>
                <a:cubicBezTo>
                  <a:pt x="150208" y="731713"/>
                  <a:pt x="93150" y="750732"/>
                  <a:pt x="63565" y="764469"/>
                </a:cubicBezTo>
                <a:close/>
                <a:moveTo>
                  <a:pt x="921544" y="1050814"/>
                </a:moveTo>
                <a:cubicBezTo>
                  <a:pt x="926828" y="1043418"/>
                  <a:pt x="925771" y="1032851"/>
                  <a:pt x="918375" y="1027568"/>
                </a:cubicBezTo>
                <a:cubicBezTo>
                  <a:pt x="847581" y="975794"/>
                  <a:pt x="764107" y="949378"/>
                  <a:pt x="760937" y="948321"/>
                </a:cubicBezTo>
                <a:cubicBezTo>
                  <a:pt x="622520" y="908169"/>
                  <a:pt x="460856" y="840545"/>
                  <a:pt x="459799" y="839489"/>
                </a:cubicBezTo>
                <a:cubicBezTo>
                  <a:pt x="451346" y="836319"/>
                  <a:pt x="441836" y="839489"/>
                  <a:pt x="437610" y="847942"/>
                </a:cubicBezTo>
                <a:cubicBezTo>
                  <a:pt x="434441" y="856395"/>
                  <a:pt x="437610" y="865904"/>
                  <a:pt x="446063" y="869074"/>
                </a:cubicBezTo>
                <a:cubicBezTo>
                  <a:pt x="448177" y="870131"/>
                  <a:pt x="610896" y="937755"/>
                  <a:pt x="750371" y="978963"/>
                </a:cubicBezTo>
                <a:cubicBezTo>
                  <a:pt x="751428" y="978963"/>
                  <a:pt x="831731" y="1004322"/>
                  <a:pt x="898299" y="1052927"/>
                </a:cubicBezTo>
                <a:cubicBezTo>
                  <a:pt x="901468" y="1055040"/>
                  <a:pt x="904639" y="1056097"/>
                  <a:pt x="907808" y="1056097"/>
                </a:cubicBezTo>
                <a:cubicBezTo>
                  <a:pt x="913092" y="1057154"/>
                  <a:pt x="918375" y="1055040"/>
                  <a:pt x="921544" y="1050814"/>
                </a:cubicBezTo>
                <a:close/>
                <a:moveTo>
                  <a:pt x="1078982" y="1037078"/>
                </a:moveTo>
                <a:cubicBezTo>
                  <a:pt x="1074755" y="1037078"/>
                  <a:pt x="1070528" y="1034964"/>
                  <a:pt x="1067359" y="1031795"/>
                </a:cubicBezTo>
                <a:cubicBezTo>
                  <a:pt x="1059962" y="1024398"/>
                  <a:pt x="881393" y="837376"/>
                  <a:pt x="833845" y="612314"/>
                </a:cubicBezTo>
                <a:cubicBezTo>
                  <a:pt x="786297" y="387253"/>
                  <a:pt x="847581" y="220307"/>
                  <a:pt x="850750" y="212910"/>
                </a:cubicBezTo>
                <a:cubicBezTo>
                  <a:pt x="852864" y="208684"/>
                  <a:pt x="856034" y="204457"/>
                  <a:pt x="860260" y="203401"/>
                </a:cubicBezTo>
                <a:cubicBezTo>
                  <a:pt x="864486" y="201287"/>
                  <a:pt x="869770" y="202344"/>
                  <a:pt x="873996" y="204457"/>
                </a:cubicBezTo>
                <a:cubicBezTo>
                  <a:pt x="879279" y="207627"/>
                  <a:pt x="1012414" y="281591"/>
                  <a:pt x="1072642" y="504539"/>
                </a:cubicBezTo>
                <a:cubicBezTo>
                  <a:pt x="1131813" y="724317"/>
                  <a:pt x="1098001" y="1010662"/>
                  <a:pt x="1095888" y="1022285"/>
                </a:cubicBezTo>
                <a:cubicBezTo>
                  <a:pt x="1094831" y="1028625"/>
                  <a:pt x="1090604" y="1033908"/>
                  <a:pt x="1084265" y="1036021"/>
                </a:cubicBezTo>
                <a:cubicBezTo>
                  <a:pt x="1082152" y="1037078"/>
                  <a:pt x="1080038" y="1037078"/>
                  <a:pt x="1078982" y="1037078"/>
                </a:cubicBezTo>
                <a:close/>
                <a:moveTo>
                  <a:pt x="873996" y="244609"/>
                </a:moveTo>
                <a:cubicBezTo>
                  <a:pt x="859203" y="294270"/>
                  <a:pt x="829618" y="433745"/>
                  <a:pt x="865543" y="604918"/>
                </a:cubicBezTo>
                <a:cubicBezTo>
                  <a:pt x="900412" y="771865"/>
                  <a:pt x="1014527" y="920849"/>
                  <a:pt x="1065245" y="981077"/>
                </a:cubicBezTo>
                <a:cubicBezTo>
                  <a:pt x="1072642" y="895490"/>
                  <a:pt x="1084265" y="680995"/>
                  <a:pt x="1038830" y="512992"/>
                </a:cubicBezTo>
                <a:cubicBezTo>
                  <a:pt x="995508" y="350271"/>
                  <a:pt x="910978" y="272081"/>
                  <a:pt x="873996" y="244609"/>
                </a:cubicBezTo>
                <a:close/>
                <a:moveTo>
                  <a:pt x="1113850" y="1294894"/>
                </a:moveTo>
                <a:cubicBezTo>
                  <a:pt x="1138153" y="1201911"/>
                  <a:pt x="1096944" y="1024398"/>
                  <a:pt x="1094831" y="1018059"/>
                </a:cubicBezTo>
                <a:cubicBezTo>
                  <a:pt x="1070528" y="810960"/>
                  <a:pt x="973319" y="570049"/>
                  <a:pt x="972262" y="566880"/>
                </a:cubicBezTo>
                <a:cubicBezTo>
                  <a:pt x="969093" y="558427"/>
                  <a:pt x="959583" y="554200"/>
                  <a:pt x="951130" y="557370"/>
                </a:cubicBezTo>
                <a:cubicBezTo>
                  <a:pt x="942677" y="560540"/>
                  <a:pt x="938450" y="570049"/>
                  <a:pt x="941621" y="578502"/>
                </a:cubicBezTo>
                <a:cubicBezTo>
                  <a:pt x="942677" y="580616"/>
                  <a:pt x="1038830" y="818356"/>
                  <a:pt x="1062075" y="1022285"/>
                </a:cubicBezTo>
                <a:cubicBezTo>
                  <a:pt x="1062075" y="1024398"/>
                  <a:pt x="1103284" y="1198741"/>
                  <a:pt x="1081095" y="1284328"/>
                </a:cubicBezTo>
                <a:cubicBezTo>
                  <a:pt x="1078982" y="1292781"/>
                  <a:pt x="1084265" y="1302291"/>
                  <a:pt x="1092718" y="1304404"/>
                </a:cubicBezTo>
                <a:cubicBezTo>
                  <a:pt x="1093774" y="1304404"/>
                  <a:pt x="1095888" y="1304404"/>
                  <a:pt x="1096944" y="1304404"/>
                </a:cubicBezTo>
                <a:cubicBezTo>
                  <a:pt x="1105397" y="1307574"/>
                  <a:pt x="1111737" y="1302291"/>
                  <a:pt x="1113850" y="1294894"/>
                </a:cubicBezTo>
                <a:close/>
                <a:moveTo>
                  <a:pt x="792636" y="1553767"/>
                </a:moveTo>
                <a:cubicBezTo>
                  <a:pt x="792636" y="1553767"/>
                  <a:pt x="792636" y="1553767"/>
                  <a:pt x="792636" y="1553767"/>
                </a:cubicBezTo>
                <a:cubicBezTo>
                  <a:pt x="764107" y="1553767"/>
                  <a:pt x="733465" y="1550598"/>
                  <a:pt x="703880" y="1545314"/>
                </a:cubicBezTo>
                <a:cubicBezTo>
                  <a:pt x="466139" y="1501993"/>
                  <a:pt x="341457" y="1369915"/>
                  <a:pt x="337231" y="1364632"/>
                </a:cubicBezTo>
                <a:cubicBezTo>
                  <a:pt x="334061" y="1361462"/>
                  <a:pt x="331948" y="1356179"/>
                  <a:pt x="333004" y="1350896"/>
                </a:cubicBezTo>
                <a:cubicBezTo>
                  <a:pt x="334061" y="1345612"/>
                  <a:pt x="336174" y="1341386"/>
                  <a:pt x="340401" y="1339273"/>
                </a:cubicBezTo>
                <a:cubicBezTo>
                  <a:pt x="344627" y="1336103"/>
                  <a:pt x="461912" y="1262139"/>
                  <a:pt x="679577" y="1269535"/>
                </a:cubicBezTo>
                <a:cubicBezTo>
                  <a:pt x="897242" y="1276932"/>
                  <a:pt x="1062075" y="1412180"/>
                  <a:pt x="1069472" y="1418519"/>
                </a:cubicBezTo>
                <a:cubicBezTo>
                  <a:pt x="1076868" y="1424859"/>
                  <a:pt x="1077925" y="1434369"/>
                  <a:pt x="1071585" y="1441765"/>
                </a:cubicBezTo>
                <a:cubicBezTo>
                  <a:pt x="1066302" y="1444935"/>
                  <a:pt x="975432" y="1553767"/>
                  <a:pt x="792636" y="1553767"/>
                </a:cubicBezTo>
                <a:close/>
                <a:moveTo>
                  <a:pt x="376326" y="1356179"/>
                </a:moveTo>
                <a:cubicBezTo>
                  <a:pt x="415421" y="1391047"/>
                  <a:pt x="529537" y="1479804"/>
                  <a:pt x="709163" y="1512559"/>
                </a:cubicBezTo>
                <a:cubicBezTo>
                  <a:pt x="737691" y="1517842"/>
                  <a:pt x="765164" y="1519956"/>
                  <a:pt x="792636" y="1519956"/>
                </a:cubicBezTo>
                <a:cubicBezTo>
                  <a:pt x="792636" y="1519956"/>
                  <a:pt x="792636" y="1519956"/>
                  <a:pt x="792636" y="1519956"/>
                </a:cubicBezTo>
                <a:cubicBezTo>
                  <a:pt x="924714" y="1519956"/>
                  <a:pt x="1003961" y="1458671"/>
                  <a:pt x="1032490" y="1431199"/>
                </a:cubicBezTo>
                <a:cubicBezTo>
                  <a:pt x="988112" y="1399500"/>
                  <a:pt x="848637" y="1307574"/>
                  <a:pt x="677464" y="1301234"/>
                </a:cubicBezTo>
                <a:cubicBezTo>
                  <a:pt x="518971" y="1295951"/>
                  <a:pt x="416478" y="1337159"/>
                  <a:pt x="376326" y="1356179"/>
                </a:cubicBezTo>
                <a:close/>
                <a:moveTo>
                  <a:pt x="1510085" y="1698525"/>
                </a:moveTo>
                <a:cubicBezTo>
                  <a:pt x="1509028" y="1698525"/>
                  <a:pt x="1506915" y="1698525"/>
                  <a:pt x="1505858" y="1697468"/>
                </a:cubicBezTo>
                <a:cubicBezTo>
                  <a:pt x="1499518" y="1695355"/>
                  <a:pt x="1495292" y="1691129"/>
                  <a:pt x="1494235" y="1684789"/>
                </a:cubicBezTo>
                <a:cubicBezTo>
                  <a:pt x="1492122" y="1673166"/>
                  <a:pt x="1478386" y="1650977"/>
                  <a:pt x="1460423" y="1622448"/>
                </a:cubicBezTo>
                <a:cubicBezTo>
                  <a:pt x="1418158" y="1553767"/>
                  <a:pt x="1346308" y="1439652"/>
                  <a:pt x="1294533" y="1248403"/>
                </a:cubicBezTo>
                <a:cubicBezTo>
                  <a:pt x="1220569" y="969454"/>
                  <a:pt x="1373780" y="702127"/>
                  <a:pt x="1380120" y="691561"/>
                </a:cubicBezTo>
                <a:cubicBezTo>
                  <a:pt x="1382233" y="687335"/>
                  <a:pt x="1386459" y="684165"/>
                  <a:pt x="1391743" y="683108"/>
                </a:cubicBezTo>
                <a:cubicBezTo>
                  <a:pt x="1395969" y="682052"/>
                  <a:pt x="1401252" y="683108"/>
                  <a:pt x="1405479" y="686278"/>
                </a:cubicBezTo>
                <a:cubicBezTo>
                  <a:pt x="1413931" y="692618"/>
                  <a:pt x="1603068" y="853225"/>
                  <a:pt x="1623144" y="1204024"/>
                </a:cubicBezTo>
                <a:cubicBezTo>
                  <a:pt x="1643219" y="1553767"/>
                  <a:pt x="1526990" y="1686902"/>
                  <a:pt x="1522764" y="1692185"/>
                </a:cubicBezTo>
                <a:cubicBezTo>
                  <a:pt x="1518538" y="1696412"/>
                  <a:pt x="1514311" y="1698525"/>
                  <a:pt x="1510085" y="1698525"/>
                </a:cubicBezTo>
                <a:close/>
                <a:moveTo>
                  <a:pt x="1399139" y="726430"/>
                </a:moveTo>
                <a:cubicBezTo>
                  <a:pt x="1366383" y="790884"/>
                  <a:pt x="1267061" y="1014889"/>
                  <a:pt x="1326232" y="1239950"/>
                </a:cubicBezTo>
                <a:cubicBezTo>
                  <a:pt x="1375893" y="1426972"/>
                  <a:pt x="1445630" y="1538975"/>
                  <a:pt x="1487895" y="1605542"/>
                </a:cubicBezTo>
                <a:cubicBezTo>
                  <a:pt x="1498461" y="1622448"/>
                  <a:pt x="1506915" y="1636184"/>
                  <a:pt x="1513254" y="1647807"/>
                </a:cubicBezTo>
                <a:cubicBezTo>
                  <a:pt x="1542840" y="1598146"/>
                  <a:pt x="1604124" y="1462898"/>
                  <a:pt x="1589332" y="1207194"/>
                </a:cubicBezTo>
                <a:cubicBezTo>
                  <a:pt x="1573482" y="928245"/>
                  <a:pt x="1443517" y="771865"/>
                  <a:pt x="1399139" y="726430"/>
                </a:cubicBezTo>
                <a:close/>
                <a:moveTo>
                  <a:pt x="1179361" y="2127515"/>
                </a:moveTo>
                <a:lnTo>
                  <a:pt x="1179361" y="2127515"/>
                </a:lnTo>
                <a:cubicBezTo>
                  <a:pt x="1134983" y="2127515"/>
                  <a:pt x="1087435" y="2123288"/>
                  <a:pt x="1035660" y="2114835"/>
                </a:cubicBezTo>
                <a:cubicBezTo>
                  <a:pt x="797919" y="2076797"/>
                  <a:pt x="606670" y="1962681"/>
                  <a:pt x="598217" y="1957398"/>
                </a:cubicBezTo>
                <a:cubicBezTo>
                  <a:pt x="592934" y="1954228"/>
                  <a:pt x="590821" y="1950002"/>
                  <a:pt x="589764" y="1943662"/>
                </a:cubicBezTo>
                <a:cubicBezTo>
                  <a:pt x="589764" y="1938379"/>
                  <a:pt x="591877" y="1933096"/>
                  <a:pt x="596104" y="1929926"/>
                </a:cubicBezTo>
                <a:cubicBezTo>
                  <a:pt x="601387" y="1925699"/>
                  <a:pt x="728182" y="1833773"/>
                  <a:pt x="989169" y="1824263"/>
                </a:cubicBezTo>
                <a:cubicBezTo>
                  <a:pt x="1253325" y="1815811"/>
                  <a:pt x="1446687" y="2007059"/>
                  <a:pt x="1454084" y="2014456"/>
                </a:cubicBezTo>
                <a:cubicBezTo>
                  <a:pt x="1457253" y="2017626"/>
                  <a:pt x="1459367" y="2021853"/>
                  <a:pt x="1459367" y="2027136"/>
                </a:cubicBezTo>
                <a:cubicBezTo>
                  <a:pt x="1459367" y="2031362"/>
                  <a:pt x="1457253" y="2035588"/>
                  <a:pt x="1454084" y="2038758"/>
                </a:cubicBezTo>
                <a:cubicBezTo>
                  <a:pt x="1386459" y="2098986"/>
                  <a:pt x="1296646" y="2127515"/>
                  <a:pt x="1179361" y="2127515"/>
                </a:cubicBezTo>
                <a:close/>
                <a:moveTo>
                  <a:pt x="639425" y="1942606"/>
                </a:moveTo>
                <a:cubicBezTo>
                  <a:pt x="698597" y="1974304"/>
                  <a:pt x="858147" y="2052494"/>
                  <a:pt x="1040943" y="2082080"/>
                </a:cubicBezTo>
                <a:cubicBezTo>
                  <a:pt x="1090604" y="2090533"/>
                  <a:pt x="1137096" y="2093703"/>
                  <a:pt x="1179361" y="2093703"/>
                </a:cubicBezTo>
                <a:lnTo>
                  <a:pt x="1179361" y="2093703"/>
                </a:lnTo>
                <a:cubicBezTo>
                  <a:pt x="1279741" y="2093703"/>
                  <a:pt x="1357930" y="2071514"/>
                  <a:pt x="1418158" y="2025022"/>
                </a:cubicBezTo>
                <a:cubicBezTo>
                  <a:pt x="1370610" y="1982757"/>
                  <a:pt x="1201550" y="1849622"/>
                  <a:pt x="991281" y="1857019"/>
                </a:cubicBezTo>
                <a:cubicBezTo>
                  <a:pt x="802146" y="1864415"/>
                  <a:pt x="685917" y="1917246"/>
                  <a:pt x="639425" y="1942606"/>
                </a:cubicBezTo>
                <a:close/>
                <a:moveTo>
                  <a:pt x="1920055" y="2353632"/>
                </a:moveTo>
                <a:cubicBezTo>
                  <a:pt x="1918999" y="2353632"/>
                  <a:pt x="1916885" y="2353632"/>
                  <a:pt x="1915828" y="2352576"/>
                </a:cubicBezTo>
                <a:cubicBezTo>
                  <a:pt x="1909489" y="2350463"/>
                  <a:pt x="1905262" y="2345180"/>
                  <a:pt x="1904206" y="2338840"/>
                </a:cubicBezTo>
                <a:cubicBezTo>
                  <a:pt x="1903149" y="2330387"/>
                  <a:pt x="1894696" y="2305028"/>
                  <a:pt x="1884130" y="2276499"/>
                </a:cubicBezTo>
                <a:cubicBezTo>
                  <a:pt x="1852431" y="2188799"/>
                  <a:pt x="1794317" y="2023966"/>
                  <a:pt x="1790090" y="1852792"/>
                </a:cubicBezTo>
                <a:cubicBezTo>
                  <a:pt x="1782694" y="1600259"/>
                  <a:pt x="1838695" y="1365688"/>
                  <a:pt x="1930621" y="1255799"/>
                </a:cubicBezTo>
                <a:cubicBezTo>
                  <a:pt x="1933791" y="1251573"/>
                  <a:pt x="1938018" y="1249459"/>
                  <a:pt x="1943301" y="1249459"/>
                </a:cubicBezTo>
                <a:cubicBezTo>
                  <a:pt x="1943301" y="1249459"/>
                  <a:pt x="1943301" y="1249459"/>
                  <a:pt x="1943301" y="1249459"/>
                </a:cubicBezTo>
                <a:cubicBezTo>
                  <a:pt x="1948584" y="1249459"/>
                  <a:pt x="1952810" y="1251573"/>
                  <a:pt x="1955981" y="1255799"/>
                </a:cubicBezTo>
                <a:cubicBezTo>
                  <a:pt x="1961264" y="1262139"/>
                  <a:pt x="2097568" y="1425916"/>
                  <a:pt x="2145116" y="1725997"/>
                </a:cubicBezTo>
                <a:cubicBezTo>
                  <a:pt x="2192664" y="2028192"/>
                  <a:pt x="1943301" y="2334613"/>
                  <a:pt x="1932735" y="2347293"/>
                </a:cubicBezTo>
                <a:cubicBezTo>
                  <a:pt x="1929565" y="2351520"/>
                  <a:pt x="1924282" y="2353632"/>
                  <a:pt x="1920055" y="2353632"/>
                </a:cubicBezTo>
                <a:close/>
                <a:moveTo>
                  <a:pt x="1942244" y="1293838"/>
                </a:moveTo>
                <a:cubicBezTo>
                  <a:pt x="1861941" y="1403727"/>
                  <a:pt x="1815449" y="1619278"/>
                  <a:pt x="1821789" y="1852792"/>
                </a:cubicBezTo>
                <a:cubicBezTo>
                  <a:pt x="1826015" y="2018683"/>
                  <a:pt x="1884130" y="2180346"/>
                  <a:pt x="1914772" y="2266990"/>
                </a:cubicBezTo>
                <a:cubicBezTo>
                  <a:pt x="1918999" y="2280726"/>
                  <a:pt x="1923225" y="2291292"/>
                  <a:pt x="1927452" y="2301858"/>
                </a:cubicBezTo>
                <a:cubicBezTo>
                  <a:pt x="1985566" y="2222611"/>
                  <a:pt x="2150399" y="1971135"/>
                  <a:pt x="2112361" y="1732337"/>
                </a:cubicBezTo>
                <a:cubicBezTo>
                  <a:pt x="2074322" y="1493540"/>
                  <a:pt x="1977113" y="1341386"/>
                  <a:pt x="1942244" y="1293838"/>
                </a:cubicBezTo>
                <a:close/>
                <a:moveTo>
                  <a:pt x="1520651" y="2750924"/>
                </a:moveTo>
                <a:lnTo>
                  <a:pt x="1520651" y="2750924"/>
                </a:lnTo>
                <a:cubicBezTo>
                  <a:pt x="1455140" y="2750924"/>
                  <a:pt x="1398082" y="2739301"/>
                  <a:pt x="1350534" y="2718168"/>
                </a:cubicBezTo>
                <a:cubicBezTo>
                  <a:pt x="1166682" y="2632582"/>
                  <a:pt x="997622" y="2463522"/>
                  <a:pt x="990225" y="2456125"/>
                </a:cubicBezTo>
                <a:cubicBezTo>
                  <a:pt x="987055" y="2452955"/>
                  <a:pt x="984942" y="2448729"/>
                  <a:pt x="984942" y="2444503"/>
                </a:cubicBezTo>
                <a:cubicBezTo>
                  <a:pt x="984942" y="2440276"/>
                  <a:pt x="987055" y="2436050"/>
                  <a:pt x="990225" y="2432879"/>
                </a:cubicBezTo>
                <a:cubicBezTo>
                  <a:pt x="1019810" y="2404351"/>
                  <a:pt x="1089548" y="2357859"/>
                  <a:pt x="1224796" y="2357859"/>
                </a:cubicBezTo>
                <a:cubicBezTo>
                  <a:pt x="1279741" y="2357859"/>
                  <a:pt x="1342081" y="2366312"/>
                  <a:pt x="1407592" y="2382161"/>
                </a:cubicBezTo>
                <a:cubicBezTo>
                  <a:pt x="1619973" y="2433936"/>
                  <a:pt x="1770014" y="2594544"/>
                  <a:pt x="1819676" y="2647375"/>
                </a:cubicBezTo>
                <a:cubicBezTo>
                  <a:pt x="1826015" y="2654771"/>
                  <a:pt x="1831298" y="2660054"/>
                  <a:pt x="1833412" y="2661111"/>
                </a:cubicBezTo>
                <a:cubicBezTo>
                  <a:pt x="1837639" y="2664281"/>
                  <a:pt x="1839752" y="2670620"/>
                  <a:pt x="1839752" y="2676960"/>
                </a:cubicBezTo>
                <a:cubicBezTo>
                  <a:pt x="1838695" y="2682243"/>
                  <a:pt x="1835525" y="2687526"/>
                  <a:pt x="1829186" y="2689640"/>
                </a:cubicBezTo>
                <a:cubicBezTo>
                  <a:pt x="1822846" y="2690696"/>
                  <a:pt x="1674918" y="2750924"/>
                  <a:pt x="1520651" y="2750924"/>
                </a:cubicBezTo>
                <a:close/>
                <a:moveTo>
                  <a:pt x="1027207" y="2444503"/>
                </a:moveTo>
                <a:cubicBezTo>
                  <a:pt x="1070528" y="2485711"/>
                  <a:pt x="1215286" y="2617789"/>
                  <a:pt x="1365327" y="2687526"/>
                </a:cubicBezTo>
                <a:cubicBezTo>
                  <a:pt x="1407592" y="2707602"/>
                  <a:pt x="1460423" y="2717112"/>
                  <a:pt x="1520651" y="2717112"/>
                </a:cubicBezTo>
                <a:cubicBezTo>
                  <a:pt x="1633710" y="2717112"/>
                  <a:pt x="1746768" y="2682243"/>
                  <a:pt x="1794317" y="2665337"/>
                </a:cubicBezTo>
                <a:cubicBezTo>
                  <a:pt x="1744656" y="2612506"/>
                  <a:pt x="1600954" y="2460352"/>
                  <a:pt x="1401252" y="2412804"/>
                </a:cubicBezTo>
                <a:cubicBezTo>
                  <a:pt x="1337855" y="2398011"/>
                  <a:pt x="1278684" y="2389558"/>
                  <a:pt x="1225852" y="2389558"/>
                </a:cubicBezTo>
                <a:cubicBezTo>
                  <a:pt x="1119133" y="2390614"/>
                  <a:pt x="1058906" y="2421257"/>
                  <a:pt x="1027207" y="2444503"/>
                </a:cubicBezTo>
                <a:close/>
                <a:moveTo>
                  <a:pt x="2181042" y="2791076"/>
                </a:moveTo>
                <a:cubicBezTo>
                  <a:pt x="2178928" y="2791076"/>
                  <a:pt x="2176815" y="2791076"/>
                  <a:pt x="2174702" y="2790019"/>
                </a:cubicBezTo>
                <a:cubicBezTo>
                  <a:pt x="2169418" y="2787906"/>
                  <a:pt x="2166249" y="2783679"/>
                  <a:pt x="2165192" y="2779453"/>
                </a:cubicBezTo>
                <a:cubicBezTo>
                  <a:pt x="2163079" y="2772056"/>
                  <a:pt x="2111304" y="2593487"/>
                  <a:pt x="2187381" y="2355746"/>
                </a:cubicBezTo>
                <a:cubicBezTo>
                  <a:pt x="2263458" y="2119062"/>
                  <a:pt x="2412442" y="2000720"/>
                  <a:pt x="2418782" y="1996493"/>
                </a:cubicBezTo>
                <a:cubicBezTo>
                  <a:pt x="2423008" y="1993323"/>
                  <a:pt x="2429349" y="1992267"/>
                  <a:pt x="2434632" y="1994380"/>
                </a:cubicBezTo>
                <a:cubicBezTo>
                  <a:pt x="2439915" y="1996493"/>
                  <a:pt x="2444141" y="2000720"/>
                  <a:pt x="2445198" y="2006003"/>
                </a:cubicBezTo>
                <a:cubicBezTo>
                  <a:pt x="2447311" y="2017626"/>
                  <a:pt x="2505426" y="2280726"/>
                  <a:pt x="2440971" y="2476201"/>
                </a:cubicBezTo>
                <a:cubicBezTo>
                  <a:pt x="2376517" y="2672733"/>
                  <a:pt x="2197947" y="2784736"/>
                  <a:pt x="2189495" y="2788962"/>
                </a:cubicBezTo>
                <a:cubicBezTo>
                  <a:pt x="2186325" y="2791076"/>
                  <a:pt x="2184211" y="2791076"/>
                  <a:pt x="2181042" y="2791076"/>
                </a:cubicBezTo>
                <a:close/>
                <a:moveTo>
                  <a:pt x="2417725" y="2040872"/>
                </a:moveTo>
                <a:cubicBezTo>
                  <a:pt x="2374404" y="2082080"/>
                  <a:pt x="2274025" y="2190913"/>
                  <a:pt x="2218024" y="2365256"/>
                </a:cubicBezTo>
                <a:cubicBezTo>
                  <a:pt x="2160966" y="2544882"/>
                  <a:pt x="2179985" y="2691753"/>
                  <a:pt x="2191608" y="2746697"/>
                </a:cubicBezTo>
                <a:cubicBezTo>
                  <a:pt x="2239156" y="2711829"/>
                  <a:pt x="2360668" y="2612506"/>
                  <a:pt x="2409272" y="2464578"/>
                </a:cubicBezTo>
                <a:cubicBezTo>
                  <a:pt x="2458934" y="2315594"/>
                  <a:pt x="2430405" y="2114835"/>
                  <a:pt x="2417725" y="2040872"/>
                </a:cubicBezTo>
                <a:close/>
                <a:moveTo>
                  <a:pt x="1285024" y="1559050"/>
                </a:moveTo>
                <a:lnTo>
                  <a:pt x="1292420" y="1543201"/>
                </a:lnTo>
                <a:cubicBezTo>
                  <a:pt x="1206833" y="1465011"/>
                  <a:pt x="1092718" y="1414293"/>
                  <a:pt x="971206" y="1401613"/>
                </a:cubicBezTo>
                <a:cubicBezTo>
                  <a:pt x="877166" y="1392104"/>
                  <a:pt x="774673" y="1385764"/>
                  <a:pt x="773617" y="1385764"/>
                </a:cubicBezTo>
                <a:cubicBezTo>
                  <a:pt x="764107" y="1384707"/>
                  <a:pt x="756711" y="1392104"/>
                  <a:pt x="755654" y="1401613"/>
                </a:cubicBezTo>
                <a:cubicBezTo>
                  <a:pt x="754598" y="1411123"/>
                  <a:pt x="761994" y="1418519"/>
                  <a:pt x="771504" y="1419576"/>
                </a:cubicBezTo>
                <a:cubicBezTo>
                  <a:pt x="772561" y="1419576"/>
                  <a:pt x="873996" y="1425916"/>
                  <a:pt x="966979" y="1435426"/>
                </a:cubicBezTo>
                <a:cubicBezTo>
                  <a:pt x="1081095" y="1447048"/>
                  <a:pt x="1188870" y="1494596"/>
                  <a:pt x="1269174" y="1568560"/>
                </a:cubicBezTo>
                <a:lnTo>
                  <a:pt x="1280797" y="1555881"/>
                </a:lnTo>
                <a:lnTo>
                  <a:pt x="1273400" y="1571730"/>
                </a:lnTo>
                <a:lnTo>
                  <a:pt x="1285024" y="1559050"/>
                </a:lnTo>
                <a:close/>
                <a:moveTo>
                  <a:pt x="1514311" y="1942606"/>
                </a:moveTo>
                <a:cubicBezTo>
                  <a:pt x="1523821" y="1941549"/>
                  <a:pt x="1530160" y="1934153"/>
                  <a:pt x="1530160" y="1924643"/>
                </a:cubicBezTo>
                <a:cubicBezTo>
                  <a:pt x="1522764" y="1818980"/>
                  <a:pt x="1526990" y="1683732"/>
                  <a:pt x="1525934" y="1683732"/>
                </a:cubicBezTo>
                <a:lnTo>
                  <a:pt x="1525934" y="1683732"/>
                </a:lnTo>
                <a:cubicBezTo>
                  <a:pt x="1553406" y="1527352"/>
                  <a:pt x="1491066" y="1198741"/>
                  <a:pt x="1488952" y="1185005"/>
                </a:cubicBezTo>
                <a:cubicBezTo>
                  <a:pt x="1486839" y="1176552"/>
                  <a:pt x="1479442" y="1170213"/>
                  <a:pt x="1469933" y="1172326"/>
                </a:cubicBezTo>
                <a:cubicBezTo>
                  <a:pt x="1461480" y="1174439"/>
                  <a:pt x="1455140" y="1182892"/>
                  <a:pt x="1457253" y="1191345"/>
                </a:cubicBezTo>
                <a:cubicBezTo>
                  <a:pt x="1458310" y="1194515"/>
                  <a:pt x="1520651" y="1528408"/>
                  <a:pt x="1494235" y="1680562"/>
                </a:cubicBezTo>
                <a:cubicBezTo>
                  <a:pt x="1494235" y="1681619"/>
                  <a:pt x="1490009" y="1820037"/>
                  <a:pt x="1497405" y="1926756"/>
                </a:cubicBezTo>
                <a:cubicBezTo>
                  <a:pt x="1498461" y="1935209"/>
                  <a:pt x="1504802" y="1942606"/>
                  <a:pt x="1514311" y="1942606"/>
                </a:cubicBezTo>
                <a:cubicBezTo>
                  <a:pt x="1513254" y="1942606"/>
                  <a:pt x="1514311" y="1942606"/>
                  <a:pt x="1514311" y="1942606"/>
                </a:cubicBezTo>
                <a:close/>
                <a:moveTo>
                  <a:pt x="1686541" y="2226837"/>
                </a:moveTo>
                <a:cubicBezTo>
                  <a:pt x="1693937" y="2221554"/>
                  <a:pt x="1696051" y="2210988"/>
                  <a:pt x="1690767" y="2203592"/>
                </a:cubicBezTo>
                <a:cubicBezTo>
                  <a:pt x="1587218" y="2050382"/>
                  <a:pt x="1453027" y="2012343"/>
                  <a:pt x="1446687" y="2010229"/>
                </a:cubicBezTo>
                <a:cubicBezTo>
                  <a:pt x="1336798" y="1981701"/>
                  <a:pt x="1164568" y="1970078"/>
                  <a:pt x="1157172" y="1969021"/>
                </a:cubicBezTo>
                <a:cubicBezTo>
                  <a:pt x="1146605" y="1969021"/>
                  <a:pt x="1140266" y="1975361"/>
                  <a:pt x="1139209" y="1984871"/>
                </a:cubicBezTo>
                <a:cubicBezTo>
                  <a:pt x="1138153" y="1994380"/>
                  <a:pt x="1145549" y="2001776"/>
                  <a:pt x="1155058" y="2002833"/>
                </a:cubicBezTo>
                <a:cubicBezTo>
                  <a:pt x="1157172" y="2002833"/>
                  <a:pt x="1330458" y="2015512"/>
                  <a:pt x="1438234" y="2042985"/>
                </a:cubicBezTo>
                <a:cubicBezTo>
                  <a:pt x="1439291" y="2042985"/>
                  <a:pt x="1567142" y="2079967"/>
                  <a:pt x="1663295" y="2222611"/>
                </a:cubicBezTo>
                <a:cubicBezTo>
                  <a:pt x="1666465" y="2226837"/>
                  <a:pt x="1671748" y="2230008"/>
                  <a:pt x="1677031" y="2230008"/>
                </a:cubicBezTo>
                <a:cubicBezTo>
                  <a:pt x="1681258" y="2230008"/>
                  <a:pt x="1684428" y="2228951"/>
                  <a:pt x="1686541" y="2226837"/>
                </a:cubicBezTo>
                <a:close/>
                <a:moveTo>
                  <a:pt x="1879904" y="2564958"/>
                </a:moveTo>
                <a:cubicBezTo>
                  <a:pt x="1901036" y="2493107"/>
                  <a:pt x="1934848" y="2342010"/>
                  <a:pt x="1935905" y="2340953"/>
                </a:cubicBezTo>
                <a:cubicBezTo>
                  <a:pt x="1983453" y="2150761"/>
                  <a:pt x="1980283" y="1791508"/>
                  <a:pt x="1980283" y="1776715"/>
                </a:cubicBezTo>
                <a:cubicBezTo>
                  <a:pt x="1980283" y="1767206"/>
                  <a:pt x="1972886" y="1760866"/>
                  <a:pt x="1963377" y="1760866"/>
                </a:cubicBezTo>
                <a:cubicBezTo>
                  <a:pt x="1963377" y="1760866"/>
                  <a:pt x="1963377" y="1760866"/>
                  <a:pt x="1963377" y="1760866"/>
                </a:cubicBezTo>
                <a:cubicBezTo>
                  <a:pt x="1953867" y="1760866"/>
                  <a:pt x="1946471" y="1768262"/>
                  <a:pt x="1946471" y="1777772"/>
                </a:cubicBezTo>
                <a:cubicBezTo>
                  <a:pt x="1946471" y="1780942"/>
                  <a:pt x="1949641" y="2147591"/>
                  <a:pt x="1903149" y="2334613"/>
                </a:cubicBezTo>
                <a:cubicBezTo>
                  <a:pt x="1903149" y="2335670"/>
                  <a:pt x="1868280" y="2486768"/>
                  <a:pt x="1848205" y="2557562"/>
                </a:cubicBezTo>
                <a:cubicBezTo>
                  <a:pt x="1846091" y="2566015"/>
                  <a:pt x="1850318" y="2575524"/>
                  <a:pt x="1859827" y="2577637"/>
                </a:cubicBezTo>
                <a:cubicBezTo>
                  <a:pt x="1860884" y="2577637"/>
                  <a:pt x="1862997" y="2578694"/>
                  <a:pt x="1864054" y="2578694"/>
                </a:cubicBezTo>
                <a:cubicBezTo>
                  <a:pt x="1871451" y="2576581"/>
                  <a:pt x="1877790" y="2572354"/>
                  <a:pt x="1879904" y="2564958"/>
                </a:cubicBezTo>
                <a:close/>
                <a:moveTo>
                  <a:pt x="2023604" y="2879832"/>
                </a:moveTo>
                <a:cubicBezTo>
                  <a:pt x="2031001" y="2875606"/>
                  <a:pt x="2034171" y="2865039"/>
                  <a:pt x="2028887" y="2857643"/>
                </a:cubicBezTo>
                <a:cubicBezTo>
                  <a:pt x="1941188" y="2709715"/>
                  <a:pt x="1834469" y="2660054"/>
                  <a:pt x="1827072" y="2656884"/>
                </a:cubicBezTo>
                <a:cubicBezTo>
                  <a:pt x="1717183" y="2631525"/>
                  <a:pt x="1633710" y="2599827"/>
                  <a:pt x="1572425" y="2576581"/>
                </a:cubicBezTo>
                <a:cubicBezTo>
                  <a:pt x="1549180" y="2568128"/>
                  <a:pt x="1529104" y="2560731"/>
                  <a:pt x="1512198" y="2554391"/>
                </a:cubicBezTo>
                <a:cubicBezTo>
                  <a:pt x="1502688" y="2551222"/>
                  <a:pt x="1494235" y="2556505"/>
                  <a:pt x="1491066" y="2564958"/>
                </a:cubicBezTo>
                <a:cubicBezTo>
                  <a:pt x="1487895" y="2573411"/>
                  <a:pt x="1493178" y="2582920"/>
                  <a:pt x="1501632" y="2586090"/>
                </a:cubicBezTo>
                <a:cubicBezTo>
                  <a:pt x="1518538" y="2591373"/>
                  <a:pt x="1538614" y="2598770"/>
                  <a:pt x="1560803" y="2607223"/>
                </a:cubicBezTo>
                <a:cubicBezTo>
                  <a:pt x="1622087" y="2630468"/>
                  <a:pt x="1706617" y="2662167"/>
                  <a:pt x="1816506" y="2687526"/>
                </a:cubicBezTo>
                <a:cubicBezTo>
                  <a:pt x="1817562" y="2687526"/>
                  <a:pt x="1918999" y="2735075"/>
                  <a:pt x="2000358" y="2873492"/>
                </a:cubicBezTo>
                <a:cubicBezTo>
                  <a:pt x="2003529" y="2878775"/>
                  <a:pt x="2008812" y="2881945"/>
                  <a:pt x="2014095" y="2881945"/>
                </a:cubicBezTo>
                <a:cubicBezTo>
                  <a:pt x="2018321" y="2881945"/>
                  <a:pt x="2020435" y="2880889"/>
                  <a:pt x="2023604" y="2879832"/>
                </a:cubicBezTo>
                <a:close/>
                <a:moveTo>
                  <a:pt x="2100738" y="2984438"/>
                </a:moveTo>
                <a:cubicBezTo>
                  <a:pt x="2113417" y="2872436"/>
                  <a:pt x="2191608" y="2787906"/>
                  <a:pt x="2194778" y="2784736"/>
                </a:cubicBezTo>
                <a:cubicBezTo>
                  <a:pt x="2272968" y="2666394"/>
                  <a:pt x="2289874" y="2489937"/>
                  <a:pt x="2290930" y="2482541"/>
                </a:cubicBezTo>
                <a:cubicBezTo>
                  <a:pt x="2291987" y="2473032"/>
                  <a:pt x="2284591" y="2465635"/>
                  <a:pt x="2276138" y="2464578"/>
                </a:cubicBezTo>
                <a:cubicBezTo>
                  <a:pt x="2267685" y="2463522"/>
                  <a:pt x="2259232" y="2470918"/>
                  <a:pt x="2258175" y="2479371"/>
                </a:cubicBezTo>
                <a:cubicBezTo>
                  <a:pt x="2258175" y="2481485"/>
                  <a:pt x="2241269" y="2655828"/>
                  <a:pt x="2169418" y="2764660"/>
                </a:cubicBezTo>
                <a:cubicBezTo>
                  <a:pt x="2166249" y="2768887"/>
                  <a:pt x="2082776" y="2857643"/>
                  <a:pt x="2069039" y="2981268"/>
                </a:cubicBezTo>
                <a:cubicBezTo>
                  <a:pt x="2067983" y="2990778"/>
                  <a:pt x="2074322" y="2998174"/>
                  <a:pt x="2083832" y="2999231"/>
                </a:cubicBezTo>
                <a:cubicBezTo>
                  <a:pt x="2084888" y="2999231"/>
                  <a:pt x="2084888" y="2999231"/>
                  <a:pt x="2085945" y="2999231"/>
                </a:cubicBezTo>
                <a:cubicBezTo>
                  <a:pt x="2092285" y="2999231"/>
                  <a:pt x="2099681" y="2992891"/>
                  <a:pt x="2100738" y="2984438"/>
                </a:cubicBezTo>
                <a:close/>
                <a:moveTo>
                  <a:pt x="2188438" y="3325728"/>
                </a:moveTo>
                <a:cubicBezTo>
                  <a:pt x="2197947" y="3324671"/>
                  <a:pt x="2203231" y="3316218"/>
                  <a:pt x="2202174" y="3306708"/>
                </a:cubicBezTo>
                <a:cubicBezTo>
                  <a:pt x="2157796" y="3031986"/>
                  <a:pt x="1566086" y="1914077"/>
                  <a:pt x="1180418" y="1377311"/>
                </a:cubicBezTo>
                <a:cubicBezTo>
                  <a:pt x="796863" y="842659"/>
                  <a:pt x="579198" y="632390"/>
                  <a:pt x="577085" y="630277"/>
                </a:cubicBezTo>
                <a:cubicBezTo>
                  <a:pt x="570745" y="623937"/>
                  <a:pt x="560179" y="623937"/>
                  <a:pt x="553839" y="630277"/>
                </a:cubicBezTo>
                <a:cubicBezTo>
                  <a:pt x="547499" y="636617"/>
                  <a:pt x="547499" y="647183"/>
                  <a:pt x="553839" y="653523"/>
                </a:cubicBezTo>
                <a:cubicBezTo>
                  <a:pt x="555952" y="655636"/>
                  <a:pt x="771504" y="864848"/>
                  <a:pt x="1154002" y="1396330"/>
                </a:cubicBezTo>
                <a:cubicBezTo>
                  <a:pt x="1537557" y="1929926"/>
                  <a:pt x="2125041" y="3039382"/>
                  <a:pt x="2169418" y="3310935"/>
                </a:cubicBezTo>
                <a:cubicBezTo>
                  <a:pt x="2170475" y="3319388"/>
                  <a:pt x="2177872" y="3324671"/>
                  <a:pt x="2185268" y="3324671"/>
                </a:cubicBezTo>
                <a:cubicBezTo>
                  <a:pt x="2186325" y="3325728"/>
                  <a:pt x="2187381" y="3325728"/>
                  <a:pt x="2188438" y="3325728"/>
                </a:cubicBezTo>
                <a:close/>
              </a:path>
            </a:pathLst>
          </a:custGeom>
          <a:solidFill>
            <a:srgbClr val="F1E6DF"/>
          </a:solidFill>
          <a:ln w="105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EB41E28-C2F2-441C-B28B-7F78B0A231E9}"/>
              </a:ext>
            </a:extLst>
          </p:cNvPr>
          <p:cNvSpPr/>
          <p:nvPr/>
        </p:nvSpPr>
        <p:spPr>
          <a:xfrm>
            <a:off x="-462720" y="2871930"/>
            <a:ext cx="2354187" cy="3456743"/>
          </a:xfrm>
          <a:custGeom>
            <a:avLst/>
            <a:gdLst>
              <a:gd name="connsiteX0" fmla="*/ 1245634 w 2354187"/>
              <a:gd name="connsiteY0" fmla="*/ 1399944 h 3456743"/>
              <a:gd name="connsiteX1" fmla="*/ 1234176 w 2354187"/>
              <a:gd name="connsiteY1" fmla="*/ 1395777 h 3456743"/>
              <a:gd name="connsiteX2" fmla="*/ 1226884 w 2354187"/>
              <a:gd name="connsiteY2" fmla="*/ 1378070 h 3456743"/>
              <a:gd name="connsiteX3" fmla="*/ 1539372 w 2354187"/>
              <a:gd name="connsiteY3" fmla="*/ 659348 h 3456743"/>
              <a:gd name="connsiteX4" fmla="*/ 1994561 w 2354187"/>
              <a:gd name="connsiteY4" fmla="*/ 369777 h 3456743"/>
              <a:gd name="connsiteX5" fmla="*/ 2011228 w 2354187"/>
              <a:gd name="connsiteY5" fmla="*/ 373943 h 3456743"/>
              <a:gd name="connsiteX6" fmla="*/ 2018519 w 2354187"/>
              <a:gd name="connsiteY6" fmla="*/ 389568 h 3456743"/>
              <a:gd name="connsiteX7" fmla="*/ 1783112 w 2354187"/>
              <a:gd name="connsiteY7" fmla="*/ 954128 h 3456743"/>
              <a:gd name="connsiteX8" fmla="*/ 1253967 w 2354187"/>
              <a:gd name="connsiteY8" fmla="*/ 1398902 h 3456743"/>
              <a:gd name="connsiteX9" fmla="*/ 1245634 w 2354187"/>
              <a:gd name="connsiteY9" fmla="*/ 1399944 h 3456743"/>
              <a:gd name="connsiteX10" fmla="*/ 1975812 w 2354187"/>
              <a:gd name="connsiteY10" fmla="*/ 414566 h 3456743"/>
              <a:gd name="connsiteX11" fmla="*/ 1569579 w 2354187"/>
              <a:gd name="connsiteY11" fmla="*/ 682264 h 3456743"/>
              <a:gd name="connsiteX12" fmla="*/ 1270632 w 2354187"/>
              <a:gd name="connsiteY12" fmla="*/ 1345778 h 3456743"/>
              <a:gd name="connsiteX13" fmla="*/ 1749780 w 2354187"/>
              <a:gd name="connsiteY13" fmla="*/ 930171 h 3456743"/>
              <a:gd name="connsiteX14" fmla="*/ 1975812 w 2354187"/>
              <a:gd name="connsiteY14" fmla="*/ 414566 h 3456743"/>
              <a:gd name="connsiteX15" fmla="*/ 1260216 w 2354187"/>
              <a:gd name="connsiteY15" fmla="*/ 1392651 h 3456743"/>
              <a:gd name="connsiteX16" fmla="*/ 1854984 w 2354187"/>
              <a:gd name="connsiteY16" fmla="*/ 595809 h 3456743"/>
              <a:gd name="connsiteX17" fmla="*/ 1850817 w 2354187"/>
              <a:gd name="connsiteY17" fmla="*/ 568727 h 3456743"/>
              <a:gd name="connsiteX18" fmla="*/ 1823735 w 2354187"/>
              <a:gd name="connsiteY18" fmla="*/ 572893 h 3456743"/>
              <a:gd name="connsiteX19" fmla="*/ 1230009 w 2354187"/>
              <a:gd name="connsiteY19" fmla="*/ 1368695 h 3456743"/>
              <a:gd name="connsiteX20" fmla="*/ 1233134 w 2354187"/>
              <a:gd name="connsiteY20" fmla="*/ 1395777 h 3456743"/>
              <a:gd name="connsiteX21" fmla="*/ 1244592 w 2354187"/>
              <a:gd name="connsiteY21" fmla="*/ 1399944 h 3456743"/>
              <a:gd name="connsiteX22" fmla="*/ 1260216 w 2354187"/>
              <a:gd name="connsiteY22" fmla="*/ 1392651 h 3456743"/>
              <a:gd name="connsiteX23" fmla="*/ 1098764 w 2354187"/>
              <a:gd name="connsiteY23" fmla="*/ 1187452 h 3456743"/>
              <a:gd name="connsiteX24" fmla="*/ 1098764 w 2354187"/>
              <a:gd name="connsiteY24" fmla="*/ 1187452 h 3456743"/>
              <a:gd name="connsiteX25" fmla="*/ 1081057 w 2354187"/>
              <a:gd name="connsiteY25" fmla="*/ 1174953 h 3456743"/>
              <a:gd name="connsiteX26" fmla="*/ 936271 w 2354187"/>
              <a:gd name="connsiteY26" fmla="*/ 538520 h 3456743"/>
              <a:gd name="connsiteX27" fmla="*/ 1065432 w 2354187"/>
              <a:gd name="connsiteY27" fmla="*/ 8333 h 3456743"/>
              <a:gd name="connsiteX28" fmla="*/ 1081057 w 2354187"/>
              <a:gd name="connsiteY28" fmla="*/ 0 h 3456743"/>
              <a:gd name="connsiteX29" fmla="*/ 1096681 w 2354187"/>
              <a:gd name="connsiteY29" fmla="*/ 7291 h 3456743"/>
              <a:gd name="connsiteX30" fmla="*/ 1230009 w 2354187"/>
              <a:gd name="connsiteY30" fmla="*/ 376026 h 3456743"/>
              <a:gd name="connsiteX31" fmla="*/ 1116472 w 2354187"/>
              <a:gd name="connsiteY31" fmla="*/ 1174953 h 3456743"/>
              <a:gd name="connsiteX32" fmla="*/ 1098764 w 2354187"/>
              <a:gd name="connsiteY32" fmla="*/ 1187452 h 3456743"/>
              <a:gd name="connsiteX33" fmla="*/ 1082099 w 2354187"/>
              <a:gd name="connsiteY33" fmla="*/ 55206 h 3456743"/>
              <a:gd name="connsiteX34" fmla="*/ 974811 w 2354187"/>
              <a:gd name="connsiteY34" fmla="*/ 537478 h 3456743"/>
              <a:gd name="connsiteX35" fmla="*/ 1099806 w 2354187"/>
              <a:gd name="connsiteY35" fmla="*/ 1110371 h 3456743"/>
              <a:gd name="connsiteX36" fmla="*/ 1192511 w 2354187"/>
              <a:gd name="connsiteY36" fmla="*/ 382276 h 3456743"/>
              <a:gd name="connsiteX37" fmla="*/ 1082099 w 2354187"/>
              <a:gd name="connsiteY37" fmla="*/ 55206 h 3456743"/>
              <a:gd name="connsiteX38" fmla="*/ 1101889 w 2354187"/>
              <a:gd name="connsiteY38" fmla="*/ 1186411 h 3456743"/>
              <a:gd name="connsiteX39" fmla="*/ 1117514 w 2354187"/>
              <a:gd name="connsiteY39" fmla="*/ 1164537 h 3456743"/>
              <a:gd name="connsiteX40" fmla="*/ 1110222 w 2354187"/>
              <a:gd name="connsiteY40" fmla="*/ 227074 h 3456743"/>
              <a:gd name="connsiteX41" fmla="*/ 1092515 w 2354187"/>
              <a:gd name="connsiteY41" fmla="*/ 206242 h 3456743"/>
              <a:gd name="connsiteX42" fmla="*/ 1071682 w 2354187"/>
              <a:gd name="connsiteY42" fmla="*/ 223949 h 3456743"/>
              <a:gd name="connsiteX43" fmla="*/ 1080015 w 2354187"/>
              <a:gd name="connsiteY43" fmla="*/ 1169745 h 3456743"/>
              <a:gd name="connsiteX44" fmla="*/ 1098764 w 2354187"/>
              <a:gd name="connsiteY44" fmla="*/ 1186411 h 3456743"/>
              <a:gd name="connsiteX45" fmla="*/ 1101889 w 2354187"/>
              <a:gd name="connsiteY45" fmla="*/ 1186411 h 3456743"/>
              <a:gd name="connsiteX46" fmla="*/ 1139388 w 2354187"/>
              <a:gd name="connsiteY46" fmla="*/ 2214493 h 3456743"/>
              <a:gd name="connsiteX47" fmla="*/ 1130013 w 2354187"/>
              <a:gd name="connsiteY47" fmla="*/ 2212411 h 3456743"/>
              <a:gd name="connsiteX48" fmla="*/ 1119597 w 2354187"/>
              <a:gd name="connsiteY48" fmla="*/ 2192620 h 3456743"/>
              <a:gd name="connsiteX49" fmla="*/ 1305006 w 2354187"/>
              <a:gd name="connsiteY49" fmla="*/ 1681182 h 3456743"/>
              <a:gd name="connsiteX50" fmla="*/ 1723739 w 2354187"/>
              <a:gd name="connsiteY50" fmla="*/ 1296822 h 3456743"/>
              <a:gd name="connsiteX51" fmla="*/ 1745613 w 2354187"/>
              <a:gd name="connsiteY51" fmla="*/ 1295781 h 3456743"/>
              <a:gd name="connsiteX52" fmla="*/ 1753946 w 2354187"/>
              <a:gd name="connsiteY52" fmla="*/ 1315572 h 3456743"/>
              <a:gd name="connsiteX53" fmla="*/ 1541455 w 2354187"/>
              <a:gd name="connsiteY53" fmla="*/ 1803052 h 3456743"/>
              <a:gd name="connsiteX54" fmla="*/ 1150846 w 2354187"/>
              <a:gd name="connsiteY54" fmla="*/ 2210327 h 3456743"/>
              <a:gd name="connsiteX55" fmla="*/ 1139388 w 2354187"/>
              <a:gd name="connsiteY55" fmla="*/ 2214493 h 3456743"/>
              <a:gd name="connsiteX56" fmla="*/ 1708115 w 2354187"/>
              <a:gd name="connsiteY56" fmla="*/ 1357237 h 3456743"/>
              <a:gd name="connsiteX57" fmla="*/ 1337297 w 2354187"/>
              <a:gd name="connsiteY57" fmla="*/ 1705139 h 3456743"/>
              <a:gd name="connsiteX58" fmla="*/ 1167512 w 2354187"/>
              <a:gd name="connsiteY58" fmla="*/ 2146788 h 3456743"/>
              <a:gd name="connsiteX59" fmla="*/ 1512289 w 2354187"/>
              <a:gd name="connsiteY59" fmla="*/ 1781178 h 3456743"/>
              <a:gd name="connsiteX60" fmla="*/ 1708115 w 2354187"/>
              <a:gd name="connsiteY60" fmla="*/ 1357237 h 3456743"/>
              <a:gd name="connsiteX61" fmla="*/ 1158137 w 2354187"/>
              <a:gd name="connsiteY61" fmla="*/ 2201994 h 3456743"/>
              <a:gd name="connsiteX62" fmla="*/ 1579995 w 2354187"/>
              <a:gd name="connsiteY62" fmla="*/ 1555146 h 3456743"/>
              <a:gd name="connsiteX63" fmla="*/ 1575828 w 2354187"/>
              <a:gd name="connsiteY63" fmla="*/ 1528063 h 3456743"/>
              <a:gd name="connsiteX64" fmla="*/ 1548746 w 2354187"/>
              <a:gd name="connsiteY64" fmla="*/ 1532229 h 3456743"/>
              <a:gd name="connsiteX65" fmla="*/ 1121680 w 2354187"/>
              <a:gd name="connsiteY65" fmla="*/ 2189494 h 3456743"/>
              <a:gd name="connsiteX66" fmla="*/ 1133138 w 2354187"/>
              <a:gd name="connsiteY66" fmla="*/ 2214493 h 3456743"/>
              <a:gd name="connsiteX67" fmla="*/ 1139388 w 2354187"/>
              <a:gd name="connsiteY67" fmla="*/ 2215535 h 3456743"/>
              <a:gd name="connsiteX68" fmla="*/ 1158137 w 2354187"/>
              <a:gd name="connsiteY68" fmla="*/ 2201994 h 3456743"/>
              <a:gd name="connsiteX69" fmla="*/ 1367504 w 2354187"/>
              <a:gd name="connsiteY69" fmla="*/ 2129081 h 3456743"/>
              <a:gd name="connsiteX70" fmla="*/ 1357087 w 2354187"/>
              <a:gd name="connsiteY70" fmla="*/ 2129081 h 3456743"/>
              <a:gd name="connsiteX71" fmla="*/ 1339380 w 2354187"/>
              <a:gd name="connsiteY71" fmla="*/ 2117623 h 3456743"/>
              <a:gd name="connsiteX72" fmla="*/ 1342505 w 2354187"/>
              <a:gd name="connsiteY72" fmla="*/ 2096791 h 3456743"/>
              <a:gd name="connsiteX73" fmla="*/ 1793528 w 2354187"/>
              <a:gd name="connsiteY73" fmla="*/ 1754096 h 3456743"/>
              <a:gd name="connsiteX74" fmla="*/ 2343506 w 2354187"/>
              <a:gd name="connsiteY74" fmla="*/ 1772844 h 3456743"/>
              <a:gd name="connsiteX75" fmla="*/ 2353922 w 2354187"/>
              <a:gd name="connsiteY75" fmla="*/ 1786386 h 3456743"/>
              <a:gd name="connsiteX76" fmla="*/ 2348714 w 2354187"/>
              <a:gd name="connsiteY76" fmla="*/ 1803052 h 3456743"/>
              <a:gd name="connsiteX77" fmla="*/ 1919565 w 2354187"/>
              <a:gd name="connsiteY77" fmla="*/ 2041584 h 3456743"/>
              <a:gd name="connsiteX78" fmla="*/ 1367504 w 2354187"/>
              <a:gd name="connsiteY78" fmla="*/ 2129081 h 3456743"/>
              <a:gd name="connsiteX79" fmla="*/ 2042476 w 2354187"/>
              <a:gd name="connsiteY79" fmla="*/ 1738471 h 3456743"/>
              <a:gd name="connsiteX80" fmla="*/ 1811236 w 2354187"/>
              <a:gd name="connsiteY80" fmla="*/ 1789511 h 3456743"/>
              <a:gd name="connsiteX81" fmla="*/ 1405002 w 2354187"/>
              <a:gd name="connsiteY81" fmla="*/ 2089498 h 3456743"/>
              <a:gd name="connsiteX82" fmla="*/ 1910190 w 2354187"/>
              <a:gd name="connsiteY82" fmla="*/ 2005127 h 3456743"/>
              <a:gd name="connsiteX83" fmla="*/ 2302882 w 2354187"/>
              <a:gd name="connsiteY83" fmla="*/ 1794719 h 3456743"/>
              <a:gd name="connsiteX84" fmla="*/ 2042476 w 2354187"/>
              <a:gd name="connsiteY84" fmla="*/ 1738471 h 3456743"/>
              <a:gd name="connsiteX85" fmla="*/ 1367504 w 2354187"/>
              <a:gd name="connsiteY85" fmla="*/ 2126997 h 3456743"/>
              <a:gd name="connsiteX86" fmla="*/ 2092474 w 2354187"/>
              <a:gd name="connsiteY86" fmla="*/ 1852009 h 3456743"/>
              <a:gd name="connsiteX87" fmla="*/ 2106015 w 2354187"/>
              <a:gd name="connsiteY87" fmla="*/ 1828051 h 3456743"/>
              <a:gd name="connsiteX88" fmla="*/ 2082058 w 2354187"/>
              <a:gd name="connsiteY88" fmla="*/ 1814509 h 3456743"/>
              <a:gd name="connsiteX89" fmla="*/ 1347713 w 2354187"/>
              <a:gd name="connsiteY89" fmla="*/ 2093665 h 3456743"/>
              <a:gd name="connsiteX90" fmla="*/ 1341463 w 2354187"/>
              <a:gd name="connsiteY90" fmla="*/ 2119706 h 3456743"/>
              <a:gd name="connsiteX91" fmla="*/ 1358129 w 2354187"/>
              <a:gd name="connsiteY91" fmla="*/ 2129081 h 3456743"/>
              <a:gd name="connsiteX92" fmla="*/ 1367504 w 2354187"/>
              <a:gd name="connsiteY92" fmla="*/ 2126997 h 3456743"/>
              <a:gd name="connsiteX93" fmla="*/ 743570 w 2354187"/>
              <a:gd name="connsiteY93" fmla="*/ 1834300 h 3456743"/>
              <a:gd name="connsiteX94" fmla="*/ 728988 w 2354187"/>
              <a:gd name="connsiteY94" fmla="*/ 1828051 h 3456743"/>
              <a:gd name="connsiteX95" fmla="*/ 424833 w 2354187"/>
              <a:gd name="connsiteY95" fmla="*/ 1271823 h 3456743"/>
              <a:gd name="connsiteX96" fmla="*/ 494622 w 2354187"/>
              <a:gd name="connsiteY96" fmla="*/ 661432 h 3456743"/>
              <a:gd name="connsiteX97" fmla="*/ 509205 w 2354187"/>
              <a:gd name="connsiteY97" fmla="*/ 648932 h 3456743"/>
              <a:gd name="connsiteX98" fmla="*/ 527954 w 2354187"/>
              <a:gd name="connsiteY98" fmla="*/ 656223 h 3456743"/>
              <a:gd name="connsiteX99" fmla="*/ 812318 w 2354187"/>
              <a:gd name="connsiteY99" fmla="*/ 1271823 h 3456743"/>
              <a:gd name="connsiteX100" fmla="*/ 761278 w 2354187"/>
              <a:gd name="connsiteY100" fmla="*/ 1822843 h 3456743"/>
              <a:gd name="connsiteX101" fmla="*/ 746695 w 2354187"/>
              <a:gd name="connsiteY101" fmla="*/ 1834300 h 3456743"/>
              <a:gd name="connsiteX102" fmla="*/ 743570 w 2354187"/>
              <a:gd name="connsiteY102" fmla="*/ 1834300 h 3456743"/>
              <a:gd name="connsiteX103" fmla="*/ 518580 w 2354187"/>
              <a:gd name="connsiteY103" fmla="*/ 710388 h 3456743"/>
              <a:gd name="connsiteX104" fmla="*/ 461290 w 2354187"/>
              <a:gd name="connsiteY104" fmla="*/ 1264532 h 3456743"/>
              <a:gd name="connsiteX105" fmla="*/ 736279 w 2354187"/>
              <a:gd name="connsiteY105" fmla="*/ 1777011 h 3456743"/>
              <a:gd name="connsiteX106" fmla="*/ 772736 w 2354187"/>
              <a:gd name="connsiteY106" fmla="*/ 1278073 h 3456743"/>
              <a:gd name="connsiteX107" fmla="*/ 518580 w 2354187"/>
              <a:gd name="connsiteY107" fmla="*/ 710388 h 3456743"/>
              <a:gd name="connsiteX108" fmla="*/ 745654 w 2354187"/>
              <a:gd name="connsiteY108" fmla="*/ 1834300 h 3456743"/>
              <a:gd name="connsiteX109" fmla="*/ 762320 w 2354187"/>
              <a:gd name="connsiteY109" fmla="*/ 1813468 h 3456743"/>
              <a:gd name="connsiteX110" fmla="*/ 613367 w 2354187"/>
              <a:gd name="connsiteY110" fmla="*/ 940587 h 3456743"/>
              <a:gd name="connsiteX111" fmla="*/ 590452 w 2354187"/>
              <a:gd name="connsiteY111" fmla="*/ 924963 h 3456743"/>
              <a:gd name="connsiteX112" fmla="*/ 574827 w 2354187"/>
              <a:gd name="connsiteY112" fmla="*/ 947878 h 3456743"/>
              <a:gd name="connsiteX113" fmla="*/ 723780 w 2354187"/>
              <a:gd name="connsiteY113" fmla="*/ 1817635 h 3456743"/>
              <a:gd name="connsiteX114" fmla="*/ 742529 w 2354187"/>
              <a:gd name="connsiteY114" fmla="*/ 1835342 h 3456743"/>
              <a:gd name="connsiteX115" fmla="*/ 745654 w 2354187"/>
              <a:gd name="connsiteY115" fmla="*/ 1834300 h 3456743"/>
              <a:gd name="connsiteX116" fmla="*/ 639408 w 2354187"/>
              <a:gd name="connsiteY116" fmla="*/ 2031168 h 3456743"/>
              <a:gd name="connsiteX117" fmla="*/ 635241 w 2354187"/>
              <a:gd name="connsiteY117" fmla="*/ 2030126 h 3456743"/>
              <a:gd name="connsiteX118" fmla="*/ 214425 w 2354187"/>
              <a:gd name="connsiteY118" fmla="*/ 1768679 h 3456743"/>
              <a:gd name="connsiteX119" fmla="*/ 892 w 2354187"/>
              <a:gd name="connsiteY119" fmla="*/ 1338487 h 3456743"/>
              <a:gd name="connsiteX120" fmla="*/ 9225 w 2354187"/>
              <a:gd name="connsiteY120" fmla="*/ 1324946 h 3456743"/>
              <a:gd name="connsiteX121" fmla="*/ 24850 w 2354187"/>
              <a:gd name="connsiteY121" fmla="*/ 1321822 h 3456743"/>
              <a:gd name="connsiteX122" fmla="*/ 444624 w 2354187"/>
              <a:gd name="connsiteY122" fmla="*/ 1561395 h 3456743"/>
              <a:gd name="connsiteX123" fmla="*/ 659199 w 2354187"/>
              <a:gd name="connsiteY123" fmla="*/ 2006168 h 3456743"/>
              <a:gd name="connsiteX124" fmla="*/ 653991 w 2354187"/>
              <a:gd name="connsiteY124" fmla="*/ 2023877 h 3456743"/>
              <a:gd name="connsiteX125" fmla="*/ 639408 w 2354187"/>
              <a:gd name="connsiteY125" fmla="*/ 2031168 h 3456743"/>
              <a:gd name="connsiteX126" fmla="*/ 39432 w 2354187"/>
              <a:gd name="connsiteY126" fmla="*/ 1366611 h 3456743"/>
              <a:gd name="connsiteX127" fmla="*/ 240466 w 2354187"/>
              <a:gd name="connsiteY127" fmla="*/ 1740554 h 3456743"/>
              <a:gd name="connsiteX128" fmla="*/ 612326 w 2354187"/>
              <a:gd name="connsiteY128" fmla="*/ 1982212 h 3456743"/>
              <a:gd name="connsiteX129" fmla="*/ 415459 w 2354187"/>
              <a:gd name="connsiteY129" fmla="*/ 1587436 h 3456743"/>
              <a:gd name="connsiteX130" fmla="*/ 39432 w 2354187"/>
              <a:gd name="connsiteY130" fmla="*/ 1366611 h 3456743"/>
              <a:gd name="connsiteX131" fmla="*/ 652949 w 2354187"/>
              <a:gd name="connsiteY131" fmla="*/ 2025960 h 3456743"/>
              <a:gd name="connsiteX132" fmla="*/ 653991 w 2354187"/>
              <a:gd name="connsiteY132" fmla="*/ 1998878 h 3456743"/>
              <a:gd name="connsiteX133" fmla="*/ 233174 w 2354187"/>
              <a:gd name="connsiteY133" fmla="*/ 1545771 h 3456743"/>
              <a:gd name="connsiteX134" fmla="*/ 206092 w 2354187"/>
              <a:gd name="connsiteY134" fmla="*/ 1545771 h 3456743"/>
              <a:gd name="connsiteX135" fmla="*/ 206092 w 2354187"/>
              <a:gd name="connsiteY135" fmla="*/ 1572853 h 3456743"/>
              <a:gd name="connsiteX136" fmla="*/ 624825 w 2354187"/>
              <a:gd name="connsiteY136" fmla="*/ 2023877 h 3456743"/>
              <a:gd name="connsiteX137" fmla="*/ 639408 w 2354187"/>
              <a:gd name="connsiteY137" fmla="*/ 2030126 h 3456743"/>
              <a:gd name="connsiteX138" fmla="*/ 652949 w 2354187"/>
              <a:gd name="connsiteY138" fmla="*/ 2025960 h 3456743"/>
              <a:gd name="connsiteX139" fmla="*/ 1467500 w 2354187"/>
              <a:gd name="connsiteY139" fmla="*/ 2723848 h 3456743"/>
              <a:gd name="connsiteX140" fmla="*/ 1459167 w 2354187"/>
              <a:gd name="connsiteY140" fmla="*/ 2723848 h 3456743"/>
              <a:gd name="connsiteX141" fmla="*/ 1000852 w 2354187"/>
              <a:gd name="connsiteY141" fmla="*/ 2606144 h 3456743"/>
              <a:gd name="connsiteX142" fmla="*/ 989394 w 2354187"/>
              <a:gd name="connsiteY142" fmla="*/ 2590520 h 3456743"/>
              <a:gd name="connsiteX143" fmla="*/ 997727 w 2354187"/>
              <a:gd name="connsiteY143" fmla="*/ 2572812 h 3456743"/>
              <a:gd name="connsiteX144" fmla="*/ 1556038 w 2354187"/>
              <a:gd name="connsiteY144" fmla="*/ 2369696 h 3456743"/>
              <a:gd name="connsiteX145" fmla="*/ 2011228 w 2354187"/>
              <a:gd name="connsiteY145" fmla="*/ 2542605 h 3456743"/>
              <a:gd name="connsiteX146" fmla="*/ 2017477 w 2354187"/>
              <a:gd name="connsiteY146" fmla="*/ 2560313 h 3456743"/>
              <a:gd name="connsiteX147" fmla="*/ 2006019 w 2354187"/>
              <a:gd name="connsiteY147" fmla="*/ 2574895 h 3456743"/>
              <a:gd name="connsiteX148" fmla="*/ 1467500 w 2354187"/>
              <a:gd name="connsiteY148" fmla="*/ 2723848 h 3456743"/>
              <a:gd name="connsiteX149" fmla="*/ 1048766 w 2354187"/>
              <a:gd name="connsiteY149" fmla="*/ 2584270 h 3456743"/>
              <a:gd name="connsiteX150" fmla="*/ 1460208 w 2354187"/>
              <a:gd name="connsiteY150" fmla="*/ 2684266 h 3456743"/>
              <a:gd name="connsiteX151" fmla="*/ 1468541 w 2354187"/>
              <a:gd name="connsiteY151" fmla="*/ 2684266 h 3456743"/>
              <a:gd name="connsiteX152" fmla="*/ 1961230 w 2354187"/>
              <a:gd name="connsiteY152" fmla="*/ 2550939 h 3456743"/>
              <a:gd name="connsiteX153" fmla="*/ 1554996 w 2354187"/>
              <a:gd name="connsiteY153" fmla="*/ 2407194 h 3456743"/>
              <a:gd name="connsiteX154" fmla="*/ 1048766 w 2354187"/>
              <a:gd name="connsiteY154" fmla="*/ 2584270 h 3456743"/>
              <a:gd name="connsiteX155" fmla="*/ 1012310 w 2354187"/>
              <a:gd name="connsiteY155" fmla="*/ 2607187 h 3456743"/>
              <a:gd name="connsiteX156" fmla="*/ 1754988 w 2354187"/>
              <a:gd name="connsiteY156" fmla="*/ 2549897 h 3456743"/>
              <a:gd name="connsiteX157" fmla="*/ 1773737 w 2354187"/>
              <a:gd name="connsiteY157" fmla="*/ 2530106 h 3456743"/>
              <a:gd name="connsiteX158" fmla="*/ 1753946 w 2354187"/>
              <a:gd name="connsiteY158" fmla="*/ 2511356 h 3456743"/>
              <a:gd name="connsiteX159" fmla="*/ 1005018 w 2354187"/>
              <a:gd name="connsiteY159" fmla="*/ 2569687 h 3456743"/>
              <a:gd name="connsiteX160" fmla="*/ 989394 w 2354187"/>
              <a:gd name="connsiteY160" fmla="*/ 2592604 h 3456743"/>
              <a:gd name="connsiteX161" fmla="*/ 1008143 w 2354187"/>
              <a:gd name="connsiteY161" fmla="*/ 2608228 h 3456743"/>
              <a:gd name="connsiteX162" fmla="*/ 1012310 w 2354187"/>
              <a:gd name="connsiteY162" fmla="*/ 2607187 h 3456743"/>
              <a:gd name="connsiteX163" fmla="*/ 209217 w 2354187"/>
              <a:gd name="connsiteY163" fmla="*/ 3447777 h 3456743"/>
              <a:gd name="connsiteX164" fmla="*/ 217550 w 2354187"/>
              <a:gd name="connsiteY164" fmla="*/ 3433194 h 3456743"/>
              <a:gd name="connsiteX165" fmla="*/ 491497 w 2354187"/>
              <a:gd name="connsiteY165" fmla="*/ 2895716 h 3456743"/>
              <a:gd name="connsiteX166" fmla="*/ 941479 w 2354187"/>
              <a:gd name="connsiteY166" fmla="*/ 1937421 h 3456743"/>
              <a:gd name="connsiteX167" fmla="*/ 1262299 w 2354187"/>
              <a:gd name="connsiteY167" fmla="*/ 1390569 h 3456743"/>
              <a:gd name="connsiteX168" fmla="*/ 1257091 w 2354187"/>
              <a:gd name="connsiteY168" fmla="*/ 1363487 h 3456743"/>
              <a:gd name="connsiteX169" fmla="*/ 1230009 w 2354187"/>
              <a:gd name="connsiteY169" fmla="*/ 1368695 h 3456743"/>
              <a:gd name="connsiteX170" fmla="*/ 906064 w 2354187"/>
              <a:gd name="connsiteY170" fmla="*/ 1919714 h 3456743"/>
              <a:gd name="connsiteX171" fmla="*/ 455040 w 2354187"/>
              <a:gd name="connsiteY171" fmla="*/ 2881133 h 3456743"/>
              <a:gd name="connsiteX172" fmla="*/ 183176 w 2354187"/>
              <a:gd name="connsiteY172" fmla="*/ 3413403 h 3456743"/>
              <a:gd name="connsiteX173" fmla="*/ 174843 w 2354187"/>
              <a:gd name="connsiteY173" fmla="*/ 3427986 h 3456743"/>
              <a:gd name="connsiteX174" fmla="*/ 182135 w 2354187"/>
              <a:gd name="connsiteY174" fmla="*/ 3454026 h 3456743"/>
              <a:gd name="connsiteX175" fmla="*/ 191509 w 2354187"/>
              <a:gd name="connsiteY175" fmla="*/ 3456110 h 3456743"/>
              <a:gd name="connsiteX176" fmla="*/ 209217 w 2354187"/>
              <a:gd name="connsiteY176" fmla="*/ 3447777 h 3456743"/>
              <a:gd name="connsiteX177" fmla="*/ 921688 w 2354187"/>
              <a:gd name="connsiteY177" fmla="*/ 1973878 h 3456743"/>
              <a:gd name="connsiteX178" fmla="*/ 1117514 w 2354187"/>
              <a:gd name="connsiteY178" fmla="*/ 1171828 h 3456743"/>
              <a:gd name="connsiteX179" fmla="*/ 1102931 w 2354187"/>
              <a:gd name="connsiteY179" fmla="*/ 1148912 h 3456743"/>
              <a:gd name="connsiteX180" fmla="*/ 1080015 w 2354187"/>
              <a:gd name="connsiteY180" fmla="*/ 1163494 h 3456743"/>
              <a:gd name="connsiteX181" fmla="*/ 884190 w 2354187"/>
              <a:gd name="connsiteY181" fmla="*/ 1963462 h 3456743"/>
              <a:gd name="connsiteX182" fmla="*/ 897731 w 2354187"/>
              <a:gd name="connsiteY182" fmla="*/ 1987420 h 3456743"/>
              <a:gd name="connsiteX183" fmla="*/ 902939 w 2354187"/>
              <a:gd name="connsiteY183" fmla="*/ 1988461 h 3456743"/>
              <a:gd name="connsiteX184" fmla="*/ 921688 w 2354187"/>
              <a:gd name="connsiteY184" fmla="*/ 1973878 h 3456743"/>
              <a:gd name="connsiteX185" fmla="*/ 461290 w 2354187"/>
              <a:gd name="connsiteY185" fmla="*/ 2965504 h 3456743"/>
              <a:gd name="connsiteX186" fmla="*/ 751903 w 2354187"/>
              <a:gd name="connsiteY186" fmla="*/ 2649893 h 3456743"/>
              <a:gd name="connsiteX187" fmla="*/ 1155012 w 2354187"/>
              <a:gd name="connsiteY187" fmla="*/ 2206161 h 3456743"/>
              <a:gd name="connsiteX188" fmla="*/ 1149804 w 2354187"/>
              <a:gd name="connsiteY188" fmla="*/ 2179078 h 3456743"/>
              <a:gd name="connsiteX189" fmla="*/ 1122722 w 2354187"/>
              <a:gd name="connsiteY189" fmla="*/ 2184286 h 3456743"/>
              <a:gd name="connsiteX190" fmla="*/ 725863 w 2354187"/>
              <a:gd name="connsiteY190" fmla="*/ 2620727 h 3456743"/>
              <a:gd name="connsiteX191" fmla="*/ 424833 w 2354187"/>
              <a:gd name="connsiteY191" fmla="*/ 2949880 h 3456743"/>
              <a:gd name="connsiteX192" fmla="*/ 435250 w 2354187"/>
              <a:gd name="connsiteY192" fmla="*/ 2974879 h 3456743"/>
              <a:gd name="connsiteX193" fmla="*/ 442541 w 2354187"/>
              <a:gd name="connsiteY193" fmla="*/ 2976963 h 3456743"/>
              <a:gd name="connsiteX194" fmla="*/ 461290 w 2354187"/>
              <a:gd name="connsiteY194" fmla="*/ 2965504 h 3456743"/>
              <a:gd name="connsiteX195" fmla="*/ 824817 w 2354187"/>
              <a:gd name="connsiteY195" fmla="*/ 2587395 h 3456743"/>
              <a:gd name="connsiteX196" fmla="*/ 951895 w 2354187"/>
              <a:gd name="connsiteY196" fmla="*/ 2472817 h 3456743"/>
              <a:gd name="connsiteX197" fmla="*/ 1126888 w 2354187"/>
              <a:gd name="connsiteY197" fmla="*/ 2314489 h 3456743"/>
              <a:gd name="connsiteX198" fmla="*/ 1380003 w 2354187"/>
              <a:gd name="connsiteY198" fmla="*/ 2115539 h 3456743"/>
              <a:gd name="connsiteX199" fmla="*/ 1384170 w 2354187"/>
              <a:gd name="connsiteY199" fmla="*/ 2088457 h 3456743"/>
              <a:gd name="connsiteX200" fmla="*/ 1357087 w 2354187"/>
              <a:gd name="connsiteY200" fmla="*/ 2084290 h 3456743"/>
              <a:gd name="connsiteX201" fmla="*/ 1098764 w 2354187"/>
              <a:gd name="connsiteY201" fmla="*/ 2287407 h 3456743"/>
              <a:gd name="connsiteX202" fmla="*/ 926896 w 2354187"/>
              <a:gd name="connsiteY202" fmla="*/ 2443651 h 3456743"/>
              <a:gd name="connsiteX203" fmla="*/ 792527 w 2354187"/>
              <a:gd name="connsiteY203" fmla="*/ 2568646 h 3456743"/>
              <a:gd name="connsiteX204" fmla="*/ 800860 w 2354187"/>
              <a:gd name="connsiteY204" fmla="*/ 2595728 h 3456743"/>
              <a:gd name="connsiteX205" fmla="*/ 810234 w 2354187"/>
              <a:gd name="connsiteY205" fmla="*/ 2597812 h 3456743"/>
              <a:gd name="connsiteX206" fmla="*/ 824817 w 2354187"/>
              <a:gd name="connsiteY206" fmla="*/ 2587395 h 3456743"/>
              <a:gd name="connsiteX207" fmla="*/ 639408 w 2354187"/>
              <a:gd name="connsiteY207" fmla="*/ 2763430 h 3456743"/>
              <a:gd name="connsiteX208" fmla="*/ 1057099 w 2354187"/>
              <a:gd name="connsiteY208" fmla="*/ 2599894 h 3456743"/>
              <a:gd name="connsiteX209" fmla="*/ 1075849 w 2354187"/>
              <a:gd name="connsiteY209" fmla="*/ 2580103 h 3456743"/>
              <a:gd name="connsiteX210" fmla="*/ 1056058 w 2354187"/>
              <a:gd name="connsiteY210" fmla="*/ 2561355 h 3456743"/>
              <a:gd name="connsiteX211" fmla="*/ 613367 w 2354187"/>
              <a:gd name="connsiteY211" fmla="*/ 2735306 h 3456743"/>
              <a:gd name="connsiteX212" fmla="*/ 613367 w 2354187"/>
              <a:gd name="connsiteY212" fmla="*/ 2762388 h 3456743"/>
              <a:gd name="connsiteX213" fmla="*/ 626909 w 2354187"/>
              <a:gd name="connsiteY213" fmla="*/ 2767596 h 3456743"/>
              <a:gd name="connsiteX214" fmla="*/ 639408 w 2354187"/>
              <a:gd name="connsiteY214" fmla="*/ 2763430 h 3456743"/>
              <a:gd name="connsiteX215" fmla="*/ 672740 w 2354187"/>
              <a:gd name="connsiteY215" fmla="*/ 2489482 h 3456743"/>
              <a:gd name="connsiteX216" fmla="*/ 717530 w 2354187"/>
              <a:gd name="connsiteY216" fmla="*/ 2044709 h 3456743"/>
              <a:gd name="connsiteX217" fmla="*/ 783152 w 2354187"/>
              <a:gd name="connsiteY217" fmla="*/ 1760345 h 3456743"/>
              <a:gd name="connsiteX218" fmla="*/ 772736 w 2354187"/>
              <a:gd name="connsiteY218" fmla="*/ 1735346 h 3456743"/>
              <a:gd name="connsiteX219" fmla="*/ 747737 w 2354187"/>
              <a:gd name="connsiteY219" fmla="*/ 1745762 h 3456743"/>
              <a:gd name="connsiteX220" fmla="*/ 678990 w 2354187"/>
              <a:gd name="connsiteY220" fmla="*/ 2042625 h 3456743"/>
              <a:gd name="connsiteX221" fmla="*/ 635241 w 2354187"/>
              <a:gd name="connsiteY221" fmla="*/ 2482192 h 3456743"/>
              <a:gd name="connsiteX222" fmla="*/ 649824 w 2354187"/>
              <a:gd name="connsiteY222" fmla="*/ 2505107 h 3456743"/>
              <a:gd name="connsiteX223" fmla="*/ 653991 w 2354187"/>
              <a:gd name="connsiteY223" fmla="*/ 2505107 h 3456743"/>
              <a:gd name="connsiteX224" fmla="*/ 672740 w 2354187"/>
              <a:gd name="connsiteY224" fmla="*/ 2489482 h 3456743"/>
              <a:gd name="connsiteX225" fmla="*/ 695656 w 2354187"/>
              <a:gd name="connsiteY225" fmla="*/ 2330113 h 3456743"/>
              <a:gd name="connsiteX226" fmla="*/ 640450 w 2354187"/>
              <a:gd name="connsiteY226" fmla="*/ 1986377 h 3456743"/>
              <a:gd name="connsiteX227" fmla="*/ 615451 w 2354187"/>
              <a:gd name="connsiteY227" fmla="*/ 1975961 h 3456743"/>
              <a:gd name="connsiteX228" fmla="*/ 605034 w 2354187"/>
              <a:gd name="connsiteY228" fmla="*/ 2000960 h 3456743"/>
              <a:gd name="connsiteX229" fmla="*/ 658157 w 2354187"/>
              <a:gd name="connsiteY229" fmla="*/ 2322823 h 3456743"/>
              <a:gd name="connsiteX230" fmla="*/ 674823 w 2354187"/>
              <a:gd name="connsiteY230" fmla="*/ 2344696 h 3456743"/>
              <a:gd name="connsiteX231" fmla="*/ 677948 w 2354187"/>
              <a:gd name="connsiteY231" fmla="*/ 2344696 h 3456743"/>
              <a:gd name="connsiteX232" fmla="*/ 695656 w 2354187"/>
              <a:gd name="connsiteY232" fmla="*/ 2330113 h 345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2354187" h="3456743">
                <a:moveTo>
                  <a:pt x="1245634" y="1399944"/>
                </a:moveTo>
                <a:cubicBezTo>
                  <a:pt x="1241467" y="1399944"/>
                  <a:pt x="1237300" y="1398902"/>
                  <a:pt x="1234176" y="1395777"/>
                </a:cubicBezTo>
                <a:cubicBezTo>
                  <a:pt x="1228967" y="1391610"/>
                  <a:pt x="1225843" y="1384319"/>
                  <a:pt x="1226884" y="1378070"/>
                </a:cubicBezTo>
                <a:cubicBezTo>
                  <a:pt x="1227926" y="1373903"/>
                  <a:pt x="1284174" y="998918"/>
                  <a:pt x="1539372" y="659348"/>
                </a:cubicBezTo>
                <a:cubicBezTo>
                  <a:pt x="1703948" y="440607"/>
                  <a:pt x="1982062" y="371860"/>
                  <a:pt x="1994561" y="369777"/>
                </a:cubicBezTo>
                <a:cubicBezTo>
                  <a:pt x="2000811" y="368735"/>
                  <a:pt x="2007061" y="369777"/>
                  <a:pt x="2011228" y="373943"/>
                </a:cubicBezTo>
                <a:cubicBezTo>
                  <a:pt x="2015394" y="378110"/>
                  <a:pt x="2018519" y="383318"/>
                  <a:pt x="2018519" y="389568"/>
                </a:cubicBezTo>
                <a:cubicBezTo>
                  <a:pt x="2017477" y="399984"/>
                  <a:pt x="2001853" y="647891"/>
                  <a:pt x="1783112" y="954128"/>
                </a:cubicBezTo>
                <a:cubicBezTo>
                  <a:pt x="1565412" y="1259324"/>
                  <a:pt x="1266466" y="1393694"/>
                  <a:pt x="1253967" y="1398902"/>
                </a:cubicBezTo>
                <a:cubicBezTo>
                  <a:pt x="1250842" y="1399944"/>
                  <a:pt x="1247717" y="1399944"/>
                  <a:pt x="1245634" y="1399944"/>
                </a:cubicBezTo>
                <a:close/>
                <a:moveTo>
                  <a:pt x="1975812" y="414566"/>
                </a:moveTo>
                <a:cubicBezTo>
                  <a:pt x="1902898" y="437482"/>
                  <a:pt x="1696657" y="513521"/>
                  <a:pt x="1569579" y="682264"/>
                </a:cubicBezTo>
                <a:cubicBezTo>
                  <a:pt x="1366462" y="952045"/>
                  <a:pt x="1292507" y="1244741"/>
                  <a:pt x="1270632" y="1345778"/>
                </a:cubicBezTo>
                <a:cubicBezTo>
                  <a:pt x="1355004" y="1300989"/>
                  <a:pt x="1581037" y="1167661"/>
                  <a:pt x="1749780" y="930171"/>
                </a:cubicBezTo>
                <a:cubicBezTo>
                  <a:pt x="1920606" y="692680"/>
                  <a:pt x="1965396" y="486439"/>
                  <a:pt x="1975812" y="414566"/>
                </a:cubicBezTo>
                <a:close/>
                <a:moveTo>
                  <a:pt x="1260216" y="1392651"/>
                </a:moveTo>
                <a:cubicBezTo>
                  <a:pt x="1437292" y="1164537"/>
                  <a:pt x="1850817" y="601017"/>
                  <a:pt x="1854984" y="595809"/>
                </a:cubicBezTo>
                <a:cubicBezTo>
                  <a:pt x="1861233" y="587476"/>
                  <a:pt x="1859150" y="574977"/>
                  <a:pt x="1850817" y="568727"/>
                </a:cubicBezTo>
                <a:cubicBezTo>
                  <a:pt x="1842484" y="562477"/>
                  <a:pt x="1829985" y="564561"/>
                  <a:pt x="1823735" y="572893"/>
                </a:cubicBezTo>
                <a:cubicBezTo>
                  <a:pt x="1819569" y="578102"/>
                  <a:pt x="1406044" y="1141620"/>
                  <a:pt x="1230009" y="1368695"/>
                </a:cubicBezTo>
                <a:cubicBezTo>
                  <a:pt x="1223759" y="1377027"/>
                  <a:pt x="1224801" y="1389527"/>
                  <a:pt x="1233134" y="1395777"/>
                </a:cubicBezTo>
                <a:cubicBezTo>
                  <a:pt x="1236259" y="1398902"/>
                  <a:pt x="1240425" y="1399944"/>
                  <a:pt x="1244592" y="1399944"/>
                </a:cubicBezTo>
                <a:cubicBezTo>
                  <a:pt x="1250842" y="1399944"/>
                  <a:pt x="1257091" y="1397860"/>
                  <a:pt x="1260216" y="1392651"/>
                </a:cubicBezTo>
                <a:close/>
                <a:moveTo>
                  <a:pt x="1098764" y="1187452"/>
                </a:moveTo>
                <a:cubicBezTo>
                  <a:pt x="1098764" y="1187452"/>
                  <a:pt x="1098764" y="1187452"/>
                  <a:pt x="1098764" y="1187452"/>
                </a:cubicBezTo>
                <a:cubicBezTo>
                  <a:pt x="1090431" y="1187452"/>
                  <a:pt x="1083140" y="1182244"/>
                  <a:pt x="1081057" y="1174953"/>
                </a:cubicBezTo>
                <a:cubicBezTo>
                  <a:pt x="1075849" y="1159329"/>
                  <a:pt x="941479" y="789552"/>
                  <a:pt x="936271" y="538520"/>
                </a:cubicBezTo>
                <a:cubicBezTo>
                  <a:pt x="931063" y="289571"/>
                  <a:pt x="1011268" y="85413"/>
                  <a:pt x="1065432" y="8333"/>
                </a:cubicBezTo>
                <a:cubicBezTo>
                  <a:pt x="1068557" y="3125"/>
                  <a:pt x="1074807" y="0"/>
                  <a:pt x="1081057" y="0"/>
                </a:cubicBezTo>
                <a:cubicBezTo>
                  <a:pt x="1087307" y="0"/>
                  <a:pt x="1092515" y="3125"/>
                  <a:pt x="1096681" y="7291"/>
                </a:cubicBezTo>
                <a:cubicBezTo>
                  <a:pt x="1099806" y="11458"/>
                  <a:pt x="1186261" y="123954"/>
                  <a:pt x="1230009" y="376026"/>
                </a:cubicBezTo>
                <a:cubicBezTo>
                  <a:pt x="1276882" y="639558"/>
                  <a:pt x="1185219" y="1005168"/>
                  <a:pt x="1116472" y="1174953"/>
                </a:cubicBezTo>
                <a:cubicBezTo>
                  <a:pt x="1114389" y="1182244"/>
                  <a:pt x="1107097" y="1187452"/>
                  <a:pt x="1098764" y="1187452"/>
                </a:cubicBezTo>
                <a:close/>
                <a:moveTo>
                  <a:pt x="1082099" y="55206"/>
                </a:moveTo>
                <a:cubicBezTo>
                  <a:pt x="1033142" y="139578"/>
                  <a:pt x="970645" y="322904"/>
                  <a:pt x="974811" y="537478"/>
                </a:cubicBezTo>
                <a:cubicBezTo>
                  <a:pt x="978978" y="729137"/>
                  <a:pt x="1063349" y="999959"/>
                  <a:pt x="1099806" y="1110371"/>
                </a:cubicBezTo>
                <a:cubicBezTo>
                  <a:pt x="1166470" y="921838"/>
                  <a:pt x="1231051" y="603101"/>
                  <a:pt x="1192511" y="382276"/>
                </a:cubicBezTo>
                <a:cubicBezTo>
                  <a:pt x="1161262" y="205200"/>
                  <a:pt x="1108139" y="98954"/>
                  <a:pt x="1082099" y="55206"/>
                </a:cubicBezTo>
                <a:close/>
                <a:moveTo>
                  <a:pt x="1101889" y="1186411"/>
                </a:moveTo>
                <a:cubicBezTo>
                  <a:pt x="1112306" y="1184327"/>
                  <a:pt x="1119597" y="1174953"/>
                  <a:pt x="1117514" y="1164537"/>
                </a:cubicBezTo>
                <a:cubicBezTo>
                  <a:pt x="1073765" y="886422"/>
                  <a:pt x="1109181" y="233324"/>
                  <a:pt x="1110222" y="227074"/>
                </a:cubicBezTo>
                <a:cubicBezTo>
                  <a:pt x="1111264" y="216658"/>
                  <a:pt x="1102931" y="207284"/>
                  <a:pt x="1092515" y="206242"/>
                </a:cubicBezTo>
                <a:cubicBezTo>
                  <a:pt x="1081057" y="205200"/>
                  <a:pt x="1072724" y="213533"/>
                  <a:pt x="1071682" y="223949"/>
                </a:cubicBezTo>
                <a:cubicBezTo>
                  <a:pt x="1070641" y="251031"/>
                  <a:pt x="1035225" y="887464"/>
                  <a:pt x="1080015" y="1169745"/>
                </a:cubicBezTo>
                <a:cubicBezTo>
                  <a:pt x="1081057" y="1179118"/>
                  <a:pt x="1089390" y="1186411"/>
                  <a:pt x="1098764" y="1186411"/>
                </a:cubicBezTo>
                <a:cubicBezTo>
                  <a:pt x="1099806" y="1187452"/>
                  <a:pt x="1100848" y="1187452"/>
                  <a:pt x="1101889" y="1186411"/>
                </a:cubicBezTo>
                <a:close/>
                <a:moveTo>
                  <a:pt x="1139388" y="2214493"/>
                </a:moveTo>
                <a:cubicBezTo>
                  <a:pt x="1136263" y="2214493"/>
                  <a:pt x="1133138" y="2213452"/>
                  <a:pt x="1130013" y="2212411"/>
                </a:cubicBezTo>
                <a:cubicBezTo>
                  <a:pt x="1122722" y="2208244"/>
                  <a:pt x="1119597" y="2200953"/>
                  <a:pt x="1119597" y="2192620"/>
                </a:cubicBezTo>
                <a:cubicBezTo>
                  <a:pt x="1121680" y="2180121"/>
                  <a:pt x="1160220" y="1872841"/>
                  <a:pt x="1305006" y="1681182"/>
                </a:cubicBezTo>
                <a:cubicBezTo>
                  <a:pt x="1448750" y="1491606"/>
                  <a:pt x="1712281" y="1304113"/>
                  <a:pt x="1723739" y="1296822"/>
                </a:cubicBezTo>
                <a:cubicBezTo>
                  <a:pt x="1729989" y="1292656"/>
                  <a:pt x="1738322" y="1291614"/>
                  <a:pt x="1745613" y="1295781"/>
                </a:cubicBezTo>
                <a:cubicBezTo>
                  <a:pt x="1751863" y="1299948"/>
                  <a:pt x="1756030" y="1307239"/>
                  <a:pt x="1753946" y="1315572"/>
                </a:cubicBezTo>
                <a:cubicBezTo>
                  <a:pt x="1727906" y="1468690"/>
                  <a:pt x="1683116" y="1603060"/>
                  <a:pt x="1541455" y="1803052"/>
                </a:cubicBezTo>
                <a:cubicBezTo>
                  <a:pt x="1402919" y="1997836"/>
                  <a:pt x="1152929" y="2208244"/>
                  <a:pt x="1150846" y="2210327"/>
                </a:cubicBezTo>
                <a:cubicBezTo>
                  <a:pt x="1148762" y="2213452"/>
                  <a:pt x="1143554" y="2214493"/>
                  <a:pt x="1139388" y="2214493"/>
                </a:cubicBezTo>
                <a:close/>
                <a:moveTo>
                  <a:pt x="1708115" y="1357237"/>
                </a:moveTo>
                <a:cubicBezTo>
                  <a:pt x="1627910" y="1417651"/>
                  <a:pt x="1444584" y="1562437"/>
                  <a:pt x="1337297" y="1705139"/>
                </a:cubicBezTo>
                <a:cubicBezTo>
                  <a:pt x="1233134" y="1842634"/>
                  <a:pt x="1185219" y="2050959"/>
                  <a:pt x="1167512" y="2146788"/>
                </a:cubicBezTo>
                <a:cubicBezTo>
                  <a:pt x="1243550" y="2080124"/>
                  <a:pt x="1409169" y="1925964"/>
                  <a:pt x="1512289" y="1781178"/>
                </a:cubicBezTo>
                <a:cubicBezTo>
                  <a:pt x="1633118" y="1608268"/>
                  <a:pt x="1681033" y="1485356"/>
                  <a:pt x="1708115" y="1357237"/>
                </a:cubicBezTo>
                <a:close/>
                <a:moveTo>
                  <a:pt x="1158137" y="2201994"/>
                </a:moveTo>
                <a:cubicBezTo>
                  <a:pt x="1212302" y="2046792"/>
                  <a:pt x="1575828" y="1559311"/>
                  <a:pt x="1579995" y="1555146"/>
                </a:cubicBezTo>
                <a:cubicBezTo>
                  <a:pt x="1586245" y="1546812"/>
                  <a:pt x="1584161" y="1534313"/>
                  <a:pt x="1575828" y="1528063"/>
                </a:cubicBezTo>
                <a:cubicBezTo>
                  <a:pt x="1567495" y="1521813"/>
                  <a:pt x="1554996" y="1523897"/>
                  <a:pt x="1548746" y="1532229"/>
                </a:cubicBezTo>
                <a:cubicBezTo>
                  <a:pt x="1533122" y="1552020"/>
                  <a:pt x="1176886" y="2029085"/>
                  <a:pt x="1121680" y="2189494"/>
                </a:cubicBezTo>
                <a:cubicBezTo>
                  <a:pt x="1118555" y="2199910"/>
                  <a:pt x="1123763" y="2210327"/>
                  <a:pt x="1133138" y="2214493"/>
                </a:cubicBezTo>
                <a:cubicBezTo>
                  <a:pt x="1135221" y="2215535"/>
                  <a:pt x="1137304" y="2215535"/>
                  <a:pt x="1139388" y="2215535"/>
                </a:cubicBezTo>
                <a:cubicBezTo>
                  <a:pt x="1147721" y="2214493"/>
                  <a:pt x="1155012" y="2209285"/>
                  <a:pt x="1158137" y="2201994"/>
                </a:cubicBezTo>
                <a:close/>
                <a:moveTo>
                  <a:pt x="1367504" y="2129081"/>
                </a:moveTo>
                <a:lnTo>
                  <a:pt x="1357087" y="2129081"/>
                </a:lnTo>
                <a:cubicBezTo>
                  <a:pt x="1349796" y="2129081"/>
                  <a:pt x="1342505" y="2123873"/>
                  <a:pt x="1339380" y="2117623"/>
                </a:cubicBezTo>
                <a:cubicBezTo>
                  <a:pt x="1336255" y="2110331"/>
                  <a:pt x="1337297" y="2103040"/>
                  <a:pt x="1342505" y="2096791"/>
                </a:cubicBezTo>
                <a:cubicBezTo>
                  <a:pt x="1350837" y="2087416"/>
                  <a:pt x="1558121" y="1862425"/>
                  <a:pt x="1793528" y="1754096"/>
                </a:cubicBezTo>
                <a:cubicBezTo>
                  <a:pt x="1965396" y="1675974"/>
                  <a:pt x="2156013" y="1682223"/>
                  <a:pt x="2343506" y="1772844"/>
                </a:cubicBezTo>
                <a:cubicBezTo>
                  <a:pt x="2348714" y="1775970"/>
                  <a:pt x="2352880" y="1781178"/>
                  <a:pt x="2353922" y="1786386"/>
                </a:cubicBezTo>
                <a:cubicBezTo>
                  <a:pt x="2354963" y="1792635"/>
                  <a:pt x="2352880" y="1798885"/>
                  <a:pt x="2348714" y="1803052"/>
                </a:cubicBezTo>
                <a:cubicBezTo>
                  <a:pt x="2343506" y="1809301"/>
                  <a:pt x="2204970" y="1949920"/>
                  <a:pt x="1919565" y="2041584"/>
                </a:cubicBezTo>
                <a:cubicBezTo>
                  <a:pt x="1664367" y="2124914"/>
                  <a:pt x="1415418" y="2129081"/>
                  <a:pt x="1367504" y="2129081"/>
                </a:cubicBezTo>
                <a:close/>
                <a:moveTo>
                  <a:pt x="2042476" y="1738471"/>
                </a:moveTo>
                <a:cubicBezTo>
                  <a:pt x="1962271" y="1738471"/>
                  <a:pt x="1885191" y="1756179"/>
                  <a:pt x="1811236" y="1789511"/>
                </a:cubicBezTo>
                <a:cubicBezTo>
                  <a:pt x="1636243" y="1869716"/>
                  <a:pt x="1471666" y="2022834"/>
                  <a:pt x="1405002" y="2089498"/>
                </a:cubicBezTo>
                <a:cubicBezTo>
                  <a:pt x="1492498" y="2086374"/>
                  <a:pt x="1699782" y="2072833"/>
                  <a:pt x="1910190" y="2005127"/>
                </a:cubicBezTo>
                <a:cubicBezTo>
                  <a:pt x="2125806" y="1936380"/>
                  <a:pt x="2256009" y="1836384"/>
                  <a:pt x="2302882" y="1794719"/>
                </a:cubicBezTo>
                <a:cubicBezTo>
                  <a:pt x="2215386" y="1758263"/>
                  <a:pt x="2127889" y="1738471"/>
                  <a:pt x="2042476" y="1738471"/>
                </a:cubicBezTo>
                <a:close/>
                <a:moveTo>
                  <a:pt x="1367504" y="2126997"/>
                </a:moveTo>
                <a:cubicBezTo>
                  <a:pt x="1583120" y="1996794"/>
                  <a:pt x="2088308" y="1854092"/>
                  <a:pt x="2092474" y="1852009"/>
                </a:cubicBezTo>
                <a:cubicBezTo>
                  <a:pt x="2102891" y="1848883"/>
                  <a:pt x="2109140" y="1838467"/>
                  <a:pt x="2106015" y="1828051"/>
                </a:cubicBezTo>
                <a:cubicBezTo>
                  <a:pt x="2102891" y="1817635"/>
                  <a:pt x="2092474" y="1811385"/>
                  <a:pt x="2082058" y="1814509"/>
                </a:cubicBezTo>
                <a:cubicBezTo>
                  <a:pt x="2061226" y="1820760"/>
                  <a:pt x="1567495" y="1961379"/>
                  <a:pt x="1347713" y="2093665"/>
                </a:cubicBezTo>
                <a:cubicBezTo>
                  <a:pt x="1338338" y="2098873"/>
                  <a:pt x="1335213" y="2111372"/>
                  <a:pt x="1341463" y="2119706"/>
                </a:cubicBezTo>
                <a:cubicBezTo>
                  <a:pt x="1344588" y="2125955"/>
                  <a:pt x="1351879" y="2129081"/>
                  <a:pt x="1358129" y="2129081"/>
                </a:cubicBezTo>
                <a:cubicBezTo>
                  <a:pt x="1361254" y="2129081"/>
                  <a:pt x="1364379" y="2128039"/>
                  <a:pt x="1367504" y="2126997"/>
                </a:cubicBezTo>
                <a:close/>
                <a:moveTo>
                  <a:pt x="743570" y="1834300"/>
                </a:moveTo>
                <a:cubicBezTo>
                  <a:pt x="738362" y="1834300"/>
                  <a:pt x="732113" y="1832218"/>
                  <a:pt x="728988" y="1828051"/>
                </a:cubicBezTo>
                <a:cubicBezTo>
                  <a:pt x="718571" y="1815552"/>
                  <a:pt x="472748" y="1527021"/>
                  <a:pt x="424833" y="1271823"/>
                </a:cubicBezTo>
                <a:cubicBezTo>
                  <a:pt x="375877" y="1016625"/>
                  <a:pt x="489414" y="676015"/>
                  <a:pt x="494622" y="661432"/>
                </a:cubicBezTo>
                <a:cubicBezTo>
                  <a:pt x="496705" y="655182"/>
                  <a:pt x="502955" y="649974"/>
                  <a:pt x="509205" y="648932"/>
                </a:cubicBezTo>
                <a:cubicBezTo>
                  <a:pt x="516496" y="647891"/>
                  <a:pt x="523788" y="651015"/>
                  <a:pt x="527954" y="656223"/>
                </a:cubicBezTo>
                <a:cubicBezTo>
                  <a:pt x="537329" y="668723"/>
                  <a:pt x="758153" y="956212"/>
                  <a:pt x="812318" y="1271823"/>
                </a:cubicBezTo>
                <a:cubicBezTo>
                  <a:pt x="867524" y="1589519"/>
                  <a:pt x="765445" y="1813468"/>
                  <a:pt x="761278" y="1822843"/>
                </a:cubicBezTo>
                <a:cubicBezTo>
                  <a:pt x="758153" y="1829092"/>
                  <a:pt x="752945" y="1833259"/>
                  <a:pt x="746695" y="1834300"/>
                </a:cubicBezTo>
                <a:cubicBezTo>
                  <a:pt x="744612" y="1834300"/>
                  <a:pt x="744612" y="1834300"/>
                  <a:pt x="743570" y="1834300"/>
                </a:cubicBezTo>
                <a:close/>
                <a:moveTo>
                  <a:pt x="518580" y="710388"/>
                </a:moveTo>
                <a:cubicBezTo>
                  <a:pt x="490456" y="805176"/>
                  <a:pt x="423792" y="1066624"/>
                  <a:pt x="461290" y="1264532"/>
                </a:cubicBezTo>
                <a:cubicBezTo>
                  <a:pt x="499830" y="1467649"/>
                  <a:pt x="675865" y="1700973"/>
                  <a:pt x="736279" y="1777011"/>
                </a:cubicBezTo>
                <a:cubicBezTo>
                  <a:pt x="761278" y="1707223"/>
                  <a:pt x="814401" y="1518689"/>
                  <a:pt x="772736" y="1278073"/>
                </a:cubicBezTo>
                <a:cubicBezTo>
                  <a:pt x="731071" y="1030167"/>
                  <a:pt x="576911" y="792676"/>
                  <a:pt x="518580" y="710388"/>
                </a:cubicBezTo>
                <a:close/>
                <a:moveTo>
                  <a:pt x="745654" y="1834300"/>
                </a:moveTo>
                <a:cubicBezTo>
                  <a:pt x="756070" y="1833259"/>
                  <a:pt x="764403" y="1823884"/>
                  <a:pt x="762320" y="1813468"/>
                </a:cubicBezTo>
                <a:cubicBezTo>
                  <a:pt x="735237" y="1559311"/>
                  <a:pt x="614409" y="946837"/>
                  <a:pt x="613367" y="940587"/>
                </a:cubicBezTo>
                <a:cubicBezTo>
                  <a:pt x="611284" y="930171"/>
                  <a:pt x="600868" y="922879"/>
                  <a:pt x="590452" y="924963"/>
                </a:cubicBezTo>
                <a:cubicBezTo>
                  <a:pt x="580035" y="927046"/>
                  <a:pt x="572744" y="937462"/>
                  <a:pt x="574827" y="947878"/>
                </a:cubicBezTo>
                <a:cubicBezTo>
                  <a:pt x="575869" y="954128"/>
                  <a:pt x="696697" y="1564519"/>
                  <a:pt x="723780" y="1817635"/>
                </a:cubicBezTo>
                <a:cubicBezTo>
                  <a:pt x="724821" y="1828051"/>
                  <a:pt x="733154" y="1835342"/>
                  <a:pt x="742529" y="1835342"/>
                </a:cubicBezTo>
                <a:cubicBezTo>
                  <a:pt x="743570" y="1834300"/>
                  <a:pt x="744612" y="1834300"/>
                  <a:pt x="745654" y="1834300"/>
                </a:cubicBezTo>
                <a:close/>
                <a:moveTo>
                  <a:pt x="639408" y="2031168"/>
                </a:moveTo>
                <a:cubicBezTo>
                  <a:pt x="638366" y="2031168"/>
                  <a:pt x="636283" y="2031168"/>
                  <a:pt x="635241" y="2030126"/>
                </a:cubicBezTo>
                <a:cubicBezTo>
                  <a:pt x="627950" y="2028042"/>
                  <a:pt x="445666" y="1982212"/>
                  <a:pt x="214425" y="1768679"/>
                </a:cubicBezTo>
                <a:cubicBezTo>
                  <a:pt x="-20982" y="1552020"/>
                  <a:pt x="-149" y="1346821"/>
                  <a:pt x="892" y="1338487"/>
                </a:cubicBezTo>
                <a:cubicBezTo>
                  <a:pt x="1934" y="1333279"/>
                  <a:pt x="4017" y="1328071"/>
                  <a:pt x="9225" y="1324946"/>
                </a:cubicBezTo>
                <a:cubicBezTo>
                  <a:pt x="13392" y="1321822"/>
                  <a:pt x="19641" y="1320780"/>
                  <a:pt x="24850" y="1321822"/>
                </a:cubicBezTo>
                <a:cubicBezTo>
                  <a:pt x="36307" y="1324946"/>
                  <a:pt x="294630" y="1389527"/>
                  <a:pt x="444624" y="1561395"/>
                </a:cubicBezTo>
                <a:cubicBezTo>
                  <a:pt x="593576" y="1732222"/>
                  <a:pt x="656074" y="1994711"/>
                  <a:pt x="659199" y="2006168"/>
                </a:cubicBezTo>
                <a:cubicBezTo>
                  <a:pt x="660240" y="2012418"/>
                  <a:pt x="659199" y="2019710"/>
                  <a:pt x="653991" y="2023877"/>
                </a:cubicBezTo>
                <a:cubicBezTo>
                  <a:pt x="649824" y="2029085"/>
                  <a:pt x="644616" y="2031168"/>
                  <a:pt x="639408" y="2031168"/>
                </a:cubicBezTo>
                <a:close/>
                <a:moveTo>
                  <a:pt x="39432" y="1366611"/>
                </a:moveTo>
                <a:cubicBezTo>
                  <a:pt x="41516" y="1423900"/>
                  <a:pt x="65473" y="1579102"/>
                  <a:pt x="240466" y="1740554"/>
                </a:cubicBezTo>
                <a:cubicBezTo>
                  <a:pt x="408167" y="1894715"/>
                  <a:pt x="550870" y="1959295"/>
                  <a:pt x="612326" y="1982212"/>
                </a:cubicBezTo>
                <a:cubicBezTo>
                  <a:pt x="590452" y="1906173"/>
                  <a:pt x="526913" y="1716598"/>
                  <a:pt x="415459" y="1587436"/>
                </a:cubicBezTo>
                <a:cubicBezTo>
                  <a:pt x="298797" y="1454107"/>
                  <a:pt x="106096" y="1386402"/>
                  <a:pt x="39432" y="1366611"/>
                </a:cubicBezTo>
                <a:close/>
                <a:moveTo>
                  <a:pt x="652949" y="2025960"/>
                </a:moveTo>
                <a:cubicBezTo>
                  <a:pt x="661282" y="2018669"/>
                  <a:pt x="661282" y="2006168"/>
                  <a:pt x="653991" y="1998878"/>
                </a:cubicBezTo>
                <a:cubicBezTo>
                  <a:pt x="650866" y="1995752"/>
                  <a:pt x="365461" y="1679098"/>
                  <a:pt x="233174" y="1545771"/>
                </a:cubicBezTo>
                <a:cubicBezTo>
                  <a:pt x="225883" y="1538479"/>
                  <a:pt x="213384" y="1538479"/>
                  <a:pt x="206092" y="1545771"/>
                </a:cubicBezTo>
                <a:cubicBezTo>
                  <a:pt x="198801" y="1553062"/>
                  <a:pt x="198801" y="1565562"/>
                  <a:pt x="206092" y="1572853"/>
                </a:cubicBezTo>
                <a:cubicBezTo>
                  <a:pt x="337337" y="1705139"/>
                  <a:pt x="622742" y="2020751"/>
                  <a:pt x="624825" y="2023877"/>
                </a:cubicBezTo>
                <a:cubicBezTo>
                  <a:pt x="628992" y="2028042"/>
                  <a:pt x="634200" y="2030126"/>
                  <a:pt x="639408" y="2030126"/>
                </a:cubicBezTo>
                <a:cubicBezTo>
                  <a:pt x="644616" y="2031168"/>
                  <a:pt x="648783" y="2029085"/>
                  <a:pt x="652949" y="2025960"/>
                </a:cubicBezTo>
                <a:close/>
                <a:moveTo>
                  <a:pt x="1467500" y="2723848"/>
                </a:moveTo>
                <a:lnTo>
                  <a:pt x="1459167" y="2723848"/>
                </a:lnTo>
                <a:cubicBezTo>
                  <a:pt x="1250842" y="2719681"/>
                  <a:pt x="1010226" y="2611352"/>
                  <a:pt x="1000852" y="2606144"/>
                </a:cubicBezTo>
                <a:cubicBezTo>
                  <a:pt x="994602" y="2603020"/>
                  <a:pt x="990435" y="2597812"/>
                  <a:pt x="989394" y="2590520"/>
                </a:cubicBezTo>
                <a:cubicBezTo>
                  <a:pt x="988352" y="2583229"/>
                  <a:pt x="991477" y="2576979"/>
                  <a:pt x="997727" y="2572812"/>
                </a:cubicBezTo>
                <a:cubicBezTo>
                  <a:pt x="1009185" y="2564479"/>
                  <a:pt x="1290423" y="2362405"/>
                  <a:pt x="1556038" y="2369696"/>
                </a:cubicBezTo>
                <a:cubicBezTo>
                  <a:pt x="1822693" y="2376987"/>
                  <a:pt x="2002894" y="2535314"/>
                  <a:pt x="2011228" y="2542605"/>
                </a:cubicBezTo>
                <a:cubicBezTo>
                  <a:pt x="2016436" y="2546772"/>
                  <a:pt x="2018519" y="2553021"/>
                  <a:pt x="2017477" y="2560313"/>
                </a:cubicBezTo>
                <a:cubicBezTo>
                  <a:pt x="2016436" y="2566563"/>
                  <a:pt x="2012269" y="2571771"/>
                  <a:pt x="2006019" y="2574895"/>
                </a:cubicBezTo>
                <a:cubicBezTo>
                  <a:pt x="1991437" y="2580103"/>
                  <a:pt x="1676866" y="2723848"/>
                  <a:pt x="1467500" y="2723848"/>
                </a:cubicBezTo>
                <a:close/>
                <a:moveTo>
                  <a:pt x="1048766" y="2584270"/>
                </a:moveTo>
                <a:cubicBezTo>
                  <a:pt x="1120639" y="2613436"/>
                  <a:pt x="1302923" y="2681142"/>
                  <a:pt x="1460208" y="2684266"/>
                </a:cubicBezTo>
                <a:lnTo>
                  <a:pt x="1468541" y="2684266"/>
                </a:lnTo>
                <a:cubicBezTo>
                  <a:pt x="1634159" y="2684266"/>
                  <a:pt x="1877900" y="2586354"/>
                  <a:pt x="1961230" y="2550939"/>
                </a:cubicBezTo>
                <a:cubicBezTo>
                  <a:pt x="1904982" y="2509274"/>
                  <a:pt x="1752905" y="2412402"/>
                  <a:pt x="1554996" y="2407194"/>
                </a:cubicBezTo>
                <a:cubicBezTo>
                  <a:pt x="1348754" y="2403027"/>
                  <a:pt x="1126888" y="2534273"/>
                  <a:pt x="1048766" y="2584270"/>
                </a:cubicBezTo>
                <a:close/>
                <a:moveTo>
                  <a:pt x="1012310" y="2607187"/>
                </a:moveTo>
                <a:cubicBezTo>
                  <a:pt x="1220634" y="2566563"/>
                  <a:pt x="1749780" y="2549897"/>
                  <a:pt x="1754988" y="2549897"/>
                </a:cubicBezTo>
                <a:cubicBezTo>
                  <a:pt x="1765404" y="2549897"/>
                  <a:pt x="1773737" y="2540522"/>
                  <a:pt x="1773737" y="2530106"/>
                </a:cubicBezTo>
                <a:cubicBezTo>
                  <a:pt x="1773737" y="2519690"/>
                  <a:pt x="1764363" y="2511356"/>
                  <a:pt x="1753946" y="2511356"/>
                </a:cubicBezTo>
                <a:cubicBezTo>
                  <a:pt x="1732072" y="2512398"/>
                  <a:pt x="1216468" y="2528022"/>
                  <a:pt x="1005018" y="2569687"/>
                </a:cubicBezTo>
                <a:cubicBezTo>
                  <a:pt x="994602" y="2571771"/>
                  <a:pt x="987311" y="2582187"/>
                  <a:pt x="989394" y="2592604"/>
                </a:cubicBezTo>
                <a:cubicBezTo>
                  <a:pt x="991477" y="2601978"/>
                  <a:pt x="998769" y="2608228"/>
                  <a:pt x="1008143" y="2608228"/>
                </a:cubicBezTo>
                <a:cubicBezTo>
                  <a:pt x="1009185" y="2608228"/>
                  <a:pt x="1011268" y="2608228"/>
                  <a:pt x="1012310" y="2607187"/>
                </a:cubicBezTo>
                <a:close/>
                <a:moveTo>
                  <a:pt x="209217" y="3447777"/>
                </a:moveTo>
                <a:lnTo>
                  <a:pt x="217550" y="3433194"/>
                </a:lnTo>
                <a:cubicBezTo>
                  <a:pt x="354003" y="3189454"/>
                  <a:pt x="446707" y="3008212"/>
                  <a:pt x="491497" y="2895716"/>
                </a:cubicBezTo>
                <a:cubicBezTo>
                  <a:pt x="562328" y="2717598"/>
                  <a:pt x="809193" y="2199910"/>
                  <a:pt x="941479" y="1937421"/>
                </a:cubicBezTo>
                <a:cubicBezTo>
                  <a:pt x="1069599" y="1682223"/>
                  <a:pt x="1261258" y="1393694"/>
                  <a:pt x="1262299" y="1390569"/>
                </a:cubicBezTo>
                <a:cubicBezTo>
                  <a:pt x="1268549" y="1381194"/>
                  <a:pt x="1265424" y="1369736"/>
                  <a:pt x="1257091" y="1363487"/>
                </a:cubicBezTo>
                <a:cubicBezTo>
                  <a:pt x="1247717" y="1357237"/>
                  <a:pt x="1236259" y="1360361"/>
                  <a:pt x="1230009" y="1368695"/>
                </a:cubicBezTo>
                <a:cubicBezTo>
                  <a:pt x="1227926" y="1371819"/>
                  <a:pt x="1036267" y="1662432"/>
                  <a:pt x="906064" y="1919714"/>
                </a:cubicBezTo>
                <a:cubicBezTo>
                  <a:pt x="775861" y="2180121"/>
                  <a:pt x="528996" y="2695725"/>
                  <a:pt x="455040" y="2881133"/>
                </a:cubicBezTo>
                <a:cubicBezTo>
                  <a:pt x="424833" y="2957172"/>
                  <a:pt x="352961" y="3111332"/>
                  <a:pt x="183176" y="3413403"/>
                </a:cubicBezTo>
                <a:lnTo>
                  <a:pt x="174843" y="3427986"/>
                </a:lnTo>
                <a:cubicBezTo>
                  <a:pt x="169635" y="3437361"/>
                  <a:pt x="172760" y="3448818"/>
                  <a:pt x="182135" y="3454026"/>
                </a:cubicBezTo>
                <a:cubicBezTo>
                  <a:pt x="185260" y="3456110"/>
                  <a:pt x="188385" y="3456110"/>
                  <a:pt x="191509" y="3456110"/>
                </a:cubicBezTo>
                <a:cubicBezTo>
                  <a:pt x="198801" y="3458193"/>
                  <a:pt x="205051" y="3455068"/>
                  <a:pt x="209217" y="3447777"/>
                </a:cubicBezTo>
                <a:close/>
                <a:moveTo>
                  <a:pt x="921688" y="1973878"/>
                </a:moveTo>
                <a:cubicBezTo>
                  <a:pt x="1011268" y="1645767"/>
                  <a:pt x="1116472" y="1177036"/>
                  <a:pt x="1117514" y="1171828"/>
                </a:cubicBezTo>
                <a:cubicBezTo>
                  <a:pt x="1119597" y="1161411"/>
                  <a:pt x="1113347" y="1150995"/>
                  <a:pt x="1102931" y="1148912"/>
                </a:cubicBezTo>
                <a:cubicBezTo>
                  <a:pt x="1092515" y="1146828"/>
                  <a:pt x="1082099" y="1153078"/>
                  <a:pt x="1080015" y="1163494"/>
                </a:cubicBezTo>
                <a:cubicBezTo>
                  <a:pt x="1078974" y="1168702"/>
                  <a:pt x="974811" y="1636392"/>
                  <a:pt x="884190" y="1963462"/>
                </a:cubicBezTo>
                <a:cubicBezTo>
                  <a:pt x="881065" y="1973878"/>
                  <a:pt x="887315" y="1984295"/>
                  <a:pt x="897731" y="1987420"/>
                </a:cubicBezTo>
                <a:cubicBezTo>
                  <a:pt x="899814" y="1987420"/>
                  <a:pt x="900856" y="1988461"/>
                  <a:pt x="902939" y="1988461"/>
                </a:cubicBezTo>
                <a:cubicBezTo>
                  <a:pt x="912314" y="1988461"/>
                  <a:pt x="919605" y="1982212"/>
                  <a:pt x="921688" y="1973878"/>
                </a:cubicBezTo>
                <a:close/>
                <a:moveTo>
                  <a:pt x="461290" y="2965504"/>
                </a:moveTo>
                <a:cubicBezTo>
                  <a:pt x="461290" y="2964463"/>
                  <a:pt x="506080" y="2866550"/>
                  <a:pt x="751903" y="2649893"/>
                </a:cubicBezTo>
                <a:cubicBezTo>
                  <a:pt x="1005018" y="2425944"/>
                  <a:pt x="1153971" y="2209285"/>
                  <a:pt x="1155012" y="2206161"/>
                </a:cubicBezTo>
                <a:cubicBezTo>
                  <a:pt x="1161262" y="2197828"/>
                  <a:pt x="1159179" y="2185329"/>
                  <a:pt x="1149804" y="2179078"/>
                </a:cubicBezTo>
                <a:cubicBezTo>
                  <a:pt x="1141471" y="2172828"/>
                  <a:pt x="1128972" y="2174912"/>
                  <a:pt x="1122722" y="2184286"/>
                </a:cubicBezTo>
                <a:cubicBezTo>
                  <a:pt x="1121680" y="2186370"/>
                  <a:pt x="974811" y="2399903"/>
                  <a:pt x="725863" y="2620727"/>
                </a:cubicBezTo>
                <a:cubicBezTo>
                  <a:pt x="471706" y="2845718"/>
                  <a:pt x="426917" y="2945714"/>
                  <a:pt x="424833" y="2949880"/>
                </a:cubicBezTo>
                <a:cubicBezTo>
                  <a:pt x="420667" y="2959255"/>
                  <a:pt x="424833" y="2970712"/>
                  <a:pt x="435250" y="2974879"/>
                </a:cubicBezTo>
                <a:cubicBezTo>
                  <a:pt x="437333" y="2975921"/>
                  <a:pt x="440458" y="2976963"/>
                  <a:pt x="442541" y="2976963"/>
                </a:cubicBezTo>
                <a:cubicBezTo>
                  <a:pt x="450874" y="2976963"/>
                  <a:pt x="458165" y="2972796"/>
                  <a:pt x="461290" y="2965504"/>
                </a:cubicBezTo>
                <a:close/>
                <a:moveTo>
                  <a:pt x="824817" y="2587395"/>
                </a:moveTo>
                <a:cubicBezTo>
                  <a:pt x="832109" y="2578021"/>
                  <a:pt x="895648" y="2521773"/>
                  <a:pt x="951895" y="2472817"/>
                </a:cubicBezTo>
                <a:cubicBezTo>
                  <a:pt x="1024809" y="2409278"/>
                  <a:pt x="1098764" y="2342614"/>
                  <a:pt x="1126888" y="2314489"/>
                </a:cubicBezTo>
                <a:cubicBezTo>
                  <a:pt x="1176886" y="2262408"/>
                  <a:pt x="1377920" y="2116580"/>
                  <a:pt x="1380003" y="2115539"/>
                </a:cubicBezTo>
                <a:cubicBezTo>
                  <a:pt x="1388336" y="2109290"/>
                  <a:pt x="1390419" y="2096791"/>
                  <a:pt x="1384170" y="2088457"/>
                </a:cubicBezTo>
                <a:cubicBezTo>
                  <a:pt x="1377920" y="2080124"/>
                  <a:pt x="1365420" y="2078041"/>
                  <a:pt x="1357087" y="2084290"/>
                </a:cubicBezTo>
                <a:cubicBezTo>
                  <a:pt x="1348754" y="2090540"/>
                  <a:pt x="1151887" y="2233243"/>
                  <a:pt x="1098764" y="2287407"/>
                </a:cubicBezTo>
                <a:cubicBezTo>
                  <a:pt x="1072724" y="2314489"/>
                  <a:pt x="994602" y="2383237"/>
                  <a:pt x="926896" y="2443651"/>
                </a:cubicBezTo>
                <a:cubicBezTo>
                  <a:pt x="808151" y="2548855"/>
                  <a:pt x="796693" y="2560313"/>
                  <a:pt x="792527" y="2568646"/>
                </a:cubicBezTo>
                <a:cubicBezTo>
                  <a:pt x="788360" y="2578021"/>
                  <a:pt x="791485" y="2590520"/>
                  <a:pt x="800860" y="2595728"/>
                </a:cubicBezTo>
                <a:cubicBezTo>
                  <a:pt x="803985" y="2596770"/>
                  <a:pt x="807110" y="2597812"/>
                  <a:pt x="810234" y="2597812"/>
                </a:cubicBezTo>
                <a:cubicBezTo>
                  <a:pt x="815443" y="2597812"/>
                  <a:pt x="821692" y="2594686"/>
                  <a:pt x="824817" y="2587395"/>
                </a:cubicBezTo>
                <a:close/>
                <a:moveTo>
                  <a:pt x="639408" y="2763430"/>
                </a:moveTo>
                <a:cubicBezTo>
                  <a:pt x="792527" y="2612395"/>
                  <a:pt x="1053975" y="2599894"/>
                  <a:pt x="1057099" y="2599894"/>
                </a:cubicBezTo>
                <a:cubicBezTo>
                  <a:pt x="1067516" y="2599894"/>
                  <a:pt x="1075849" y="2590520"/>
                  <a:pt x="1075849" y="2580103"/>
                </a:cubicBezTo>
                <a:cubicBezTo>
                  <a:pt x="1075849" y="2569687"/>
                  <a:pt x="1066474" y="2561355"/>
                  <a:pt x="1056058" y="2561355"/>
                </a:cubicBezTo>
                <a:cubicBezTo>
                  <a:pt x="1044600" y="2561355"/>
                  <a:pt x="776902" y="2573854"/>
                  <a:pt x="613367" y="2735306"/>
                </a:cubicBezTo>
                <a:cubicBezTo>
                  <a:pt x="606076" y="2742598"/>
                  <a:pt x="606076" y="2755097"/>
                  <a:pt x="613367" y="2762388"/>
                </a:cubicBezTo>
                <a:cubicBezTo>
                  <a:pt x="617534" y="2766554"/>
                  <a:pt x="621700" y="2767596"/>
                  <a:pt x="626909" y="2767596"/>
                </a:cubicBezTo>
                <a:cubicBezTo>
                  <a:pt x="631075" y="2768638"/>
                  <a:pt x="635241" y="2766554"/>
                  <a:pt x="639408" y="2763430"/>
                </a:cubicBezTo>
                <a:close/>
                <a:moveTo>
                  <a:pt x="672740" y="2489482"/>
                </a:moveTo>
                <a:cubicBezTo>
                  <a:pt x="697739" y="2367613"/>
                  <a:pt x="708155" y="2188453"/>
                  <a:pt x="717530" y="2044709"/>
                </a:cubicBezTo>
                <a:cubicBezTo>
                  <a:pt x="726904" y="1897839"/>
                  <a:pt x="783152" y="1761387"/>
                  <a:pt x="783152" y="1760345"/>
                </a:cubicBezTo>
                <a:cubicBezTo>
                  <a:pt x="787319" y="1750970"/>
                  <a:pt x="782111" y="1739513"/>
                  <a:pt x="772736" y="1735346"/>
                </a:cubicBezTo>
                <a:cubicBezTo>
                  <a:pt x="763361" y="1731179"/>
                  <a:pt x="751903" y="1736387"/>
                  <a:pt x="747737" y="1745762"/>
                </a:cubicBezTo>
                <a:cubicBezTo>
                  <a:pt x="745654" y="1752012"/>
                  <a:pt x="688364" y="1889507"/>
                  <a:pt x="678990" y="2042625"/>
                </a:cubicBezTo>
                <a:cubicBezTo>
                  <a:pt x="670657" y="2178037"/>
                  <a:pt x="659199" y="2362405"/>
                  <a:pt x="635241" y="2482192"/>
                </a:cubicBezTo>
                <a:cubicBezTo>
                  <a:pt x="633158" y="2492608"/>
                  <a:pt x="639408" y="2503024"/>
                  <a:pt x="649824" y="2505107"/>
                </a:cubicBezTo>
                <a:cubicBezTo>
                  <a:pt x="650866" y="2505107"/>
                  <a:pt x="651908" y="2505107"/>
                  <a:pt x="653991" y="2505107"/>
                </a:cubicBezTo>
                <a:cubicBezTo>
                  <a:pt x="663365" y="2505107"/>
                  <a:pt x="671698" y="2498857"/>
                  <a:pt x="672740" y="2489482"/>
                </a:cubicBezTo>
                <a:close/>
                <a:moveTo>
                  <a:pt x="695656" y="2330113"/>
                </a:moveTo>
                <a:cubicBezTo>
                  <a:pt x="718571" y="2168662"/>
                  <a:pt x="643574" y="1994711"/>
                  <a:pt x="640450" y="1986377"/>
                </a:cubicBezTo>
                <a:cubicBezTo>
                  <a:pt x="636283" y="1977004"/>
                  <a:pt x="624825" y="1971796"/>
                  <a:pt x="615451" y="1975961"/>
                </a:cubicBezTo>
                <a:cubicBezTo>
                  <a:pt x="606076" y="1980128"/>
                  <a:pt x="600868" y="1991585"/>
                  <a:pt x="605034" y="2000960"/>
                </a:cubicBezTo>
                <a:cubicBezTo>
                  <a:pt x="606076" y="2003044"/>
                  <a:pt x="678990" y="2172828"/>
                  <a:pt x="658157" y="2322823"/>
                </a:cubicBezTo>
                <a:cubicBezTo>
                  <a:pt x="657116" y="2333239"/>
                  <a:pt x="664407" y="2343655"/>
                  <a:pt x="674823" y="2344696"/>
                </a:cubicBezTo>
                <a:cubicBezTo>
                  <a:pt x="675865" y="2344696"/>
                  <a:pt x="676906" y="2344696"/>
                  <a:pt x="677948" y="2344696"/>
                </a:cubicBezTo>
                <a:cubicBezTo>
                  <a:pt x="686281" y="2346780"/>
                  <a:pt x="694614" y="2340530"/>
                  <a:pt x="695656" y="2330113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E1550F6-79F6-46A6-BE3A-0D8EDE20D5EE}"/>
              </a:ext>
            </a:extLst>
          </p:cNvPr>
          <p:cNvSpPr/>
          <p:nvPr/>
        </p:nvSpPr>
        <p:spPr>
          <a:xfrm rot="2640317">
            <a:off x="-3178454" y="8208701"/>
            <a:ext cx="10631420" cy="3325727"/>
          </a:xfrm>
          <a:custGeom>
            <a:avLst/>
            <a:gdLst>
              <a:gd name="connsiteX0" fmla="*/ 45094 w 10631420"/>
              <a:gd name="connsiteY0" fmla="*/ 1934023 h 2368193"/>
              <a:gd name="connsiteX1" fmla="*/ 40867 w 10631420"/>
              <a:gd name="connsiteY1" fmla="*/ 1918173 h 2368193"/>
              <a:gd name="connsiteX2" fmla="*/ 81019 w 10631420"/>
              <a:gd name="connsiteY2" fmla="*/ 1909720 h 2368193"/>
              <a:gd name="connsiteX3" fmla="*/ 45094 w 10631420"/>
              <a:gd name="connsiteY3" fmla="*/ 1934023 h 2368193"/>
              <a:gd name="connsiteX4" fmla="*/ 82076 w 10631420"/>
              <a:gd name="connsiteY4" fmla="*/ 1713188 h 2368193"/>
              <a:gd name="connsiteX5" fmla="*/ 68340 w 10631420"/>
              <a:gd name="connsiteY5" fmla="*/ 1716358 h 2368193"/>
              <a:gd name="connsiteX6" fmla="*/ 73623 w 10631420"/>
              <a:gd name="connsiteY6" fmla="*/ 1729038 h 2368193"/>
              <a:gd name="connsiteX7" fmla="*/ 82076 w 10631420"/>
              <a:gd name="connsiteY7" fmla="*/ 1713188 h 2368193"/>
              <a:gd name="connsiteX8" fmla="*/ 45094 w 10631420"/>
              <a:gd name="connsiteY8" fmla="*/ 1935079 h 2368193"/>
              <a:gd name="connsiteX9" fmla="*/ 82076 w 10631420"/>
              <a:gd name="connsiteY9" fmla="*/ 2108366 h 2368193"/>
              <a:gd name="connsiteX10" fmla="*/ 2829 w 10631420"/>
              <a:gd name="connsiteY10" fmla="*/ 2126329 h 2368193"/>
              <a:gd name="connsiteX11" fmla="*/ 26075 w 10631420"/>
              <a:gd name="connsiteY11" fmla="*/ 2220368 h 2368193"/>
              <a:gd name="connsiteX12" fmla="*/ 12338 w 10631420"/>
              <a:gd name="connsiteY12" fmla="*/ 2223538 h 2368193"/>
              <a:gd name="connsiteX13" fmla="*/ 8112 w 10631420"/>
              <a:gd name="connsiteY13" fmla="*/ 2226708 h 2368193"/>
              <a:gd name="connsiteX14" fmla="*/ 9169 w 10631420"/>
              <a:gd name="connsiteY14" fmla="*/ 2240444 h 2368193"/>
              <a:gd name="connsiteX15" fmla="*/ 23961 w 10631420"/>
              <a:gd name="connsiteY15" fmla="*/ 2290105 h 2368193"/>
              <a:gd name="connsiteX16" fmla="*/ 30301 w 10631420"/>
              <a:gd name="connsiteY16" fmla="*/ 2305955 h 2368193"/>
              <a:gd name="connsiteX17" fmla="*/ 54603 w 10631420"/>
              <a:gd name="connsiteY17" fmla="*/ 2311238 h 2368193"/>
              <a:gd name="connsiteX18" fmla="*/ 45094 w 10631420"/>
              <a:gd name="connsiteY18" fmla="*/ 1935079 h 2368193"/>
              <a:gd name="connsiteX19" fmla="*/ 202531 w 10631420"/>
              <a:gd name="connsiteY19" fmla="*/ 1771303 h 2368193"/>
              <a:gd name="connsiteX20" fmla="*/ 79963 w 10631420"/>
              <a:gd name="connsiteY20" fmla="*/ 1795605 h 2368193"/>
              <a:gd name="connsiteX21" fmla="*/ 85246 w 10631420"/>
              <a:gd name="connsiteY21" fmla="*/ 1907607 h 2368193"/>
              <a:gd name="connsiteX22" fmla="*/ 202531 w 10631420"/>
              <a:gd name="connsiteY22" fmla="*/ 1771303 h 2368193"/>
              <a:gd name="connsiteX23" fmla="*/ 10272168 w 10631420"/>
              <a:gd name="connsiteY23" fmla="*/ 1300048 h 2368193"/>
              <a:gd name="connsiteX24" fmla="*/ 10296470 w 10631420"/>
              <a:gd name="connsiteY24" fmla="*/ 1300048 h 2368193"/>
              <a:gd name="connsiteX25" fmla="*/ 10272168 w 10631420"/>
              <a:gd name="connsiteY25" fmla="*/ 1300048 h 2368193"/>
              <a:gd name="connsiteX26" fmla="*/ 10261602 w 10631420"/>
              <a:gd name="connsiteY26" fmla="*/ 1328577 h 2368193"/>
              <a:gd name="connsiteX27" fmla="*/ 10549004 w 10631420"/>
              <a:gd name="connsiteY27" fmla="*/ 1292651 h 2368193"/>
              <a:gd name="connsiteX28" fmla="*/ 10585986 w 10631420"/>
              <a:gd name="connsiteY28" fmla="*/ 1241933 h 2368193"/>
              <a:gd name="connsiteX29" fmla="*/ 9898123 w 10631420"/>
              <a:gd name="connsiteY29" fmla="*/ 1326463 h 2368193"/>
              <a:gd name="connsiteX30" fmla="*/ 10272168 w 10631420"/>
              <a:gd name="connsiteY30" fmla="*/ 1300048 h 2368193"/>
              <a:gd name="connsiteX31" fmla="*/ 10607118 w 10631420"/>
              <a:gd name="connsiteY31" fmla="*/ 1144724 h 2368193"/>
              <a:gd name="connsiteX32" fmla="*/ 10631421 w 10631420"/>
              <a:gd name="connsiteY32" fmla="*/ 1144724 h 2368193"/>
              <a:gd name="connsiteX33" fmla="*/ 10607118 w 10631420"/>
              <a:gd name="connsiteY33" fmla="*/ 1144724 h 2368193"/>
              <a:gd name="connsiteX34" fmla="*/ 6271785 w 10631420"/>
              <a:gd name="connsiteY34" fmla="*/ 1486014 h 2368193"/>
              <a:gd name="connsiteX35" fmla="*/ 5860759 w 10631420"/>
              <a:gd name="connsiteY35" fmla="*/ 1617035 h 2368193"/>
              <a:gd name="connsiteX36" fmla="*/ 6643718 w 10631420"/>
              <a:gd name="connsiteY36" fmla="*/ 1474391 h 2368193"/>
              <a:gd name="connsiteX37" fmla="*/ 6271785 w 10631420"/>
              <a:gd name="connsiteY37" fmla="*/ 1486014 h 2368193"/>
              <a:gd name="connsiteX38" fmla="*/ 5207764 w 10631420"/>
              <a:gd name="connsiteY38" fmla="*/ 1843153 h 2368193"/>
              <a:gd name="connsiteX39" fmla="*/ 5687472 w 10631420"/>
              <a:gd name="connsiteY39" fmla="*/ 1767076 h 2368193"/>
              <a:gd name="connsiteX40" fmla="*/ 5247916 w 10631420"/>
              <a:gd name="connsiteY40" fmla="*/ 1817794 h 2368193"/>
              <a:gd name="connsiteX41" fmla="*/ 5207764 w 10631420"/>
              <a:gd name="connsiteY41" fmla="*/ 1843153 h 2368193"/>
              <a:gd name="connsiteX42" fmla="*/ 5409580 w 10631420"/>
              <a:gd name="connsiteY42" fmla="*/ 1737490 h 2368193"/>
              <a:gd name="connsiteX43" fmla="*/ 5860759 w 10631420"/>
              <a:gd name="connsiteY43" fmla="*/ 1617035 h 2368193"/>
              <a:gd name="connsiteX44" fmla="*/ 5409580 w 10631420"/>
              <a:gd name="connsiteY44" fmla="*/ 1737490 h 2368193"/>
              <a:gd name="connsiteX45" fmla="*/ 8772817 w 10631420"/>
              <a:gd name="connsiteY45" fmla="*/ 237083 h 2368193"/>
              <a:gd name="connsiteX46" fmla="*/ 8993652 w 10631420"/>
              <a:gd name="connsiteY46" fmla="*/ 166289 h 2368193"/>
              <a:gd name="connsiteX47" fmla="*/ 9065502 w 10631420"/>
              <a:gd name="connsiteY47" fmla="*/ 81759 h 2368193"/>
              <a:gd name="connsiteX48" fmla="*/ 9045426 w 10631420"/>
              <a:gd name="connsiteY48" fmla="*/ 81759 h 2368193"/>
              <a:gd name="connsiteX49" fmla="*/ 8690400 w 10631420"/>
              <a:gd name="connsiteY49" fmla="*/ 159949 h 2368193"/>
              <a:gd name="connsiteX50" fmla="*/ 8555152 w 10631420"/>
              <a:gd name="connsiteY50" fmla="*/ 227573 h 2368193"/>
              <a:gd name="connsiteX51" fmla="*/ 8772817 w 10631420"/>
              <a:gd name="connsiteY51" fmla="*/ 237083 h 2368193"/>
              <a:gd name="connsiteX52" fmla="*/ 8993652 w 10631420"/>
              <a:gd name="connsiteY52" fmla="*/ 166289 h 2368193"/>
              <a:gd name="connsiteX53" fmla="*/ 8993652 w 10631420"/>
              <a:gd name="connsiteY53" fmla="*/ 166289 h 2368193"/>
              <a:gd name="connsiteX54" fmla="*/ 8993652 w 10631420"/>
              <a:gd name="connsiteY54" fmla="*/ 166289 h 2368193"/>
              <a:gd name="connsiteX55" fmla="*/ 8260354 w 10631420"/>
              <a:gd name="connsiteY55" fmla="*/ 1173253 h 2368193"/>
              <a:gd name="connsiteX56" fmla="*/ 8243448 w 10631420"/>
              <a:gd name="connsiteY56" fmla="*/ 1173253 h 2368193"/>
              <a:gd name="connsiteX57" fmla="*/ 8193787 w 10631420"/>
              <a:gd name="connsiteY57" fmla="*/ 1183819 h 2368193"/>
              <a:gd name="connsiteX58" fmla="*/ 8260354 w 10631420"/>
              <a:gd name="connsiteY58" fmla="*/ 1173253 h 2368193"/>
              <a:gd name="connsiteX59" fmla="*/ 6870892 w 10631420"/>
              <a:gd name="connsiteY59" fmla="*/ 718904 h 2368193"/>
              <a:gd name="connsiteX60" fmla="*/ 7165691 w 10631420"/>
              <a:gd name="connsiteY60" fmla="*/ 684035 h 2368193"/>
              <a:gd name="connsiteX61" fmla="*/ 6597226 w 10631420"/>
              <a:gd name="connsiteY61" fmla="*/ 769622 h 2368193"/>
              <a:gd name="connsiteX62" fmla="*/ 6672247 w 10631420"/>
              <a:gd name="connsiteY62" fmla="*/ 785471 h 2368193"/>
              <a:gd name="connsiteX63" fmla="*/ 6870892 w 10631420"/>
              <a:gd name="connsiteY63" fmla="*/ 718904 h 2368193"/>
              <a:gd name="connsiteX64" fmla="*/ 8260354 w 10631420"/>
              <a:gd name="connsiteY64" fmla="*/ 1173253 h 2368193"/>
              <a:gd name="connsiteX65" fmla="*/ 9103540 w 10631420"/>
              <a:gd name="connsiteY65" fmla="*/ 1186989 h 2368193"/>
              <a:gd name="connsiteX66" fmla="*/ 10050277 w 10631420"/>
              <a:gd name="connsiteY66" fmla="*/ 1144724 h 2368193"/>
              <a:gd name="connsiteX67" fmla="*/ 10249979 w 10631420"/>
              <a:gd name="connsiteY67" fmla="*/ 1099289 h 2368193"/>
              <a:gd name="connsiteX68" fmla="*/ 10354585 w 10631420"/>
              <a:gd name="connsiteY68" fmla="*/ 976720 h 2368193"/>
              <a:gd name="connsiteX69" fmla="*/ 10067183 w 10631420"/>
              <a:gd name="connsiteY69" fmla="*/ 1012646 h 2368193"/>
              <a:gd name="connsiteX70" fmla="*/ 10077749 w 10631420"/>
              <a:gd name="connsiteY70" fmla="*/ 984117 h 2368193"/>
              <a:gd name="connsiteX71" fmla="*/ 9703704 w 10631420"/>
              <a:gd name="connsiteY71" fmla="*/ 1009476 h 2368193"/>
              <a:gd name="connsiteX72" fmla="*/ 10392623 w 10631420"/>
              <a:gd name="connsiteY72" fmla="*/ 926002 h 2368193"/>
              <a:gd name="connsiteX73" fmla="*/ 10427492 w 10631420"/>
              <a:gd name="connsiteY73" fmla="*/ 867888 h 2368193"/>
              <a:gd name="connsiteX74" fmla="*/ 8903839 w 10631420"/>
              <a:gd name="connsiteY74" fmla="*/ 934455 h 2368193"/>
              <a:gd name="connsiteX75" fmla="*/ 8628059 w 10631420"/>
              <a:gd name="connsiteY75" fmla="*/ 992570 h 2368193"/>
              <a:gd name="connsiteX76" fmla="*/ 8766477 w 10631420"/>
              <a:gd name="connsiteY76" fmla="*/ 1010532 h 2368193"/>
              <a:gd name="connsiteX77" fmla="*/ 8616436 w 10631420"/>
              <a:gd name="connsiteY77" fmla="*/ 1009476 h 2368193"/>
              <a:gd name="connsiteX78" fmla="*/ 8544586 w 10631420"/>
              <a:gd name="connsiteY78" fmla="*/ 1008419 h 2368193"/>
              <a:gd name="connsiteX79" fmla="*/ 8058539 w 10631420"/>
              <a:gd name="connsiteY79" fmla="*/ 1090836 h 2368193"/>
              <a:gd name="connsiteX80" fmla="*/ 8473792 w 10631420"/>
              <a:gd name="connsiteY80" fmla="*/ 1006306 h 2368193"/>
              <a:gd name="connsiteX81" fmla="*/ 7621096 w 10631420"/>
              <a:gd name="connsiteY81" fmla="*/ 1021099 h 2368193"/>
              <a:gd name="connsiteX82" fmla="*/ 7108633 w 10631420"/>
              <a:gd name="connsiteY82" fmla="*/ 1134158 h 2368193"/>
              <a:gd name="connsiteX83" fmla="*/ 7098066 w 10631420"/>
              <a:gd name="connsiteY83" fmla="*/ 1153177 h 2368193"/>
              <a:gd name="connsiteX84" fmla="*/ 7058971 w 10631420"/>
              <a:gd name="connsiteY84" fmla="*/ 1150007 h 2368193"/>
              <a:gd name="connsiteX85" fmla="*/ 6998744 w 10631420"/>
              <a:gd name="connsiteY85" fmla="*/ 1185932 h 2368193"/>
              <a:gd name="connsiteX86" fmla="*/ 6452469 w 10631420"/>
              <a:gd name="connsiteY86" fmla="*/ 1288425 h 2368193"/>
              <a:gd name="connsiteX87" fmla="*/ 6403864 w 10631420"/>
              <a:gd name="connsiteY87" fmla="*/ 1303218 h 2368193"/>
              <a:gd name="connsiteX88" fmla="*/ 6229520 w 10631420"/>
              <a:gd name="connsiteY88" fmla="*/ 1306387 h 2368193"/>
              <a:gd name="connsiteX89" fmla="*/ 6452469 w 10631420"/>
              <a:gd name="connsiteY89" fmla="*/ 1288425 h 2368193"/>
              <a:gd name="connsiteX90" fmla="*/ 7058971 w 10631420"/>
              <a:gd name="connsiteY90" fmla="*/ 1150007 h 2368193"/>
              <a:gd name="connsiteX91" fmla="*/ 7098066 w 10631420"/>
              <a:gd name="connsiteY91" fmla="*/ 1137327 h 2368193"/>
              <a:gd name="connsiteX92" fmla="*/ 7108633 w 10631420"/>
              <a:gd name="connsiteY92" fmla="*/ 1135214 h 2368193"/>
              <a:gd name="connsiteX93" fmla="*/ 7471055 w 10631420"/>
              <a:gd name="connsiteY93" fmla="*/ 1039061 h 2368193"/>
              <a:gd name="connsiteX94" fmla="*/ 7520716 w 10631420"/>
              <a:gd name="connsiteY94" fmla="*/ 990456 h 2368193"/>
              <a:gd name="connsiteX95" fmla="*/ 7944423 w 10631420"/>
              <a:gd name="connsiteY95" fmla="*/ 812943 h 2368193"/>
              <a:gd name="connsiteX96" fmla="*/ 8519227 w 10631420"/>
              <a:gd name="connsiteY96" fmla="*/ 687205 h 2368193"/>
              <a:gd name="connsiteX97" fmla="*/ 8744288 w 10631420"/>
              <a:gd name="connsiteY97" fmla="*/ 656563 h 2368193"/>
              <a:gd name="connsiteX98" fmla="*/ 8845724 w 10631420"/>
              <a:gd name="connsiteY98" fmla="*/ 615355 h 2368193"/>
              <a:gd name="connsiteX99" fmla="*/ 8734779 w 10631420"/>
              <a:gd name="connsiteY99" fmla="*/ 596335 h 2368193"/>
              <a:gd name="connsiteX100" fmla="*/ 9346564 w 10631420"/>
              <a:gd name="connsiteY100" fmla="*/ 437842 h 2368193"/>
              <a:gd name="connsiteX101" fmla="*/ 9027464 w 10631420"/>
              <a:gd name="connsiteY101" fmla="*/ 457917 h 2368193"/>
              <a:gd name="connsiteX102" fmla="*/ 8419904 w 10631420"/>
              <a:gd name="connsiteY102" fmla="*/ 493843 h 2368193"/>
              <a:gd name="connsiteX103" fmla="*/ 8537190 w 10631420"/>
              <a:gd name="connsiteY103" fmla="*/ 241309 h 2368193"/>
              <a:gd name="connsiteX104" fmla="*/ 8555152 w 10631420"/>
              <a:gd name="connsiteY104" fmla="*/ 228630 h 2368193"/>
              <a:gd name="connsiteX105" fmla="*/ 8382923 w 10631420"/>
              <a:gd name="connsiteY105" fmla="*/ 217007 h 2368193"/>
              <a:gd name="connsiteX106" fmla="*/ 8109257 w 10631420"/>
              <a:gd name="connsiteY106" fmla="*/ 261385 h 2368193"/>
              <a:gd name="connsiteX107" fmla="*/ 7664418 w 10631420"/>
              <a:gd name="connsiteY107" fmla="*/ 327952 h 2368193"/>
              <a:gd name="connsiteX108" fmla="*/ 7783816 w 10631420"/>
              <a:gd name="connsiteY108" fmla="*/ 284631 h 2368193"/>
              <a:gd name="connsiteX109" fmla="*/ 7841931 w 10631420"/>
              <a:gd name="connsiteY109" fmla="*/ 260328 h 2368193"/>
              <a:gd name="connsiteX110" fmla="*/ 8381866 w 10631420"/>
              <a:gd name="connsiteY110" fmla="*/ 217007 h 2368193"/>
              <a:gd name="connsiteX111" fmla="*/ 8689344 w 10631420"/>
              <a:gd name="connsiteY111" fmla="*/ 159949 h 2368193"/>
              <a:gd name="connsiteX112" fmla="*/ 8696740 w 10631420"/>
              <a:gd name="connsiteY112" fmla="*/ 156779 h 2368193"/>
              <a:gd name="connsiteX113" fmla="*/ 8306846 w 10631420"/>
              <a:gd name="connsiteY113" fmla="*/ 135647 h 2368193"/>
              <a:gd name="connsiteX114" fmla="*/ 7588341 w 10631420"/>
              <a:gd name="connsiteY114" fmla="*/ 247649 h 2368193"/>
              <a:gd name="connsiteX115" fmla="*/ 7707739 w 10631420"/>
              <a:gd name="connsiteY115" fmla="*/ 203271 h 2368193"/>
              <a:gd name="connsiteX116" fmla="*/ 8305789 w 10631420"/>
              <a:gd name="connsiteY116" fmla="*/ 135647 h 2368193"/>
              <a:gd name="connsiteX117" fmla="*/ 8971462 w 10631420"/>
              <a:gd name="connsiteY117" fmla="*/ 399 h 2368193"/>
              <a:gd name="connsiteX118" fmla="*/ 8513944 w 10631420"/>
              <a:gd name="connsiteY118" fmla="*/ 14135 h 2368193"/>
              <a:gd name="connsiteX119" fmla="*/ 7671814 w 10631420"/>
              <a:gd name="connsiteY119" fmla="*/ 135647 h 2368193"/>
              <a:gd name="connsiteX120" fmla="*/ 6861383 w 10631420"/>
              <a:gd name="connsiteY120" fmla="*/ 269838 h 2368193"/>
              <a:gd name="connsiteX121" fmla="*/ 6666963 w 10631420"/>
              <a:gd name="connsiteY121" fmla="*/ 350142 h 2368193"/>
              <a:gd name="connsiteX122" fmla="*/ 6191482 w 10631420"/>
              <a:gd name="connsiteY122" fmla="*/ 404030 h 2368193"/>
              <a:gd name="connsiteX123" fmla="*/ 6141821 w 10631420"/>
              <a:gd name="connsiteY123" fmla="*/ 453691 h 2368193"/>
              <a:gd name="connsiteX124" fmla="*/ 5640981 w 10631420"/>
              <a:gd name="connsiteY124" fmla="*/ 511805 h 2368193"/>
              <a:gd name="connsiteX125" fmla="*/ 5589206 w 10631420"/>
              <a:gd name="connsiteY125" fmla="*/ 483276 h 2368193"/>
              <a:gd name="connsiteX126" fmla="*/ 4728056 w 10631420"/>
              <a:gd name="connsiteY126" fmla="*/ 632261 h 2368193"/>
              <a:gd name="connsiteX127" fmla="*/ 4490316 w 10631420"/>
              <a:gd name="connsiteY127" fmla="*/ 640714 h 2368193"/>
              <a:gd name="connsiteX128" fmla="*/ 4728056 w 10631420"/>
              <a:gd name="connsiteY128" fmla="*/ 632261 h 2368193"/>
              <a:gd name="connsiteX129" fmla="*/ 5253199 w 10631420"/>
              <a:gd name="connsiteY129" fmla="*/ 536108 h 2368193"/>
              <a:gd name="connsiteX130" fmla="*/ 4006382 w 10631420"/>
              <a:gd name="connsiteY130" fmla="*/ 679809 h 2368193"/>
              <a:gd name="connsiteX131" fmla="*/ 3423124 w 10631420"/>
              <a:gd name="connsiteY131" fmla="*/ 761169 h 2368193"/>
              <a:gd name="connsiteX132" fmla="*/ 2862056 w 10631420"/>
              <a:gd name="connsiteY132" fmla="*/ 886907 h 2368193"/>
              <a:gd name="connsiteX133" fmla="*/ 2404538 w 10631420"/>
              <a:gd name="connsiteY133" fmla="*/ 930229 h 2368193"/>
              <a:gd name="connsiteX134" fmla="*/ 2440463 w 10631420"/>
              <a:gd name="connsiteY134" fmla="*/ 896417 h 2368193"/>
              <a:gd name="connsiteX135" fmla="*/ 1874112 w 10631420"/>
              <a:gd name="connsiteY135" fmla="*/ 953475 h 2368193"/>
              <a:gd name="connsiteX136" fmla="*/ 1822337 w 10631420"/>
              <a:gd name="connsiteY136" fmla="*/ 964041 h 2368193"/>
              <a:gd name="connsiteX137" fmla="*/ 680126 w 10631420"/>
              <a:gd name="connsiteY137" fmla="*/ 1157403 h 2368193"/>
              <a:gd name="connsiteX138" fmla="*/ 383214 w 10631420"/>
              <a:gd name="connsiteY138" fmla="*/ 1218688 h 2368193"/>
              <a:gd name="connsiteX139" fmla="*/ 329326 w 10631420"/>
              <a:gd name="connsiteY139" fmla="*/ 1357105 h 2368193"/>
              <a:gd name="connsiteX140" fmla="*/ 350459 w 10631420"/>
              <a:gd name="connsiteY140" fmla="*/ 1369785 h 2368193"/>
              <a:gd name="connsiteX141" fmla="*/ 551217 w 10631420"/>
              <a:gd name="connsiteY141" fmla="*/ 1321180 h 2368193"/>
              <a:gd name="connsiteX142" fmla="*/ 321930 w 10631420"/>
              <a:gd name="connsiteY142" fmla="*/ 1531449 h 2368193"/>
              <a:gd name="connsiteX143" fmla="*/ 314533 w 10631420"/>
              <a:gd name="connsiteY143" fmla="*/ 1570544 h 2368193"/>
              <a:gd name="connsiteX144" fmla="*/ 279665 w 10631420"/>
              <a:gd name="connsiteY144" fmla="*/ 1576883 h 2368193"/>
              <a:gd name="connsiteX145" fmla="*/ 271212 w 10631420"/>
              <a:gd name="connsiteY145" fmla="*/ 1591676 h 2368193"/>
              <a:gd name="connsiteX146" fmla="*/ 274382 w 10631420"/>
              <a:gd name="connsiteY146" fmla="*/ 1660357 h 2368193"/>
              <a:gd name="connsiteX147" fmla="*/ 401177 w 10631420"/>
              <a:gd name="connsiteY147" fmla="*/ 1639224 h 2368193"/>
              <a:gd name="connsiteX148" fmla="*/ 276495 w 10631420"/>
              <a:gd name="connsiteY148" fmla="*/ 1773416 h 2368193"/>
              <a:gd name="connsiteX149" fmla="*/ 277551 w 10631420"/>
              <a:gd name="connsiteY149" fmla="*/ 1775529 h 2368193"/>
              <a:gd name="connsiteX150" fmla="*/ 273325 w 10631420"/>
              <a:gd name="connsiteY150" fmla="*/ 1776586 h 2368193"/>
              <a:gd name="connsiteX151" fmla="*/ 234230 w 10631420"/>
              <a:gd name="connsiteY151" fmla="*/ 1799831 h 2368193"/>
              <a:gd name="connsiteX152" fmla="*/ 234230 w 10631420"/>
              <a:gd name="connsiteY152" fmla="*/ 1799831 h 2368193"/>
              <a:gd name="connsiteX153" fmla="*/ 219437 w 10631420"/>
              <a:gd name="connsiteY153" fmla="*/ 2178103 h 2368193"/>
              <a:gd name="connsiteX154" fmla="*/ 300797 w 10631420"/>
              <a:gd name="connsiteY154" fmla="*/ 2163310 h 2368193"/>
              <a:gd name="connsiteX155" fmla="*/ 309250 w 10631420"/>
              <a:gd name="connsiteY155" fmla="*/ 2210859 h 2368193"/>
              <a:gd name="connsiteX156" fmla="*/ 591369 w 10631420"/>
              <a:gd name="connsiteY156" fmla="*/ 2235161 h 2368193"/>
              <a:gd name="connsiteX157" fmla="*/ 865035 w 10631420"/>
              <a:gd name="connsiteY157" fmla="*/ 2302785 h 2368193"/>
              <a:gd name="connsiteX158" fmla="*/ 992887 w 10631420"/>
              <a:gd name="connsiteY158" fmla="*/ 2367239 h 2368193"/>
              <a:gd name="connsiteX159" fmla="*/ 1559238 w 10631420"/>
              <a:gd name="connsiteY159" fmla="*/ 2299615 h 2368193"/>
              <a:gd name="connsiteX160" fmla="*/ 2156231 w 10631420"/>
              <a:gd name="connsiteY160" fmla="*/ 2178103 h 2368193"/>
              <a:gd name="connsiteX161" fmla="*/ 2751111 w 10631420"/>
              <a:gd name="connsiteY161" fmla="*/ 2091460 h 2368193"/>
              <a:gd name="connsiteX162" fmla="*/ 2746884 w 10631420"/>
              <a:gd name="connsiteY162" fmla="*/ 2080894 h 2368193"/>
              <a:gd name="connsiteX163" fmla="*/ 3039570 w 10631420"/>
              <a:gd name="connsiteY163" fmla="*/ 2053421 h 2368193"/>
              <a:gd name="connsiteX164" fmla="*/ 3305839 w 10631420"/>
              <a:gd name="connsiteY164" fmla="*/ 1988967 h 2368193"/>
              <a:gd name="connsiteX165" fmla="*/ 4282161 w 10631420"/>
              <a:gd name="connsiteY165" fmla="*/ 1917117 h 2368193"/>
              <a:gd name="connsiteX166" fmla="*/ 5251086 w 10631420"/>
              <a:gd name="connsiteY166" fmla="*/ 1818851 h 2368193"/>
              <a:gd name="connsiteX167" fmla="*/ 5412749 w 10631420"/>
              <a:gd name="connsiteY167" fmla="*/ 1737490 h 2368193"/>
              <a:gd name="connsiteX168" fmla="*/ 5290181 w 10631420"/>
              <a:gd name="connsiteY168" fmla="*/ 1730094 h 2368193"/>
              <a:gd name="connsiteX169" fmla="*/ 6769456 w 10631420"/>
              <a:gd name="connsiteY169" fmla="*/ 1351822 h 2368193"/>
              <a:gd name="connsiteX170" fmla="*/ 8242391 w 10631420"/>
              <a:gd name="connsiteY170" fmla="*/ 1173253 h 2368193"/>
              <a:gd name="connsiteX171" fmla="*/ 9036973 w 10631420"/>
              <a:gd name="connsiteY171" fmla="*/ 1027438 h 2368193"/>
              <a:gd name="connsiteX172" fmla="*/ 8260354 w 10631420"/>
              <a:gd name="connsiteY172" fmla="*/ 1173253 h 2368193"/>
              <a:gd name="connsiteX173" fmla="*/ 810090 w 10631420"/>
              <a:gd name="connsiteY173" fmla="*/ 1740660 h 2368193"/>
              <a:gd name="connsiteX174" fmla="*/ 822770 w 10631420"/>
              <a:gd name="connsiteY174" fmla="*/ 1750170 h 2368193"/>
              <a:gd name="connsiteX175" fmla="*/ 749863 w 10631420"/>
              <a:gd name="connsiteY175" fmla="*/ 1782925 h 2368193"/>
              <a:gd name="connsiteX176" fmla="*/ 810090 w 10631420"/>
              <a:gd name="connsiteY176" fmla="*/ 1740660 h 2368193"/>
              <a:gd name="connsiteX177" fmla="*/ 1014019 w 10631420"/>
              <a:gd name="connsiteY177" fmla="*/ 1800888 h 2368193"/>
              <a:gd name="connsiteX178" fmla="*/ 727674 w 10631420"/>
              <a:gd name="connsiteY178" fmla="*/ 1849493 h 2368193"/>
              <a:gd name="connsiteX179" fmla="*/ 727674 w 10631420"/>
              <a:gd name="connsiteY179" fmla="*/ 1836813 h 2368193"/>
              <a:gd name="connsiteX180" fmla="*/ 1036208 w 10631420"/>
              <a:gd name="connsiteY180" fmla="*/ 1757566 h 2368193"/>
              <a:gd name="connsiteX181" fmla="*/ 1319384 w 10631420"/>
              <a:gd name="connsiteY181" fmla="*/ 1727981 h 2368193"/>
              <a:gd name="connsiteX182" fmla="*/ 1014019 w 10631420"/>
              <a:gd name="connsiteY182" fmla="*/ 1800888 h 2368193"/>
              <a:gd name="connsiteX183" fmla="*/ 2014643 w 10631420"/>
              <a:gd name="connsiteY183" fmla="*/ 1996364 h 2368193"/>
              <a:gd name="connsiteX184" fmla="*/ 2013587 w 10631420"/>
              <a:gd name="connsiteY184" fmla="*/ 1988967 h 2368193"/>
              <a:gd name="connsiteX185" fmla="*/ 2017813 w 10631420"/>
              <a:gd name="connsiteY185" fmla="*/ 1994250 h 2368193"/>
              <a:gd name="connsiteX186" fmla="*/ 2014643 w 10631420"/>
              <a:gd name="connsiteY186" fmla="*/ 1996364 h 2368193"/>
              <a:gd name="connsiteX187" fmla="*/ 4889720 w 10631420"/>
              <a:gd name="connsiteY187" fmla="*/ 1368728 h 2368193"/>
              <a:gd name="connsiteX188" fmla="*/ 4251518 w 10631420"/>
              <a:gd name="connsiteY188" fmla="*/ 1551524 h 2368193"/>
              <a:gd name="connsiteX189" fmla="*/ 4031740 w 10631420"/>
              <a:gd name="connsiteY189" fmla="*/ 1626545 h 2368193"/>
              <a:gd name="connsiteX190" fmla="*/ 3516107 w 10631420"/>
              <a:gd name="connsiteY190" fmla="*/ 1742774 h 2368193"/>
              <a:gd name="connsiteX191" fmla="*/ 2983568 w 10631420"/>
              <a:gd name="connsiteY191" fmla="*/ 1843153 h 2368193"/>
              <a:gd name="connsiteX192" fmla="*/ 2524993 w 10631420"/>
              <a:gd name="connsiteY192" fmla="*/ 1955155 h 2368193"/>
              <a:gd name="connsiteX193" fmla="*/ 2379179 w 10631420"/>
              <a:gd name="connsiteY193" fmla="*/ 1978401 h 2368193"/>
              <a:gd name="connsiteX194" fmla="*/ 2370726 w 10631420"/>
              <a:gd name="connsiteY194" fmla="*/ 1965722 h 2368193"/>
              <a:gd name="connsiteX195" fmla="*/ 2548239 w 10631420"/>
              <a:gd name="connsiteY195" fmla="*/ 1937193 h 2368193"/>
              <a:gd name="connsiteX196" fmla="*/ 2665524 w 10631420"/>
              <a:gd name="connsiteY196" fmla="*/ 1863229 h 2368193"/>
              <a:gd name="connsiteX197" fmla="*/ 3005757 w 10631420"/>
              <a:gd name="connsiteY197" fmla="*/ 1793492 h 2368193"/>
              <a:gd name="connsiteX198" fmla="*/ 3348104 w 10631420"/>
              <a:gd name="connsiteY198" fmla="*/ 1756510 h 2368193"/>
              <a:gd name="connsiteX199" fmla="*/ 3394595 w 10631420"/>
              <a:gd name="connsiteY199" fmla="*/ 1704735 h 2368193"/>
              <a:gd name="connsiteX200" fmla="*/ 3835208 w 10631420"/>
              <a:gd name="connsiteY200" fmla="*/ 1634998 h 2368193"/>
              <a:gd name="connsiteX201" fmla="*/ 3759131 w 10631420"/>
              <a:gd name="connsiteY201" fmla="*/ 1606469 h 2368193"/>
              <a:gd name="connsiteX202" fmla="*/ 4052873 w 10631420"/>
              <a:gd name="connsiteY202" fmla="*/ 1528279 h 2368193"/>
              <a:gd name="connsiteX203" fmla="*/ 4296954 w 10631420"/>
              <a:gd name="connsiteY203" fmla="*/ 1452202 h 2368193"/>
              <a:gd name="connsiteX204" fmla="*/ 4986930 w 10631420"/>
              <a:gd name="connsiteY204" fmla="*/ 1316954 h 2368193"/>
              <a:gd name="connsiteX205" fmla="*/ 4889720 w 10631420"/>
              <a:gd name="connsiteY205" fmla="*/ 1368728 h 2368193"/>
              <a:gd name="connsiteX206" fmla="*/ 3782377 w 10631420"/>
              <a:gd name="connsiteY206" fmla="*/ 1041174 h 2368193"/>
              <a:gd name="connsiteX207" fmla="*/ 4443824 w 10631420"/>
              <a:gd name="connsiteY207" fmla="*/ 722074 h 2368193"/>
              <a:gd name="connsiteX208" fmla="*/ 5246859 w 10631420"/>
              <a:gd name="connsiteY208" fmla="*/ 610071 h 2368193"/>
              <a:gd name="connsiteX209" fmla="*/ 3782377 w 10631420"/>
              <a:gd name="connsiteY209" fmla="*/ 1041174 h 2368193"/>
              <a:gd name="connsiteX210" fmla="*/ 7008253 w 10631420"/>
              <a:gd name="connsiteY210" fmla="*/ 335349 h 2368193"/>
              <a:gd name="connsiteX211" fmla="*/ 7333694 w 10631420"/>
              <a:gd name="connsiteY211" fmla="*/ 285687 h 2368193"/>
              <a:gd name="connsiteX212" fmla="*/ 7008253 w 10631420"/>
              <a:gd name="connsiteY212" fmla="*/ 335349 h 2368193"/>
              <a:gd name="connsiteX213" fmla="*/ 6099556 w 10631420"/>
              <a:gd name="connsiteY213" fmla="*/ 953475 h 2368193"/>
              <a:gd name="connsiteX214" fmla="*/ 6596169 w 10631420"/>
              <a:gd name="connsiteY214" fmla="*/ 768565 h 2368193"/>
              <a:gd name="connsiteX215" fmla="*/ 7513320 w 10631420"/>
              <a:gd name="connsiteY215" fmla="*/ 607958 h 2368193"/>
              <a:gd name="connsiteX216" fmla="*/ 7594680 w 10631420"/>
              <a:gd name="connsiteY216" fmla="*/ 584712 h 2368193"/>
              <a:gd name="connsiteX217" fmla="*/ 7753174 w 10631420"/>
              <a:gd name="connsiteY217" fmla="*/ 582599 h 2368193"/>
              <a:gd name="connsiteX218" fmla="*/ 7775363 w 10631420"/>
              <a:gd name="connsiteY218" fmla="*/ 580486 h 2368193"/>
              <a:gd name="connsiteX219" fmla="*/ 7762684 w 10631420"/>
              <a:gd name="connsiteY219" fmla="*/ 584712 h 2368193"/>
              <a:gd name="connsiteX220" fmla="*/ 7995141 w 10631420"/>
              <a:gd name="connsiteY220" fmla="*/ 634374 h 2368193"/>
              <a:gd name="connsiteX221" fmla="*/ 8020500 w 10631420"/>
              <a:gd name="connsiteY221" fmla="*/ 618524 h 2368193"/>
              <a:gd name="connsiteX222" fmla="*/ 8020500 w 10631420"/>
              <a:gd name="connsiteY222" fmla="*/ 667129 h 2368193"/>
              <a:gd name="connsiteX223" fmla="*/ 7271353 w 10631420"/>
              <a:gd name="connsiteY223" fmla="*/ 748489 h 2368193"/>
              <a:gd name="connsiteX224" fmla="*/ 6274956 w 10631420"/>
              <a:gd name="connsiteY224" fmla="*/ 950305 h 2368193"/>
              <a:gd name="connsiteX225" fmla="*/ 6099556 w 10631420"/>
              <a:gd name="connsiteY225" fmla="*/ 953475 h 2368193"/>
              <a:gd name="connsiteX226" fmla="*/ 8578398 w 10631420"/>
              <a:gd name="connsiteY226" fmla="*/ 987287 h 2368193"/>
              <a:gd name="connsiteX227" fmla="*/ 8904895 w 10631420"/>
              <a:gd name="connsiteY227" fmla="*/ 934455 h 2368193"/>
              <a:gd name="connsiteX228" fmla="*/ 9157429 w 10631420"/>
              <a:gd name="connsiteY228" fmla="*/ 872114 h 2368193"/>
              <a:gd name="connsiteX229" fmla="*/ 10457077 w 10631420"/>
              <a:gd name="connsiteY229" fmla="*/ 798151 h 2368193"/>
              <a:gd name="connsiteX230" fmla="*/ 10459191 w 10631420"/>
              <a:gd name="connsiteY230" fmla="*/ 652336 h 2368193"/>
              <a:gd name="connsiteX231" fmla="*/ 9055992 w 10631420"/>
              <a:gd name="connsiteY231" fmla="*/ 636487 h 2368193"/>
              <a:gd name="connsiteX232" fmla="*/ 9045426 w 10631420"/>
              <a:gd name="connsiteY232" fmla="*/ 641770 h 2368193"/>
              <a:gd name="connsiteX233" fmla="*/ 8269864 w 10631420"/>
              <a:gd name="connsiteY233" fmla="*/ 782301 h 2368193"/>
              <a:gd name="connsiteX234" fmla="*/ 7520716 w 10631420"/>
              <a:gd name="connsiteY234" fmla="*/ 989400 h 2368193"/>
              <a:gd name="connsiteX235" fmla="*/ 8578398 w 10631420"/>
              <a:gd name="connsiteY235" fmla="*/ 987287 h 2368193"/>
              <a:gd name="connsiteX236" fmla="*/ 5687472 w 10631420"/>
              <a:gd name="connsiteY236" fmla="*/ 1768133 h 2368193"/>
              <a:gd name="connsiteX237" fmla="*/ 5979101 w 10631420"/>
              <a:gd name="connsiteY237" fmla="*/ 1733264 h 2368193"/>
              <a:gd name="connsiteX238" fmla="*/ 6740927 w 10631420"/>
              <a:gd name="connsiteY238" fmla="*/ 1577940 h 2368193"/>
              <a:gd name="connsiteX239" fmla="*/ 6191482 w 10631420"/>
              <a:gd name="connsiteY239" fmla="*/ 1598016 h 2368193"/>
              <a:gd name="connsiteX240" fmla="*/ 5687472 w 10631420"/>
              <a:gd name="connsiteY240" fmla="*/ 1768133 h 2368193"/>
              <a:gd name="connsiteX241" fmla="*/ 6941686 w 10631420"/>
              <a:gd name="connsiteY241" fmla="*/ 1527222 h 2368193"/>
              <a:gd name="connsiteX242" fmla="*/ 6740927 w 10631420"/>
              <a:gd name="connsiteY242" fmla="*/ 1576883 h 2368193"/>
              <a:gd name="connsiteX243" fmla="*/ 7547132 w 10631420"/>
              <a:gd name="connsiteY243" fmla="*/ 1518769 h 2368193"/>
              <a:gd name="connsiteX244" fmla="*/ 8870027 w 10631420"/>
              <a:gd name="connsiteY244" fmla="*/ 1316954 h 2368193"/>
              <a:gd name="connsiteX245" fmla="*/ 9020067 w 10631420"/>
              <a:gd name="connsiteY245" fmla="*/ 1295821 h 2368193"/>
              <a:gd name="connsiteX246" fmla="*/ 7804949 w 10631420"/>
              <a:gd name="connsiteY246" fmla="*/ 1289481 h 2368193"/>
              <a:gd name="connsiteX247" fmla="*/ 6684926 w 10631420"/>
              <a:gd name="connsiteY247" fmla="*/ 1461711 h 2368193"/>
              <a:gd name="connsiteX248" fmla="*/ 6644775 w 10631420"/>
              <a:gd name="connsiteY248" fmla="*/ 1473334 h 2368193"/>
              <a:gd name="connsiteX249" fmla="*/ 7629549 w 10631420"/>
              <a:gd name="connsiteY249" fmla="*/ 1407823 h 2368193"/>
              <a:gd name="connsiteX250" fmla="*/ 6941686 w 10631420"/>
              <a:gd name="connsiteY250" fmla="*/ 1527222 h 2368193"/>
              <a:gd name="connsiteX251" fmla="*/ 8473792 w 10631420"/>
              <a:gd name="connsiteY251" fmla="*/ 1005249 h 2368193"/>
              <a:gd name="connsiteX252" fmla="*/ 8545642 w 10631420"/>
              <a:gd name="connsiteY252" fmla="*/ 1007363 h 2368193"/>
              <a:gd name="connsiteX253" fmla="*/ 8628059 w 10631420"/>
              <a:gd name="connsiteY253" fmla="*/ 991513 h 2368193"/>
              <a:gd name="connsiteX254" fmla="*/ 8578398 w 10631420"/>
              <a:gd name="connsiteY254" fmla="*/ 987287 h 2368193"/>
              <a:gd name="connsiteX255" fmla="*/ 8473792 w 10631420"/>
              <a:gd name="connsiteY255" fmla="*/ 1005249 h 2368193"/>
              <a:gd name="connsiteX256" fmla="*/ 7762684 w 10631420"/>
              <a:gd name="connsiteY256" fmla="*/ 584712 h 2368193"/>
              <a:gd name="connsiteX257" fmla="*/ 7753174 w 10631420"/>
              <a:gd name="connsiteY257" fmla="*/ 582599 h 2368193"/>
              <a:gd name="connsiteX258" fmla="*/ 7512264 w 10631420"/>
              <a:gd name="connsiteY258" fmla="*/ 607958 h 2368193"/>
              <a:gd name="connsiteX259" fmla="*/ 7164634 w 10631420"/>
              <a:gd name="connsiteY259" fmla="*/ 682979 h 2368193"/>
              <a:gd name="connsiteX260" fmla="*/ 7762684 w 10631420"/>
              <a:gd name="connsiteY260" fmla="*/ 584712 h 2368193"/>
              <a:gd name="connsiteX261" fmla="*/ 7067425 w 10631420"/>
              <a:gd name="connsiteY261" fmla="*/ 202214 h 2368193"/>
              <a:gd name="connsiteX262" fmla="*/ 6967045 w 10631420"/>
              <a:gd name="connsiteY262" fmla="*/ 203271 h 2368193"/>
              <a:gd name="connsiteX263" fmla="*/ 6921610 w 10631420"/>
              <a:gd name="connsiteY263" fmla="*/ 232856 h 2368193"/>
              <a:gd name="connsiteX264" fmla="*/ 6992404 w 10631420"/>
              <a:gd name="connsiteY264" fmla="*/ 236026 h 2368193"/>
              <a:gd name="connsiteX265" fmla="*/ 7067425 w 10631420"/>
              <a:gd name="connsiteY265" fmla="*/ 202214 h 2368193"/>
              <a:gd name="connsiteX266" fmla="*/ 5590262 w 10631420"/>
              <a:gd name="connsiteY266" fmla="*/ 482220 h 2368193"/>
              <a:gd name="connsiteX267" fmla="*/ 6862439 w 10631420"/>
              <a:gd name="connsiteY267" fmla="*/ 268781 h 2368193"/>
              <a:gd name="connsiteX268" fmla="*/ 6922667 w 10631420"/>
              <a:gd name="connsiteY268" fmla="*/ 231800 h 2368193"/>
              <a:gd name="connsiteX269" fmla="*/ 6116462 w 10631420"/>
              <a:gd name="connsiteY269" fmla="*/ 340632 h 2368193"/>
              <a:gd name="connsiteX270" fmla="*/ 5942119 w 10631420"/>
              <a:gd name="connsiteY270" fmla="*/ 408256 h 2368193"/>
              <a:gd name="connsiteX271" fmla="*/ 5255312 w 10631420"/>
              <a:gd name="connsiteY271" fmla="*/ 535051 h 2368193"/>
              <a:gd name="connsiteX272" fmla="*/ 5581809 w 10631420"/>
              <a:gd name="connsiteY272" fmla="*/ 483276 h 2368193"/>
              <a:gd name="connsiteX273" fmla="*/ 5590262 w 10631420"/>
              <a:gd name="connsiteY273" fmla="*/ 482220 h 236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</a:cxnLst>
            <a:rect l="l" t="t" r="r" b="b"/>
            <a:pathLst>
              <a:path w="10631420" h="2368193">
                <a:moveTo>
                  <a:pt x="45094" y="1934023"/>
                </a:moveTo>
                <a:lnTo>
                  <a:pt x="40867" y="1918173"/>
                </a:lnTo>
                <a:cubicBezTo>
                  <a:pt x="40867" y="1918173"/>
                  <a:pt x="60943" y="1913947"/>
                  <a:pt x="81019" y="1909720"/>
                </a:cubicBezTo>
                <a:cubicBezTo>
                  <a:pt x="70453" y="1918173"/>
                  <a:pt x="57773" y="1926626"/>
                  <a:pt x="45094" y="1934023"/>
                </a:cubicBezTo>
                <a:close/>
                <a:moveTo>
                  <a:pt x="82076" y="1713188"/>
                </a:moveTo>
                <a:lnTo>
                  <a:pt x="68340" y="1716358"/>
                </a:lnTo>
                <a:cubicBezTo>
                  <a:pt x="70453" y="1720585"/>
                  <a:pt x="71510" y="1724811"/>
                  <a:pt x="73623" y="1729038"/>
                </a:cubicBezTo>
                <a:cubicBezTo>
                  <a:pt x="76793" y="1722698"/>
                  <a:pt x="78906" y="1717415"/>
                  <a:pt x="82076" y="1713188"/>
                </a:cubicBezTo>
                <a:close/>
                <a:moveTo>
                  <a:pt x="45094" y="1935079"/>
                </a:moveTo>
                <a:cubicBezTo>
                  <a:pt x="60943" y="1992137"/>
                  <a:pt x="89472" y="2046025"/>
                  <a:pt x="82076" y="2108366"/>
                </a:cubicBezTo>
                <a:cubicBezTo>
                  <a:pt x="58830" y="2112592"/>
                  <a:pt x="21848" y="2122102"/>
                  <a:pt x="2829" y="2126329"/>
                </a:cubicBezTo>
                <a:cubicBezTo>
                  <a:pt x="-8794" y="2162254"/>
                  <a:pt x="18678" y="2188670"/>
                  <a:pt x="26075" y="2220368"/>
                </a:cubicBezTo>
                <a:cubicBezTo>
                  <a:pt x="21848" y="2221425"/>
                  <a:pt x="16565" y="2222482"/>
                  <a:pt x="12338" y="2223538"/>
                </a:cubicBezTo>
                <a:cubicBezTo>
                  <a:pt x="8112" y="2224595"/>
                  <a:pt x="10225" y="2224595"/>
                  <a:pt x="8112" y="2226708"/>
                </a:cubicBezTo>
                <a:cubicBezTo>
                  <a:pt x="7055" y="2228821"/>
                  <a:pt x="7055" y="2233048"/>
                  <a:pt x="9169" y="2240444"/>
                </a:cubicBezTo>
                <a:cubicBezTo>
                  <a:pt x="4942" y="2263690"/>
                  <a:pt x="19735" y="2277426"/>
                  <a:pt x="23961" y="2290105"/>
                </a:cubicBezTo>
                <a:cubicBezTo>
                  <a:pt x="26075" y="2295389"/>
                  <a:pt x="28188" y="2300672"/>
                  <a:pt x="30301" y="2305955"/>
                </a:cubicBezTo>
                <a:cubicBezTo>
                  <a:pt x="35584" y="2309125"/>
                  <a:pt x="46150" y="2311238"/>
                  <a:pt x="54603" y="2311238"/>
                </a:cubicBezTo>
                <a:cubicBezTo>
                  <a:pt x="85246" y="2118932"/>
                  <a:pt x="332496" y="2002703"/>
                  <a:pt x="45094" y="1935079"/>
                </a:cubicBezTo>
                <a:close/>
                <a:moveTo>
                  <a:pt x="202531" y="1771303"/>
                </a:moveTo>
                <a:cubicBezTo>
                  <a:pt x="161323" y="1778699"/>
                  <a:pt x="119058" y="1786095"/>
                  <a:pt x="79963" y="1795605"/>
                </a:cubicBezTo>
                <a:cubicBezTo>
                  <a:pt x="74679" y="1834700"/>
                  <a:pt x="66226" y="1873795"/>
                  <a:pt x="85246" y="1907607"/>
                </a:cubicBezTo>
                <a:cubicBezTo>
                  <a:pt x="140190" y="1867455"/>
                  <a:pt x="172946" y="1830473"/>
                  <a:pt x="202531" y="1771303"/>
                </a:cubicBezTo>
                <a:close/>
                <a:moveTo>
                  <a:pt x="10272168" y="1300048"/>
                </a:moveTo>
                <a:cubicBezTo>
                  <a:pt x="10272168" y="1290538"/>
                  <a:pt x="10274281" y="1285255"/>
                  <a:pt x="10296470" y="1300048"/>
                </a:cubicBezTo>
                <a:cubicBezTo>
                  <a:pt x="10289074" y="1300048"/>
                  <a:pt x="10280621" y="1300048"/>
                  <a:pt x="10272168" y="1300048"/>
                </a:cubicBezTo>
                <a:cubicBezTo>
                  <a:pt x="10272168" y="1309557"/>
                  <a:pt x="10273224" y="1322237"/>
                  <a:pt x="10261602" y="1328577"/>
                </a:cubicBezTo>
                <a:cubicBezTo>
                  <a:pt x="10348245" y="1311671"/>
                  <a:pt x="10449681" y="1295821"/>
                  <a:pt x="10549004" y="1292651"/>
                </a:cubicBezTo>
                <a:cubicBezTo>
                  <a:pt x="10561683" y="1275745"/>
                  <a:pt x="10574363" y="1258839"/>
                  <a:pt x="10585986" y="1241933"/>
                </a:cubicBezTo>
                <a:cubicBezTo>
                  <a:pt x="10342962" y="1247216"/>
                  <a:pt x="10098881" y="1242990"/>
                  <a:pt x="9898123" y="1326463"/>
                </a:cubicBezTo>
                <a:cubicBezTo>
                  <a:pt x="10039711" y="1327520"/>
                  <a:pt x="10136920" y="1301104"/>
                  <a:pt x="10272168" y="1300048"/>
                </a:cubicBezTo>
                <a:close/>
                <a:moveTo>
                  <a:pt x="10607118" y="1144724"/>
                </a:moveTo>
                <a:cubicBezTo>
                  <a:pt x="10615571" y="1144724"/>
                  <a:pt x="10624024" y="1144724"/>
                  <a:pt x="10631421" y="1144724"/>
                </a:cubicBezTo>
                <a:cubicBezTo>
                  <a:pt x="10610288" y="1128874"/>
                  <a:pt x="10608175" y="1134158"/>
                  <a:pt x="10607118" y="1144724"/>
                </a:cubicBezTo>
                <a:close/>
                <a:moveTo>
                  <a:pt x="6271785" y="1486014"/>
                </a:moveTo>
                <a:cubicBezTo>
                  <a:pt x="6122802" y="1502920"/>
                  <a:pt x="5991780" y="1561034"/>
                  <a:pt x="5860759" y="1617035"/>
                </a:cubicBezTo>
                <a:cubicBezTo>
                  <a:pt x="6141821" y="1567374"/>
                  <a:pt x="6429223" y="1535675"/>
                  <a:pt x="6643718" y="1474391"/>
                </a:cubicBezTo>
                <a:cubicBezTo>
                  <a:pt x="6521149" y="1478617"/>
                  <a:pt x="6396468" y="1481787"/>
                  <a:pt x="6271785" y="1486014"/>
                </a:cubicBezTo>
                <a:close/>
                <a:moveTo>
                  <a:pt x="5207764" y="1843153"/>
                </a:moveTo>
                <a:cubicBezTo>
                  <a:pt x="5392674" y="1866399"/>
                  <a:pt x="5543771" y="1825190"/>
                  <a:pt x="5687472" y="1767076"/>
                </a:cubicBezTo>
                <a:cubicBezTo>
                  <a:pt x="5539544" y="1783982"/>
                  <a:pt x="5393730" y="1800888"/>
                  <a:pt x="5247916" y="1817794"/>
                </a:cubicBezTo>
                <a:cubicBezTo>
                  <a:pt x="5235236" y="1826247"/>
                  <a:pt x="5220444" y="1834700"/>
                  <a:pt x="5207764" y="1843153"/>
                </a:cubicBezTo>
                <a:close/>
                <a:moveTo>
                  <a:pt x="5409580" y="1737490"/>
                </a:moveTo>
                <a:cubicBezTo>
                  <a:pt x="5578640" y="1735377"/>
                  <a:pt x="5720228" y="1677263"/>
                  <a:pt x="5860759" y="1617035"/>
                </a:cubicBezTo>
                <a:cubicBezTo>
                  <a:pt x="5702265" y="1645564"/>
                  <a:pt x="5546941" y="1682546"/>
                  <a:pt x="5409580" y="1737490"/>
                </a:cubicBezTo>
                <a:close/>
                <a:moveTo>
                  <a:pt x="8772817" y="237083"/>
                </a:moveTo>
                <a:cubicBezTo>
                  <a:pt x="8885876" y="191648"/>
                  <a:pt x="8954557" y="171572"/>
                  <a:pt x="8993652" y="166289"/>
                </a:cubicBezTo>
                <a:cubicBezTo>
                  <a:pt x="9011615" y="144100"/>
                  <a:pt x="9033803" y="116627"/>
                  <a:pt x="9065502" y="81759"/>
                </a:cubicBezTo>
                <a:cubicBezTo>
                  <a:pt x="9059163" y="81759"/>
                  <a:pt x="9051766" y="81759"/>
                  <a:pt x="9045426" y="81759"/>
                </a:cubicBezTo>
                <a:cubicBezTo>
                  <a:pt x="8928141" y="110288"/>
                  <a:pt x="8809799" y="135647"/>
                  <a:pt x="8690400" y="159949"/>
                </a:cubicBezTo>
                <a:cubicBezTo>
                  <a:pt x="8641796" y="180025"/>
                  <a:pt x="8594248" y="202214"/>
                  <a:pt x="8555152" y="227573"/>
                </a:cubicBezTo>
                <a:cubicBezTo>
                  <a:pt x="8628059" y="231800"/>
                  <a:pt x="8700966" y="236026"/>
                  <a:pt x="8772817" y="237083"/>
                </a:cubicBezTo>
                <a:close/>
                <a:moveTo>
                  <a:pt x="8993652" y="166289"/>
                </a:moveTo>
                <a:cubicBezTo>
                  <a:pt x="8844667" y="357538"/>
                  <a:pt x="9145805" y="146213"/>
                  <a:pt x="8993652" y="166289"/>
                </a:cubicBezTo>
                <a:lnTo>
                  <a:pt x="8993652" y="166289"/>
                </a:lnTo>
                <a:close/>
                <a:moveTo>
                  <a:pt x="8260354" y="1173253"/>
                </a:moveTo>
                <a:lnTo>
                  <a:pt x="8243448" y="1173253"/>
                </a:lnTo>
                <a:cubicBezTo>
                  <a:pt x="8226542" y="1176423"/>
                  <a:pt x="8209636" y="1180649"/>
                  <a:pt x="8193787" y="1183819"/>
                </a:cubicBezTo>
                <a:cubicBezTo>
                  <a:pt x="8215976" y="1179592"/>
                  <a:pt x="8237108" y="1176423"/>
                  <a:pt x="8260354" y="1173253"/>
                </a:cubicBezTo>
                <a:close/>
                <a:moveTo>
                  <a:pt x="6870892" y="718904"/>
                </a:moveTo>
                <a:cubicBezTo>
                  <a:pt x="6969158" y="711507"/>
                  <a:pt x="7068481" y="699885"/>
                  <a:pt x="7165691" y="684035"/>
                </a:cubicBezTo>
                <a:cubicBezTo>
                  <a:pt x="6964932" y="701998"/>
                  <a:pt x="6763116" y="719960"/>
                  <a:pt x="6597226" y="769622"/>
                </a:cubicBezTo>
                <a:cubicBezTo>
                  <a:pt x="6622585" y="769622"/>
                  <a:pt x="6646887" y="785471"/>
                  <a:pt x="6672247" y="785471"/>
                </a:cubicBezTo>
                <a:cubicBezTo>
                  <a:pt x="6720851" y="751659"/>
                  <a:pt x="6795872" y="719960"/>
                  <a:pt x="6870892" y="718904"/>
                </a:cubicBezTo>
                <a:close/>
                <a:moveTo>
                  <a:pt x="8260354" y="1173253"/>
                </a:moveTo>
                <a:cubicBezTo>
                  <a:pt x="8538246" y="1172196"/>
                  <a:pt x="8821422" y="1179592"/>
                  <a:pt x="9103540" y="1186989"/>
                </a:cubicBezTo>
                <a:cubicBezTo>
                  <a:pt x="9422641" y="1153177"/>
                  <a:pt x="9725893" y="1166913"/>
                  <a:pt x="10050277" y="1144724"/>
                </a:cubicBezTo>
                <a:cubicBezTo>
                  <a:pt x="10125297" y="1129931"/>
                  <a:pt x="10200318" y="1130988"/>
                  <a:pt x="10249979" y="1099289"/>
                </a:cubicBezTo>
                <a:cubicBezTo>
                  <a:pt x="10285904" y="1058080"/>
                  <a:pt x="10321830" y="1017929"/>
                  <a:pt x="10354585" y="976720"/>
                </a:cubicBezTo>
                <a:cubicBezTo>
                  <a:pt x="10256319" y="979890"/>
                  <a:pt x="10153826" y="995740"/>
                  <a:pt x="10067183" y="1012646"/>
                </a:cubicBezTo>
                <a:cubicBezTo>
                  <a:pt x="10078806" y="1007363"/>
                  <a:pt x="10077749" y="993626"/>
                  <a:pt x="10077749" y="984117"/>
                </a:cubicBezTo>
                <a:cubicBezTo>
                  <a:pt x="9941445" y="985173"/>
                  <a:pt x="9844235" y="1011589"/>
                  <a:pt x="9703704" y="1009476"/>
                </a:cubicBezTo>
                <a:cubicBezTo>
                  <a:pt x="9904463" y="927059"/>
                  <a:pt x="10148543" y="931285"/>
                  <a:pt x="10392623" y="926002"/>
                </a:cubicBezTo>
                <a:cubicBezTo>
                  <a:pt x="10405303" y="906983"/>
                  <a:pt x="10416926" y="887964"/>
                  <a:pt x="10427492" y="867888"/>
                </a:cubicBezTo>
                <a:cubicBezTo>
                  <a:pt x="9921368" y="835133"/>
                  <a:pt x="9404679" y="862605"/>
                  <a:pt x="8903839" y="934455"/>
                </a:cubicBezTo>
                <a:cubicBezTo>
                  <a:pt x="8812968" y="955588"/>
                  <a:pt x="8721043" y="974607"/>
                  <a:pt x="8628059" y="992570"/>
                </a:cubicBezTo>
                <a:cubicBezTo>
                  <a:pt x="8673495" y="997853"/>
                  <a:pt x="8719986" y="1003136"/>
                  <a:pt x="8766477" y="1010532"/>
                </a:cubicBezTo>
                <a:lnTo>
                  <a:pt x="8616436" y="1009476"/>
                </a:lnTo>
                <a:cubicBezTo>
                  <a:pt x="8592134" y="1009476"/>
                  <a:pt x="8568888" y="1008419"/>
                  <a:pt x="8544586" y="1008419"/>
                </a:cubicBezTo>
                <a:cubicBezTo>
                  <a:pt x="8388206" y="1038005"/>
                  <a:pt x="8228655" y="1064420"/>
                  <a:pt x="8058539" y="1090836"/>
                </a:cubicBezTo>
                <a:cubicBezTo>
                  <a:pt x="8194843" y="1060194"/>
                  <a:pt x="8333261" y="1031665"/>
                  <a:pt x="8473792" y="1006306"/>
                </a:cubicBezTo>
                <a:cubicBezTo>
                  <a:pt x="8191673" y="995740"/>
                  <a:pt x="7896875" y="966154"/>
                  <a:pt x="7621096" y="1021099"/>
                </a:cubicBezTo>
                <a:cubicBezTo>
                  <a:pt x="7474225" y="1069703"/>
                  <a:pt x="7279806" y="1087666"/>
                  <a:pt x="7108633" y="1134158"/>
                </a:cubicBezTo>
                <a:cubicBezTo>
                  <a:pt x="7105463" y="1140497"/>
                  <a:pt x="7101236" y="1145780"/>
                  <a:pt x="7098066" y="1153177"/>
                </a:cubicBezTo>
                <a:cubicBezTo>
                  <a:pt x="7085387" y="1152120"/>
                  <a:pt x="7071651" y="1151064"/>
                  <a:pt x="7058971" y="1150007"/>
                </a:cubicBezTo>
                <a:cubicBezTo>
                  <a:pt x="7036782" y="1160573"/>
                  <a:pt x="7013536" y="1176423"/>
                  <a:pt x="6998744" y="1185932"/>
                </a:cubicBezTo>
                <a:cubicBezTo>
                  <a:pt x="6819118" y="1221857"/>
                  <a:pt x="6640548" y="1266236"/>
                  <a:pt x="6452469" y="1288425"/>
                </a:cubicBezTo>
                <a:cubicBezTo>
                  <a:pt x="6436619" y="1293708"/>
                  <a:pt x="6419713" y="1297934"/>
                  <a:pt x="6403864" y="1303218"/>
                </a:cubicBezTo>
                <a:cubicBezTo>
                  <a:pt x="6354203" y="1320124"/>
                  <a:pt x="6279182" y="1305331"/>
                  <a:pt x="6229520" y="1306387"/>
                </a:cubicBezTo>
                <a:cubicBezTo>
                  <a:pt x="6305598" y="1305331"/>
                  <a:pt x="6379561" y="1297934"/>
                  <a:pt x="6452469" y="1288425"/>
                </a:cubicBezTo>
                <a:cubicBezTo>
                  <a:pt x="6662737" y="1225027"/>
                  <a:pt x="6825457" y="1135214"/>
                  <a:pt x="7058971" y="1150007"/>
                </a:cubicBezTo>
                <a:cubicBezTo>
                  <a:pt x="7073764" y="1142611"/>
                  <a:pt x="7087500" y="1137327"/>
                  <a:pt x="7098066" y="1137327"/>
                </a:cubicBezTo>
                <a:lnTo>
                  <a:pt x="7108633" y="1135214"/>
                </a:lnTo>
                <a:cubicBezTo>
                  <a:pt x="7167804" y="1041174"/>
                  <a:pt x="7330524" y="1040118"/>
                  <a:pt x="7471055" y="1039061"/>
                </a:cubicBezTo>
                <a:cubicBezTo>
                  <a:pt x="7445696" y="1007363"/>
                  <a:pt x="7520716" y="1022155"/>
                  <a:pt x="7520716" y="990456"/>
                </a:cubicBezTo>
                <a:cubicBezTo>
                  <a:pt x="7669701" y="923889"/>
                  <a:pt x="7819741" y="860492"/>
                  <a:pt x="7944423" y="812943"/>
                </a:cubicBezTo>
                <a:cubicBezTo>
                  <a:pt x="8144125" y="749546"/>
                  <a:pt x="8343828" y="783358"/>
                  <a:pt x="8519227" y="687205"/>
                </a:cubicBezTo>
                <a:cubicBezTo>
                  <a:pt x="8569945" y="655506"/>
                  <a:pt x="8669268" y="672412"/>
                  <a:pt x="8744288" y="656563"/>
                </a:cubicBezTo>
                <a:cubicBezTo>
                  <a:pt x="8775987" y="641770"/>
                  <a:pt x="8810856" y="628034"/>
                  <a:pt x="8845724" y="615355"/>
                </a:cubicBezTo>
                <a:cubicBezTo>
                  <a:pt x="8808742" y="610071"/>
                  <a:pt x="8771761" y="603732"/>
                  <a:pt x="8734779" y="596335"/>
                </a:cubicBezTo>
                <a:cubicBezTo>
                  <a:pt x="8709419" y="579429"/>
                  <a:pt x="9370867" y="500182"/>
                  <a:pt x="9346564" y="437842"/>
                </a:cubicBezTo>
                <a:cubicBezTo>
                  <a:pt x="9346564" y="430445"/>
                  <a:pt x="9211316" y="442068"/>
                  <a:pt x="9027464" y="457917"/>
                </a:cubicBezTo>
                <a:cubicBezTo>
                  <a:pt x="8843611" y="474823"/>
                  <a:pt x="8612210" y="492786"/>
                  <a:pt x="8419904" y="493843"/>
                </a:cubicBezTo>
                <a:cubicBezTo>
                  <a:pt x="8344884" y="445238"/>
                  <a:pt x="8486472" y="257159"/>
                  <a:pt x="8537190" y="241309"/>
                </a:cubicBezTo>
                <a:cubicBezTo>
                  <a:pt x="8542473" y="237083"/>
                  <a:pt x="8548812" y="232856"/>
                  <a:pt x="8555152" y="228630"/>
                </a:cubicBezTo>
                <a:cubicBezTo>
                  <a:pt x="8498094" y="224403"/>
                  <a:pt x="8439980" y="221233"/>
                  <a:pt x="8382923" y="217007"/>
                </a:cubicBezTo>
                <a:cubicBezTo>
                  <a:pt x="8292053" y="231800"/>
                  <a:pt x="8201183" y="246592"/>
                  <a:pt x="8109257" y="261385"/>
                </a:cubicBezTo>
                <a:cubicBezTo>
                  <a:pt x="7962386" y="283574"/>
                  <a:pt x="7813402" y="305763"/>
                  <a:pt x="7664418" y="327952"/>
                </a:cubicBezTo>
                <a:cubicBezTo>
                  <a:pt x="7703512" y="314216"/>
                  <a:pt x="7743665" y="299424"/>
                  <a:pt x="7783816" y="284631"/>
                </a:cubicBezTo>
                <a:cubicBezTo>
                  <a:pt x="7802835" y="275121"/>
                  <a:pt x="7822912" y="267725"/>
                  <a:pt x="7841931" y="260328"/>
                </a:cubicBezTo>
                <a:cubicBezTo>
                  <a:pt x="8001481" y="203271"/>
                  <a:pt x="8188504" y="205384"/>
                  <a:pt x="8381866" y="217007"/>
                </a:cubicBezTo>
                <a:cubicBezTo>
                  <a:pt x="8485415" y="199044"/>
                  <a:pt x="8586851" y="180025"/>
                  <a:pt x="8689344" y="159949"/>
                </a:cubicBezTo>
                <a:lnTo>
                  <a:pt x="8696740" y="156779"/>
                </a:lnTo>
                <a:cubicBezTo>
                  <a:pt x="8567832" y="155723"/>
                  <a:pt x="8435754" y="144100"/>
                  <a:pt x="8306846" y="135647"/>
                </a:cubicBezTo>
                <a:cubicBezTo>
                  <a:pt x="8070161" y="176855"/>
                  <a:pt x="7830307" y="210667"/>
                  <a:pt x="7588341" y="247649"/>
                </a:cubicBezTo>
                <a:cubicBezTo>
                  <a:pt x="7628492" y="233913"/>
                  <a:pt x="7668644" y="219120"/>
                  <a:pt x="7707739" y="203271"/>
                </a:cubicBezTo>
                <a:cubicBezTo>
                  <a:pt x="7879969" y="121911"/>
                  <a:pt x="8088124" y="122967"/>
                  <a:pt x="8305789" y="135647"/>
                </a:cubicBezTo>
                <a:cubicBezTo>
                  <a:pt x="8534020" y="96552"/>
                  <a:pt x="8755911" y="53230"/>
                  <a:pt x="8971462" y="399"/>
                </a:cubicBezTo>
                <a:cubicBezTo>
                  <a:pt x="8825648" y="-658"/>
                  <a:pt x="8658701" y="-658"/>
                  <a:pt x="8513944" y="14135"/>
                </a:cubicBezTo>
                <a:cubicBezTo>
                  <a:pt x="8223372" y="53230"/>
                  <a:pt x="7944423" y="93382"/>
                  <a:pt x="7671814" y="135647"/>
                </a:cubicBezTo>
                <a:cubicBezTo>
                  <a:pt x="7399205" y="181082"/>
                  <a:pt x="7130822" y="225460"/>
                  <a:pt x="6861383" y="269838"/>
                </a:cubicBezTo>
                <a:cubicBezTo>
                  <a:pt x="6796928" y="307877"/>
                  <a:pt x="6731417" y="339575"/>
                  <a:pt x="6666963" y="350142"/>
                </a:cubicBezTo>
                <a:cubicBezTo>
                  <a:pt x="6516923" y="382897"/>
                  <a:pt x="6341523" y="385010"/>
                  <a:pt x="6191482" y="404030"/>
                </a:cubicBezTo>
                <a:cubicBezTo>
                  <a:pt x="6216841" y="435728"/>
                  <a:pt x="6141821" y="436785"/>
                  <a:pt x="6141821" y="453691"/>
                </a:cubicBezTo>
                <a:cubicBezTo>
                  <a:pt x="5992837" y="521315"/>
                  <a:pt x="5817437" y="507579"/>
                  <a:pt x="5640981" y="511805"/>
                </a:cubicBezTo>
                <a:cubicBezTo>
                  <a:pt x="5615622" y="511805"/>
                  <a:pt x="5615622" y="495956"/>
                  <a:pt x="5589206" y="483276"/>
                </a:cubicBezTo>
                <a:cubicBezTo>
                  <a:pt x="5354635" y="637544"/>
                  <a:pt x="5037647" y="629091"/>
                  <a:pt x="4728056" y="632261"/>
                </a:cubicBezTo>
                <a:cubicBezTo>
                  <a:pt x="4649866" y="639657"/>
                  <a:pt x="4570619" y="642827"/>
                  <a:pt x="4490316" y="640714"/>
                </a:cubicBezTo>
                <a:cubicBezTo>
                  <a:pt x="4567449" y="635430"/>
                  <a:pt x="4647753" y="633317"/>
                  <a:pt x="4728056" y="632261"/>
                </a:cubicBezTo>
                <a:cubicBezTo>
                  <a:pt x="4906626" y="615355"/>
                  <a:pt x="5079912" y="577316"/>
                  <a:pt x="5253199" y="536108"/>
                </a:cubicBezTo>
                <a:cubicBezTo>
                  <a:pt x="4828436" y="604788"/>
                  <a:pt x="4425862" y="644940"/>
                  <a:pt x="4006382" y="679809"/>
                </a:cubicBezTo>
                <a:cubicBezTo>
                  <a:pt x="3805623" y="697771"/>
                  <a:pt x="3613317" y="726300"/>
                  <a:pt x="3423124" y="761169"/>
                </a:cubicBezTo>
                <a:cubicBezTo>
                  <a:pt x="3233989" y="799207"/>
                  <a:pt x="3048022" y="842529"/>
                  <a:pt x="2862056" y="886907"/>
                </a:cubicBezTo>
                <a:cubicBezTo>
                  <a:pt x="2710959" y="919663"/>
                  <a:pt x="2557748" y="928116"/>
                  <a:pt x="2404538" y="930229"/>
                </a:cubicBezTo>
                <a:cubicBezTo>
                  <a:pt x="2417217" y="919663"/>
                  <a:pt x="2428840" y="908040"/>
                  <a:pt x="2440463" y="896417"/>
                </a:cubicBezTo>
                <a:cubicBezTo>
                  <a:pt x="2249214" y="899587"/>
                  <a:pt x="2066418" y="914379"/>
                  <a:pt x="1874112" y="953475"/>
                </a:cubicBezTo>
                <a:lnTo>
                  <a:pt x="1822337" y="964041"/>
                </a:lnTo>
                <a:cubicBezTo>
                  <a:pt x="1427160" y="1049628"/>
                  <a:pt x="1085870" y="1100346"/>
                  <a:pt x="680126" y="1157403"/>
                </a:cubicBezTo>
                <a:cubicBezTo>
                  <a:pt x="579746" y="1170083"/>
                  <a:pt x="482537" y="1201782"/>
                  <a:pt x="383214" y="1218688"/>
                </a:cubicBezTo>
                <a:cubicBezTo>
                  <a:pt x="311363" y="1246160"/>
                  <a:pt x="450838" y="1322237"/>
                  <a:pt x="329326" y="1357105"/>
                </a:cubicBezTo>
                <a:cubicBezTo>
                  <a:pt x="336722" y="1360275"/>
                  <a:pt x="344119" y="1364502"/>
                  <a:pt x="350459" y="1369785"/>
                </a:cubicBezTo>
                <a:cubicBezTo>
                  <a:pt x="441328" y="1334916"/>
                  <a:pt x="519519" y="1291595"/>
                  <a:pt x="551217" y="1321180"/>
                </a:cubicBezTo>
                <a:cubicBezTo>
                  <a:pt x="595596" y="1381408"/>
                  <a:pt x="422309" y="1445862"/>
                  <a:pt x="321930" y="1531449"/>
                </a:cubicBezTo>
                <a:cubicBezTo>
                  <a:pt x="320873" y="1544128"/>
                  <a:pt x="318760" y="1556808"/>
                  <a:pt x="314533" y="1570544"/>
                </a:cubicBezTo>
                <a:cubicBezTo>
                  <a:pt x="314533" y="1570544"/>
                  <a:pt x="298684" y="1573714"/>
                  <a:pt x="279665" y="1576883"/>
                </a:cubicBezTo>
                <a:cubicBezTo>
                  <a:pt x="276495" y="1582167"/>
                  <a:pt x="273325" y="1586393"/>
                  <a:pt x="271212" y="1591676"/>
                </a:cubicBezTo>
                <a:cubicBezTo>
                  <a:pt x="279665" y="1612809"/>
                  <a:pt x="278608" y="1636054"/>
                  <a:pt x="274382" y="1660357"/>
                </a:cubicBezTo>
                <a:cubicBezTo>
                  <a:pt x="316647" y="1651904"/>
                  <a:pt x="358912" y="1645564"/>
                  <a:pt x="401177" y="1639224"/>
                </a:cubicBezTo>
                <a:cubicBezTo>
                  <a:pt x="370534" y="1697339"/>
                  <a:pt x="335666" y="1734321"/>
                  <a:pt x="276495" y="1773416"/>
                </a:cubicBezTo>
                <a:lnTo>
                  <a:pt x="277551" y="1775529"/>
                </a:lnTo>
                <a:lnTo>
                  <a:pt x="273325" y="1776586"/>
                </a:lnTo>
                <a:cubicBezTo>
                  <a:pt x="261702" y="1783982"/>
                  <a:pt x="249023" y="1792435"/>
                  <a:pt x="234230" y="1799831"/>
                </a:cubicBezTo>
                <a:lnTo>
                  <a:pt x="234230" y="1799831"/>
                </a:lnTo>
                <a:cubicBezTo>
                  <a:pt x="527972" y="1872738"/>
                  <a:pt x="279665" y="1983684"/>
                  <a:pt x="219437" y="2178103"/>
                </a:cubicBezTo>
                <a:cubicBezTo>
                  <a:pt x="243739" y="2179160"/>
                  <a:pt x="271212" y="2174933"/>
                  <a:pt x="300797" y="2163310"/>
                </a:cubicBezTo>
                <a:cubicBezTo>
                  <a:pt x="303967" y="2179160"/>
                  <a:pt x="309250" y="2210859"/>
                  <a:pt x="309250" y="2210859"/>
                </a:cubicBezTo>
                <a:cubicBezTo>
                  <a:pt x="411743" y="2207689"/>
                  <a:pt x="502613" y="2218255"/>
                  <a:pt x="591369" y="2235161"/>
                </a:cubicBezTo>
                <a:cubicBezTo>
                  <a:pt x="679069" y="2251010"/>
                  <a:pt x="765712" y="2275313"/>
                  <a:pt x="865035" y="2302785"/>
                </a:cubicBezTo>
                <a:cubicBezTo>
                  <a:pt x="913640" y="2312295"/>
                  <a:pt x="923149" y="2376749"/>
                  <a:pt x="992887" y="2367239"/>
                </a:cubicBezTo>
                <a:cubicBezTo>
                  <a:pt x="1178853" y="2341880"/>
                  <a:pt x="1372215" y="2338710"/>
                  <a:pt x="1559238" y="2299615"/>
                </a:cubicBezTo>
                <a:cubicBezTo>
                  <a:pt x="1761053" y="2254180"/>
                  <a:pt x="1958642" y="2211915"/>
                  <a:pt x="2156231" y="2178103"/>
                </a:cubicBezTo>
                <a:cubicBezTo>
                  <a:pt x="2354876" y="2145348"/>
                  <a:pt x="2551409" y="2116819"/>
                  <a:pt x="2751111" y="2091460"/>
                </a:cubicBezTo>
                <a:cubicBezTo>
                  <a:pt x="2747941" y="2088290"/>
                  <a:pt x="2746884" y="2085120"/>
                  <a:pt x="2746884" y="2080894"/>
                </a:cubicBezTo>
                <a:cubicBezTo>
                  <a:pt x="2843037" y="2072441"/>
                  <a:pt x="2940247" y="2062931"/>
                  <a:pt x="3039570" y="2053421"/>
                </a:cubicBezTo>
                <a:cubicBezTo>
                  <a:pt x="3136779" y="2047082"/>
                  <a:pt x="3207573" y="1994250"/>
                  <a:pt x="3305839" y="1988967"/>
                </a:cubicBezTo>
                <a:cubicBezTo>
                  <a:pt x="3635506" y="1967835"/>
                  <a:pt x="3959890" y="1948815"/>
                  <a:pt x="4282161" y="1917117"/>
                </a:cubicBezTo>
                <a:cubicBezTo>
                  <a:pt x="4604431" y="1888588"/>
                  <a:pt x="4926702" y="1857946"/>
                  <a:pt x="5251086" y="1818851"/>
                </a:cubicBezTo>
                <a:cubicBezTo>
                  <a:pt x="5300747" y="1788208"/>
                  <a:pt x="5354635" y="1760736"/>
                  <a:pt x="5412749" y="1737490"/>
                </a:cubicBezTo>
                <a:cubicBezTo>
                  <a:pt x="5373654" y="1737490"/>
                  <a:pt x="5332446" y="1735377"/>
                  <a:pt x="5290181" y="1730094"/>
                </a:cubicBezTo>
                <a:cubicBezTo>
                  <a:pt x="5679019" y="1465938"/>
                  <a:pt x="6374278" y="1480731"/>
                  <a:pt x="6769456" y="1351822"/>
                </a:cubicBezTo>
                <a:cubicBezTo>
                  <a:pt x="7216409" y="1217631"/>
                  <a:pt x="7720419" y="1173253"/>
                  <a:pt x="8242391" y="1173253"/>
                </a:cubicBezTo>
                <a:cubicBezTo>
                  <a:pt x="8500208" y="1117251"/>
                  <a:pt x="8765420" y="1066534"/>
                  <a:pt x="9036973" y="1027438"/>
                </a:cubicBezTo>
                <a:cubicBezTo>
                  <a:pt x="8789723" y="1084496"/>
                  <a:pt x="8536133" y="1128874"/>
                  <a:pt x="8260354" y="1173253"/>
                </a:cubicBezTo>
                <a:close/>
                <a:moveTo>
                  <a:pt x="810090" y="1740660"/>
                </a:moveTo>
                <a:cubicBezTo>
                  <a:pt x="814317" y="1743830"/>
                  <a:pt x="818543" y="1747000"/>
                  <a:pt x="822770" y="1750170"/>
                </a:cubicBezTo>
                <a:cubicBezTo>
                  <a:pt x="798468" y="1761793"/>
                  <a:pt x="774165" y="1773416"/>
                  <a:pt x="749863" y="1782925"/>
                </a:cubicBezTo>
                <a:cubicBezTo>
                  <a:pt x="765712" y="1761793"/>
                  <a:pt x="786845" y="1743830"/>
                  <a:pt x="810090" y="1740660"/>
                </a:cubicBezTo>
                <a:close/>
                <a:moveTo>
                  <a:pt x="1014019" y="1800888"/>
                </a:moveTo>
                <a:cubicBezTo>
                  <a:pt x="913640" y="1825190"/>
                  <a:pt x="816430" y="1845266"/>
                  <a:pt x="727674" y="1849493"/>
                </a:cubicBezTo>
                <a:cubicBezTo>
                  <a:pt x="727674" y="1846323"/>
                  <a:pt x="727674" y="1841040"/>
                  <a:pt x="727674" y="1836813"/>
                </a:cubicBezTo>
                <a:cubicBezTo>
                  <a:pt x="831223" y="1810398"/>
                  <a:pt x="935829" y="1779755"/>
                  <a:pt x="1036208" y="1757566"/>
                </a:cubicBezTo>
                <a:cubicBezTo>
                  <a:pt x="1137644" y="1737490"/>
                  <a:pt x="1233797" y="1723754"/>
                  <a:pt x="1319384" y="1727981"/>
                </a:cubicBezTo>
                <a:cubicBezTo>
                  <a:pt x="1219004" y="1752283"/>
                  <a:pt x="1114399" y="1776586"/>
                  <a:pt x="1014019" y="1800888"/>
                </a:cubicBezTo>
                <a:close/>
                <a:moveTo>
                  <a:pt x="2014643" y="1996364"/>
                </a:moveTo>
                <a:lnTo>
                  <a:pt x="2013587" y="1988967"/>
                </a:lnTo>
                <a:lnTo>
                  <a:pt x="2017813" y="1994250"/>
                </a:lnTo>
                <a:lnTo>
                  <a:pt x="2014643" y="1996364"/>
                </a:lnTo>
                <a:close/>
                <a:moveTo>
                  <a:pt x="4889720" y="1368728"/>
                </a:moveTo>
                <a:cubicBezTo>
                  <a:pt x="4744963" y="1487070"/>
                  <a:pt x="4471297" y="1477561"/>
                  <a:pt x="4251518" y="1551524"/>
                </a:cubicBezTo>
                <a:cubicBezTo>
                  <a:pt x="4178611" y="1570544"/>
                  <a:pt x="4105704" y="1606469"/>
                  <a:pt x="4031740" y="1626545"/>
                </a:cubicBezTo>
                <a:cubicBezTo>
                  <a:pt x="3860567" y="1666697"/>
                  <a:pt x="3689394" y="1706848"/>
                  <a:pt x="3516107" y="1742774"/>
                </a:cubicBezTo>
                <a:cubicBezTo>
                  <a:pt x="3342821" y="1780812"/>
                  <a:pt x="3166365" y="1816737"/>
                  <a:pt x="2983568" y="1843153"/>
                </a:cubicBezTo>
                <a:cubicBezTo>
                  <a:pt x="2837754" y="1867455"/>
                  <a:pt x="2668694" y="1910777"/>
                  <a:pt x="2524993" y="1955155"/>
                </a:cubicBezTo>
                <a:cubicBezTo>
                  <a:pt x="2476388" y="1969948"/>
                  <a:pt x="2427784" y="1975231"/>
                  <a:pt x="2379179" y="1978401"/>
                </a:cubicBezTo>
                <a:cubicBezTo>
                  <a:pt x="2376009" y="1974175"/>
                  <a:pt x="2373896" y="1969948"/>
                  <a:pt x="2370726" y="1965722"/>
                </a:cubicBezTo>
                <a:cubicBezTo>
                  <a:pt x="2429897" y="1956212"/>
                  <a:pt x="2489068" y="1947759"/>
                  <a:pt x="2548239" y="1937193"/>
                </a:cubicBezTo>
                <a:cubicBezTo>
                  <a:pt x="2595787" y="1917117"/>
                  <a:pt x="2641222" y="1865342"/>
                  <a:pt x="2665524" y="1863229"/>
                </a:cubicBezTo>
                <a:cubicBezTo>
                  <a:pt x="2760620" y="1823077"/>
                  <a:pt x="2884246" y="1816737"/>
                  <a:pt x="3005757" y="1793492"/>
                </a:cubicBezTo>
                <a:cubicBezTo>
                  <a:pt x="3101910" y="1755453"/>
                  <a:pt x="3226592" y="1779755"/>
                  <a:pt x="3348104" y="1756510"/>
                </a:cubicBezTo>
                <a:cubicBezTo>
                  <a:pt x="3372406" y="1755453"/>
                  <a:pt x="3395652" y="1721641"/>
                  <a:pt x="3394595" y="1704735"/>
                </a:cubicBezTo>
                <a:cubicBezTo>
                  <a:pt x="3567882" y="1726924"/>
                  <a:pt x="3661922" y="1627601"/>
                  <a:pt x="3835208" y="1634998"/>
                </a:cubicBezTo>
                <a:lnTo>
                  <a:pt x="3759131" y="1606469"/>
                </a:lnTo>
                <a:cubicBezTo>
                  <a:pt x="3857397" y="1585336"/>
                  <a:pt x="3929248" y="1550468"/>
                  <a:pt x="4052873" y="1528279"/>
                </a:cubicBezTo>
                <a:cubicBezTo>
                  <a:pt x="4152196" y="1524052"/>
                  <a:pt x="4222990" y="1456428"/>
                  <a:pt x="4296954" y="1452202"/>
                </a:cubicBezTo>
                <a:cubicBezTo>
                  <a:pt x="4543147" y="1410993"/>
                  <a:pt x="4791454" y="1403597"/>
                  <a:pt x="4986930" y="1316954"/>
                </a:cubicBezTo>
                <a:cubicBezTo>
                  <a:pt x="4963684" y="1349709"/>
                  <a:pt x="4915079" y="1351822"/>
                  <a:pt x="4889720" y="1368728"/>
                </a:cubicBezTo>
                <a:close/>
                <a:moveTo>
                  <a:pt x="3782377" y="1041174"/>
                </a:moveTo>
                <a:cubicBezTo>
                  <a:pt x="3672488" y="854152"/>
                  <a:pt x="4243066" y="727357"/>
                  <a:pt x="4443824" y="722074"/>
                </a:cubicBezTo>
                <a:cubicBezTo>
                  <a:pt x="4693188" y="727357"/>
                  <a:pt x="4984816" y="687205"/>
                  <a:pt x="5246859" y="610071"/>
                </a:cubicBezTo>
                <a:cubicBezTo>
                  <a:pt x="5431769" y="973550"/>
                  <a:pt x="4013778" y="672412"/>
                  <a:pt x="3782377" y="1041174"/>
                </a:cubicBezTo>
                <a:close/>
                <a:moveTo>
                  <a:pt x="7008253" y="335349"/>
                </a:moveTo>
                <a:cubicBezTo>
                  <a:pt x="7127652" y="334292"/>
                  <a:pt x="7229088" y="311046"/>
                  <a:pt x="7333694" y="285687"/>
                </a:cubicBezTo>
                <a:lnTo>
                  <a:pt x="7008253" y="335349"/>
                </a:lnTo>
                <a:close/>
                <a:moveTo>
                  <a:pt x="6099556" y="953475"/>
                </a:moveTo>
                <a:cubicBezTo>
                  <a:pt x="6272842" y="902757"/>
                  <a:pt x="6421826" y="817170"/>
                  <a:pt x="6596169" y="768565"/>
                </a:cubicBezTo>
                <a:cubicBezTo>
                  <a:pt x="6878288" y="666073"/>
                  <a:pt x="7200559" y="638600"/>
                  <a:pt x="7513320" y="607958"/>
                </a:cubicBezTo>
                <a:cubicBezTo>
                  <a:pt x="7540793" y="600562"/>
                  <a:pt x="7568265" y="592109"/>
                  <a:pt x="7594680" y="584712"/>
                </a:cubicBezTo>
                <a:cubicBezTo>
                  <a:pt x="7653852" y="572033"/>
                  <a:pt x="7704569" y="573090"/>
                  <a:pt x="7753174" y="582599"/>
                </a:cubicBezTo>
                <a:lnTo>
                  <a:pt x="7775363" y="580486"/>
                </a:lnTo>
                <a:lnTo>
                  <a:pt x="7762684" y="584712"/>
                </a:lnTo>
                <a:cubicBezTo>
                  <a:pt x="7836648" y="598449"/>
                  <a:pt x="7906385" y="624864"/>
                  <a:pt x="7995141" y="634374"/>
                </a:cubicBezTo>
                <a:lnTo>
                  <a:pt x="8020500" y="618524"/>
                </a:lnTo>
                <a:lnTo>
                  <a:pt x="8020500" y="667129"/>
                </a:lnTo>
                <a:cubicBezTo>
                  <a:pt x="7795439" y="777018"/>
                  <a:pt x="7520716" y="697771"/>
                  <a:pt x="7271353" y="748489"/>
                </a:cubicBezTo>
                <a:cubicBezTo>
                  <a:pt x="6946969" y="816113"/>
                  <a:pt x="6597226" y="830906"/>
                  <a:pt x="6274956" y="950305"/>
                </a:cubicBezTo>
                <a:cubicBezTo>
                  <a:pt x="6224237" y="967211"/>
                  <a:pt x="6149217" y="952418"/>
                  <a:pt x="6099556" y="953475"/>
                </a:cubicBezTo>
                <a:close/>
                <a:moveTo>
                  <a:pt x="8578398" y="987287"/>
                </a:moveTo>
                <a:cubicBezTo>
                  <a:pt x="8686173" y="968267"/>
                  <a:pt x="8795006" y="950305"/>
                  <a:pt x="8904895" y="934455"/>
                </a:cubicBezTo>
                <a:cubicBezTo>
                  <a:pt x="8989425" y="915436"/>
                  <a:pt x="9073955" y="893247"/>
                  <a:pt x="9157429" y="872114"/>
                </a:cubicBezTo>
                <a:cubicBezTo>
                  <a:pt x="9558946" y="792868"/>
                  <a:pt x="10025975" y="829849"/>
                  <a:pt x="10457077" y="798151"/>
                </a:cubicBezTo>
                <a:cubicBezTo>
                  <a:pt x="10470813" y="750603"/>
                  <a:pt x="10472927" y="703054"/>
                  <a:pt x="10459191" y="652336"/>
                </a:cubicBezTo>
                <a:cubicBezTo>
                  <a:pt x="9992162" y="592109"/>
                  <a:pt x="9523021" y="670299"/>
                  <a:pt x="9055992" y="636487"/>
                </a:cubicBezTo>
                <a:lnTo>
                  <a:pt x="9045426" y="641770"/>
                </a:lnTo>
                <a:cubicBezTo>
                  <a:pt x="8844667" y="736866"/>
                  <a:pt x="8520284" y="703054"/>
                  <a:pt x="8269864" y="782301"/>
                </a:cubicBezTo>
                <a:cubicBezTo>
                  <a:pt x="8019444" y="877398"/>
                  <a:pt x="7770080" y="904870"/>
                  <a:pt x="7520716" y="989400"/>
                </a:cubicBezTo>
                <a:cubicBezTo>
                  <a:pt x="7881026" y="986230"/>
                  <a:pt x="8223372" y="956644"/>
                  <a:pt x="8578398" y="987287"/>
                </a:cubicBezTo>
                <a:close/>
                <a:moveTo>
                  <a:pt x="5687472" y="1768133"/>
                </a:moveTo>
                <a:cubicBezTo>
                  <a:pt x="5783625" y="1756510"/>
                  <a:pt x="5880834" y="1744887"/>
                  <a:pt x="5979101" y="1733264"/>
                </a:cubicBezTo>
                <a:cubicBezTo>
                  <a:pt x="6251710" y="1689942"/>
                  <a:pt x="6492620" y="1636054"/>
                  <a:pt x="6740927" y="1577940"/>
                </a:cubicBezTo>
                <a:cubicBezTo>
                  <a:pt x="6559188" y="1586393"/>
                  <a:pt x="6375335" y="1593789"/>
                  <a:pt x="6191482" y="1598016"/>
                </a:cubicBezTo>
                <a:cubicBezTo>
                  <a:pt x="6006573" y="1618092"/>
                  <a:pt x="5852306" y="1702622"/>
                  <a:pt x="5687472" y="1768133"/>
                </a:cubicBezTo>
                <a:close/>
                <a:moveTo>
                  <a:pt x="6941686" y="1527222"/>
                </a:moveTo>
                <a:cubicBezTo>
                  <a:pt x="6874062" y="1544128"/>
                  <a:pt x="6807494" y="1561034"/>
                  <a:pt x="6740927" y="1576883"/>
                </a:cubicBezTo>
                <a:cubicBezTo>
                  <a:pt x="7011423" y="1563147"/>
                  <a:pt x="7278750" y="1542015"/>
                  <a:pt x="7547132" y="1518769"/>
                </a:cubicBezTo>
                <a:cubicBezTo>
                  <a:pt x="7987745" y="1452202"/>
                  <a:pt x="8428357" y="1400427"/>
                  <a:pt x="8870027" y="1316954"/>
                </a:cubicBezTo>
                <a:cubicBezTo>
                  <a:pt x="8920744" y="1308501"/>
                  <a:pt x="8970406" y="1302161"/>
                  <a:pt x="9020067" y="1295821"/>
                </a:cubicBezTo>
                <a:cubicBezTo>
                  <a:pt x="8610097" y="1284198"/>
                  <a:pt x="8199070" y="1272575"/>
                  <a:pt x="7804949" y="1289481"/>
                </a:cubicBezTo>
                <a:cubicBezTo>
                  <a:pt x="7410828" y="1308501"/>
                  <a:pt x="7031499" y="1358162"/>
                  <a:pt x="6684926" y="1461711"/>
                </a:cubicBezTo>
                <a:cubicBezTo>
                  <a:pt x="6672247" y="1465938"/>
                  <a:pt x="6658511" y="1470164"/>
                  <a:pt x="6644775" y="1473334"/>
                </a:cubicBezTo>
                <a:cubicBezTo>
                  <a:pt x="6975498" y="1460655"/>
                  <a:pt x="7303052" y="1435296"/>
                  <a:pt x="7629549" y="1407823"/>
                </a:cubicBezTo>
                <a:cubicBezTo>
                  <a:pt x="7400262" y="1444805"/>
                  <a:pt x="7170974" y="1481787"/>
                  <a:pt x="6941686" y="1527222"/>
                </a:cubicBezTo>
                <a:close/>
                <a:moveTo>
                  <a:pt x="8473792" y="1005249"/>
                </a:moveTo>
                <a:cubicBezTo>
                  <a:pt x="8498094" y="1006306"/>
                  <a:pt x="8521340" y="1006306"/>
                  <a:pt x="8545642" y="1007363"/>
                </a:cubicBezTo>
                <a:cubicBezTo>
                  <a:pt x="8573115" y="1002079"/>
                  <a:pt x="8600587" y="996796"/>
                  <a:pt x="8628059" y="991513"/>
                </a:cubicBezTo>
                <a:cubicBezTo>
                  <a:pt x="8611153" y="990456"/>
                  <a:pt x="8594248" y="988343"/>
                  <a:pt x="8578398" y="987287"/>
                </a:cubicBezTo>
                <a:cubicBezTo>
                  <a:pt x="8543529" y="993626"/>
                  <a:pt x="8508661" y="999966"/>
                  <a:pt x="8473792" y="1005249"/>
                </a:cubicBezTo>
                <a:close/>
                <a:moveTo>
                  <a:pt x="7762684" y="584712"/>
                </a:moveTo>
                <a:lnTo>
                  <a:pt x="7753174" y="582599"/>
                </a:lnTo>
                <a:cubicBezTo>
                  <a:pt x="7673927" y="591052"/>
                  <a:pt x="7593624" y="599505"/>
                  <a:pt x="7512264" y="607958"/>
                </a:cubicBezTo>
                <a:cubicBezTo>
                  <a:pt x="7400262" y="637544"/>
                  <a:pt x="7284033" y="662903"/>
                  <a:pt x="7164634" y="682979"/>
                </a:cubicBezTo>
                <a:cubicBezTo>
                  <a:pt x="7381242" y="663959"/>
                  <a:pt x="7595737" y="642827"/>
                  <a:pt x="7762684" y="584712"/>
                </a:cubicBezTo>
                <a:close/>
                <a:moveTo>
                  <a:pt x="7067425" y="202214"/>
                </a:moveTo>
                <a:cubicBezTo>
                  <a:pt x="7042065" y="202214"/>
                  <a:pt x="6992404" y="202214"/>
                  <a:pt x="6967045" y="203271"/>
                </a:cubicBezTo>
                <a:lnTo>
                  <a:pt x="6921610" y="232856"/>
                </a:lnTo>
                <a:cubicBezTo>
                  <a:pt x="6944856" y="233913"/>
                  <a:pt x="6969158" y="234969"/>
                  <a:pt x="6992404" y="236026"/>
                </a:cubicBezTo>
                <a:lnTo>
                  <a:pt x="7067425" y="202214"/>
                </a:lnTo>
                <a:close/>
                <a:moveTo>
                  <a:pt x="5590262" y="482220"/>
                </a:moveTo>
                <a:cubicBezTo>
                  <a:pt x="6032988" y="408256"/>
                  <a:pt x="6449299" y="338519"/>
                  <a:pt x="6862439" y="268781"/>
                </a:cubicBezTo>
                <a:cubicBezTo>
                  <a:pt x="6882515" y="256102"/>
                  <a:pt x="6902591" y="244479"/>
                  <a:pt x="6922667" y="231800"/>
                </a:cubicBezTo>
                <a:cubicBezTo>
                  <a:pt x="6644775" y="223347"/>
                  <a:pt x="6368995" y="245536"/>
                  <a:pt x="6116462" y="340632"/>
                </a:cubicBezTo>
                <a:cubicBezTo>
                  <a:pt x="6066801" y="357538"/>
                  <a:pt x="5991780" y="407199"/>
                  <a:pt x="5942119" y="408256"/>
                </a:cubicBezTo>
                <a:cubicBezTo>
                  <a:pt x="5704378" y="428332"/>
                  <a:pt x="5480374" y="482220"/>
                  <a:pt x="5255312" y="535051"/>
                </a:cubicBezTo>
                <a:cubicBezTo>
                  <a:pt x="5362032" y="518145"/>
                  <a:pt x="5470864" y="501239"/>
                  <a:pt x="5581809" y="483276"/>
                </a:cubicBezTo>
                <a:lnTo>
                  <a:pt x="5590262" y="482220"/>
                </a:lnTo>
                <a:close/>
              </a:path>
            </a:pathLst>
          </a:custGeom>
          <a:solidFill>
            <a:srgbClr val="F1E6DF"/>
          </a:solidFill>
          <a:ln w="105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6321FC3-ED2C-4F50-BD5A-A76132B795ED}"/>
              </a:ext>
            </a:extLst>
          </p:cNvPr>
          <p:cNvSpPr/>
          <p:nvPr/>
        </p:nvSpPr>
        <p:spPr>
          <a:xfrm rot="20050216" flipV="1">
            <a:off x="-2495554" y="-1618843"/>
            <a:ext cx="13188780" cy="2688436"/>
          </a:xfrm>
          <a:custGeom>
            <a:avLst/>
            <a:gdLst>
              <a:gd name="connsiteX0" fmla="*/ 13146222 w 13188780"/>
              <a:gd name="connsiteY0" fmla="*/ 1168627 h 2688436"/>
              <a:gd name="connsiteX1" fmla="*/ 10259 w 13188780"/>
              <a:gd name="connsiteY1" fmla="*/ 1580711 h 2688436"/>
              <a:gd name="connsiteX2" fmla="*/ 186715 w 13188780"/>
              <a:gd name="connsiteY2" fmla="*/ 786129 h 2688436"/>
              <a:gd name="connsiteX3" fmla="*/ 330416 w 13188780"/>
              <a:gd name="connsiteY3" fmla="*/ 1703280 h 2688436"/>
              <a:gd name="connsiteX4" fmla="*/ 674876 w 13188780"/>
              <a:gd name="connsiteY4" fmla="*/ 1692714 h 2688436"/>
              <a:gd name="connsiteX5" fmla="*/ 676989 w 13188780"/>
              <a:gd name="connsiteY5" fmla="*/ 2025551 h 2688436"/>
              <a:gd name="connsiteX6" fmla="*/ 2912808 w 13188780"/>
              <a:gd name="connsiteY6" fmla="*/ 2107967 h 2688436"/>
              <a:gd name="connsiteX7" fmla="*/ 5662146 w 13188780"/>
              <a:gd name="connsiteY7" fmla="*/ 2258008 h 2688436"/>
              <a:gd name="connsiteX8" fmla="*/ 2933940 w 13188780"/>
              <a:gd name="connsiteY8" fmla="*/ 2162912 h 2688436"/>
              <a:gd name="connsiteX9" fmla="*/ 655857 w 13188780"/>
              <a:gd name="connsiteY9" fmla="*/ 2130156 h 2688436"/>
              <a:gd name="connsiteX10" fmla="*/ 812237 w 13188780"/>
              <a:gd name="connsiteY10" fmla="*/ 2447144 h 2688436"/>
              <a:gd name="connsiteX11" fmla="*/ 2309475 w 13188780"/>
              <a:gd name="connsiteY11" fmla="*/ 2454540 h 2688436"/>
              <a:gd name="connsiteX12" fmla="*/ 6228498 w 13188780"/>
              <a:gd name="connsiteY12" fmla="*/ 2656355 h 2688436"/>
              <a:gd name="connsiteX13" fmla="*/ 8987345 w 13188780"/>
              <a:gd name="connsiteY13" fmla="*/ 2569713 h 2688436"/>
              <a:gd name="connsiteX14" fmla="*/ 12662287 w 13188780"/>
              <a:gd name="connsiteY14" fmla="*/ 2345708 h 2688436"/>
              <a:gd name="connsiteX15" fmla="*/ 12277675 w 13188780"/>
              <a:gd name="connsiteY15" fmla="*/ 1111570 h 2688436"/>
              <a:gd name="connsiteX16" fmla="*/ 12271336 w 13188780"/>
              <a:gd name="connsiteY16" fmla="*/ 894962 h 2688436"/>
              <a:gd name="connsiteX17" fmla="*/ 12823951 w 13188780"/>
              <a:gd name="connsiteY17" fmla="*/ 173286 h 2688436"/>
              <a:gd name="connsiteX18" fmla="*/ 11437658 w 13188780"/>
              <a:gd name="connsiteY18" fmla="*/ 0 h 2688436"/>
              <a:gd name="connsiteX19" fmla="*/ 10978027 w 13188780"/>
              <a:gd name="connsiteY19" fmla="*/ 14792 h 2688436"/>
              <a:gd name="connsiteX20" fmla="*/ 3114623 w 13188780"/>
              <a:gd name="connsiteY20" fmla="*/ 266270 h 2688436"/>
              <a:gd name="connsiteX21" fmla="*/ 8095554 w 13188780"/>
              <a:gd name="connsiteY21" fmla="*/ 214495 h 2688436"/>
              <a:gd name="connsiteX22" fmla="*/ 7990948 w 13188780"/>
              <a:gd name="connsiteY22" fmla="*/ 163777 h 2688436"/>
              <a:gd name="connsiteX23" fmla="*/ 8095554 w 13188780"/>
              <a:gd name="connsiteY23" fmla="*/ 214495 h 2688436"/>
              <a:gd name="connsiteX24" fmla="*/ 8108233 w 13188780"/>
              <a:gd name="connsiteY24" fmla="*/ 213438 h 2688436"/>
              <a:gd name="connsiteX25" fmla="*/ 8095554 w 13188780"/>
              <a:gd name="connsiteY25" fmla="*/ 214495 h 2688436"/>
              <a:gd name="connsiteX26" fmla="*/ 8111404 w 13188780"/>
              <a:gd name="connsiteY26" fmla="*/ 322271 h 2688436"/>
              <a:gd name="connsiteX27" fmla="*/ 3052283 w 13188780"/>
              <a:gd name="connsiteY27" fmla="*/ 480764 h 2688436"/>
              <a:gd name="connsiteX28" fmla="*/ 3045943 w 13188780"/>
              <a:gd name="connsiteY28" fmla="*/ 266270 h 2688436"/>
              <a:gd name="connsiteX29" fmla="*/ 1203189 w 13188780"/>
              <a:gd name="connsiteY29" fmla="*/ 214495 h 2688436"/>
              <a:gd name="connsiteX30" fmla="*/ 545968 w 13188780"/>
              <a:gd name="connsiteY30" fmla="*/ 464915 h 2688436"/>
              <a:gd name="connsiteX31" fmla="*/ 6304575 w 13188780"/>
              <a:gd name="connsiteY31" fmla="*/ 721675 h 2688436"/>
              <a:gd name="connsiteX32" fmla="*/ 3773957 w 13188780"/>
              <a:gd name="connsiteY32" fmla="*/ 747034 h 2688436"/>
              <a:gd name="connsiteX33" fmla="*/ 548081 w 13188780"/>
              <a:gd name="connsiteY33" fmla="*/ 631862 h 2688436"/>
              <a:gd name="connsiteX34" fmla="*/ 377964 w 13188780"/>
              <a:gd name="connsiteY34" fmla="*/ 603333 h 2688436"/>
              <a:gd name="connsiteX35" fmla="*/ 186715 w 13188780"/>
              <a:gd name="connsiteY35" fmla="*/ 786129 h 2688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3188780" h="2688436">
                <a:moveTo>
                  <a:pt x="13146222" y="1168627"/>
                </a:moveTo>
                <a:lnTo>
                  <a:pt x="10259" y="1580711"/>
                </a:lnTo>
                <a:moveTo>
                  <a:pt x="186715" y="786129"/>
                </a:moveTo>
                <a:cubicBezTo>
                  <a:pt x="-34120" y="1064022"/>
                  <a:pt x="-137669" y="1446519"/>
                  <a:pt x="330416" y="1703280"/>
                </a:cubicBezTo>
                <a:cubicBezTo>
                  <a:pt x="445588" y="1700110"/>
                  <a:pt x="674876" y="1692714"/>
                  <a:pt x="674876" y="1692714"/>
                </a:cubicBezTo>
                <a:cubicBezTo>
                  <a:pt x="723481" y="1798376"/>
                  <a:pt x="701292" y="1914605"/>
                  <a:pt x="676989" y="2025551"/>
                </a:cubicBezTo>
                <a:cubicBezTo>
                  <a:pt x="1421910" y="2060419"/>
                  <a:pt x="2167887" y="2081552"/>
                  <a:pt x="2912808" y="2107967"/>
                </a:cubicBezTo>
                <a:cubicBezTo>
                  <a:pt x="3844751" y="2107967"/>
                  <a:pt x="4764015" y="2137553"/>
                  <a:pt x="5662146" y="2258008"/>
                </a:cubicBezTo>
                <a:cubicBezTo>
                  <a:pt x="4744996" y="2178761"/>
                  <a:pt x="3850034" y="2195667"/>
                  <a:pt x="2933940" y="2162912"/>
                </a:cubicBezTo>
                <a:cubicBezTo>
                  <a:pt x="2187963" y="2162912"/>
                  <a:pt x="1412400" y="2125930"/>
                  <a:pt x="655857" y="2130156"/>
                </a:cubicBezTo>
                <a:cubicBezTo>
                  <a:pt x="634724" y="2259065"/>
                  <a:pt x="645290" y="2374237"/>
                  <a:pt x="812237" y="2447144"/>
                </a:cubicBezTo>
                <a:cubicBezTo>
                  <a:pt x="1047865" y="2602468"/>
                  <a:pt x="1846673" y="2414389"/>
                  <a:pt x="2309475" y="2454540"/>
                </a:cubicBezTo>
                <a:cubicBezTo>
                  <a:pt x="3580595" y="2630996"/>
                  <a:pt x="4958434" y="2533787"/>
                  <a:pt x="6228498" y="2656355"/>
                </a:cubicBezTo>
                <a:cubicBezTo>
                  <a:pt x="7150931" y="2735602"/>
                  <a:pt x="8069139" y="2653186"/>
                  <a:pt x="8987345" y="2569713"/>
                </a:cubicBezTo>
                <a:cubicBezTo>
                  <a:pt x="10247899" y="2421785"/>
                  <a:pt x="11635248" y="2595072"/>
                  <a:pt x="12662287" y="2345708"/>
                </a:cubicBezTo>
                <a:cubicBezTo>
                  <a:pt x="13575211" y="2100571"/>
                  <a:pt x="13206449" y="1353537"/>
                  <a:pt x="12277675" y="1111570"/>
                </a:cubicBezTo>
                <a:cubicBezTo>
                  <a:pt x="12275563" y="1057682"/>
                  <a:pt x="12272392" y="948849"/>
                  <a:pt x="12271336" y="894962"/>
                </a:cubicBezTo>
                <a:cubicBezTo>
                  <a:pt x="13194826" y="974209"/>
                  <a:pt x="12718289" y="446952"/>
                  <a:pt x="12823951" y="173286"/>
                </a:cubicBezTo>
                <a:cubicBezTo>
                  <a:pt x="12364319" y="188079"/>
                  <a:pt x="11902573" y="147928"/>
                  <a:pt x="11437658" y="0"/>
                </a:cubicBezTo>
                <a:cubicBezTo>
                  <a:pt x="11322487" y="3170"/>
                  <a:pt x="11092143" y="10566"/>
                  <a:pt x="10978027" y="14792"/>
                </a:cubicBezTo>
                <a:cubicBezTo>
                  <a:pt x="8281520" y="99322"/>
                  <a:pt x="5748790" y="284232"/>
                  <a:pt x="3114623" y="266270"/>
                </a:cubicBezTo>
                <a:cubicBezTo>
                  <a:pt x="4812620" y="318044"/>
                  <a:pt x="6400727" y="320157"/>
                  <a:pt x="8095554" y="214495"/>
                </a:cubicBezTo>
                <a:cubicBezTo>
                  <a:pt x="8106121" y="183852"/>
                  <a:pt x="8098724" y="159550"/>
                  <a:pt x="7990948" y="163777"/>
                </a:cubicBezTo>
                <a:cubicBezTo>
                  <a:pt x="8098724" y="160607"/>
                  <a:pt x="8106121" y="183852"/>
                  <a:pt x="8095554" y="214495"/>
                </a:cubicBezTo>
                <a:cubicBezTo>
                  <a:pt x="8099780" y="214495"/>
                  <a:pt x="8104007" y="214495"/>
                  <a:pt x="8108233" y="213438"/>
                </a:cubicBezTo>
                <a:cubicBezTo>
                  <a:pt x="8104007" y="213438"/>
                  <a:pt x="8099780" y="213438"/>
                  <a:pt x="8095554" y="214495"/>
                </a:cubicBezTo>
                <a:cubicBezTo>
                  <a:pt x="8083931" y="250420"/>
                  <a:pt x="8049063" y="294798"/>
                  <a:pt x="8111404" y="322271"/>
                </a:cubicBezTo>
                <a:cubicBezTo>
                  <a:pt x="6395444" y="646655"/>
                  <a:pt x="4772468" y="264156"/>
                  <a:pt x="3052283" y="480764"/>
                </a:cubicBezTo>
                <a:cubicBezTo>
                  <a:pt x="3050169" y="426876"/>
                  <a:pt x="3046999" y="320157"/>
                  <a:pt x="3045943" y="266270"/>
                </a:cubicBezTo>
                <a:cubicBezTo>
                  <a:pt x="2438383" y="260987"/>
                  <a:pt x="1824484" y="245137"/>
                  <a:pt x="1203189" y="214495"/>
                </a:cubicBezTo>
                <a:cubicBezTo>
                  <a:pt x="945372" y="222948"/>
                  <a:pt x="727707" y="331780"/>
                  <a:pt x="545968" y="464915"/>
                </a:cubicBezTo>
                <a:cubicBezTo>
                  <a:pt x="2390835" y="781903"/>
                  <a:pt x="4394197" y="681523"/>
                  <a:pt x="6304575" y="721675"/>
                </a:cubicBezTo>
                <a:cubicBezTo>
                  <a:pt x="5499426" y="747034"/>
                  <a:pt x="4582276" y="830507"/>
                  <a:pt x="3773957" y="747034"/>
                </a:cubicBezTo>
                <a:cubicBezTo>
                  <a:pt x="2621179" y="675183"/>
                  <a:pt x="1587800" y="761827"/>
                  <a:pt x="548081" y="631862"/>
                </a:cubicBezTo>
                <a:cubicBezTo>
                  <a:pt x="492080" y="623409"/>
                  <a:pt x="435022" y="612843"/>
                  <a:pt x="377964" y="603333"/>
                </a:cubicBezTo>
                <a:cubicBezTo>
                  <a:pt x="308227" y="665674"/>
                  <a:pt x="243773" y="729071"/>
                  <a:pt x="186715" y="786129"/>
                </a:cubicBezTo>
                <a:close/>
              </a:path>
            </a:pathLst>
          </a:custGeom>
          <a:solidFill>
            <a:srgbClr val="F1E6DF"/>
          </a:solidFill>
          <a:ln w="105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Clean">
            <a:extLst>
              <a:ext uri="{FF2B5EF4-FFF2-40B4-BE49-F238E27FC236}">
                <a16:creationId xmlns:a16="http://schemas.microsoft.com/office/drawing/2014/main" id="{93BA9028-5BB5-4A51-BEDE-6BD8ABAE8575}"/>
              </a:ext>
            </a:extLst>
          </p:cNvPr>
          <p:cNvSpPr txBox="1"/>
          <p:nvPr/>
        </p:nvSpPr>
        <p:spPr>
          <a:xfrm>
            <a:off x="671386" y="4455008"/>
            <a:ext cx="5760063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600" b="1" dirty="0">
                <a:solidFill>
                  <a:srgbClr val="58312E"/>
                </a:solidFill>
                <a:latin typeface="Georgia" panose="02040502050405020303" pitchFamily="18" charset="0"/>
              </a:rPr>
              <a:t>Clean </a:t>
            </a:r>
          </a:p>
        </p:txBody>
      </p:sp>
      <p:sp>
        <p:nvSpPr>
          <p:cNvPr id="11" name="design">
            <a:extLst>
              <a:ext uri="{FF2B5EF4-FFF2-40B4-BE49-F238E27FC236}">
                <a16:creationId xmlns:a16="http://schemas.microsoft.com/office/drawing/2014/main" id="{83F9246E-A9DE-4869-A254-09A87F7F0E1B}"/>
              </a:ext>
            </a:extLst>
          </p:cNvPr>
          <p:cNvSpPr txBox="1"/>
          <p:nvPr/>
        </p:nvSpPr>
        <p:spPr>
          <a:xfrm>
            <a:off x="775581" y="5330565"/>
            <a:ext cx="4274756" cy="12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8800" dirty="0">
                <a:solidFill>
                  <a:srgbClr val="894C47"/>
                </a:solidFill>
                <a:latin typeface="Adlery Pro" panose="02000000000000000000" pitchFamily="2" charset="0"/>
              </a:rPr>
              <a:t>design</a:t>
            </a:r>
          </a:p>
        </p:txBody>
      </p:sp>
      <p:pic>
        <p:nvPicPr>
          <p:cNvPr id="12" name="YOUR LOGO">
            <a:extLst>
              <a:ext uri="{FF2B5EF4-FFF2-40B4-BE49-F238E27FC236}">
                <a16:creationId xmlns:a16="http://schemas.microsoft.com/office/drawing/2014/main" id="{E2BB2EB2-0419-4D6B-86BC-DB20C9EF2F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1029" y="550871"/>
            <a:ext cx="2346960" cy="27432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0CA8741-B734-439B-9689-2784E4552DF8}"/>
              </a:ext>
            </a:extLst>
          </p:cNvPr>
          <p:cNvSpPr/>
          <p:nvPr/>
        </p:nvSpPr>
        <p:spPr>
          <a:xfrm>
            <a:off x="1411877" y="1209234"/>
            <a:ext cx="2918700" cy="2939512"/>
          </a:xfrm>
          <a:custGeom>
            <a:avLst/>
            <a:gdLst>
              <a:gd name="connsiteX0" fmla="*/ 2890305 w 2918700"/>
              <a:gd name="connsiteY0" fmla="*/ 1088579 h 2939512"/>
              <a:gd name="connsiteX1" fmla="*/ 2835100 w 2918700"/>
              <a:gd name="connsiteY1" fmla="*/ 887546 h 2939512"/>
              <a:gd name="connsiteX2" fmla="*/ 2748645 w 2918700"/>
              <a:gd name="connsiteY2" fmla="*/ 692762 h 2939512"/>
              <a:gd name="connsiteX3" fmla="*/ 2481989 w 2918700"/>
              <a:gd name="connsiteY3" fmla="*/ 360484 h 2939512"/>
              <a:gd name="connsiteX4" fmla="*/ 2122629 w 2918700"/>
              <a:gd name="connsiteY4" fmla="*/ 141743 h 2939512"/>
              <a:gd name="connsiteX5" fmla="*/ 1987217 w 2918700"/>
              <a:gd name="connsiteY5" fmla="*/ 109452 h 2939512"/>
              <a:gd name="connsiteX6" fmla="*/ 2083046 w 2918700"/>
              <a:gd name="connsiteY6" fmla="*/ 145909 h 2939512"/>
              <a:gd name="connsiteX7" fmla="*/ 1828890 w 2918700"/>
              <a:gd name="connsiteY7" fmla="*/ 103203 h 2939512"/>
              <a:gd name="connsiteX8" fmla="*/ 1721603 w 2918700"/>
              <a:gd name="connsiteY8" fmla="*/ 71954 h 2939512"/>
              <a:gd name="connsiteX9" fmla="*/ 1987217 w 2918700"/>
              <a:gd name="connsiteY9" fmla="*/ 109452 h 2939512"/>
              <a:gd name="connsiteX10" fmla="*/ 1697645 w 2918700"/>
              <a:gd name="connsiteY10" fmla="*/ 64663 h 2939512"/>
              <a:gd name="connsiteX11" fmla="*/ 1622649 w 2918700"/>
              <a:gd name="connsiteY11" fmla="*/ 47997 h 2939512"/>
              <a:gd name="connsiteX12" fmla="*/ 1763268 w 2918700"/>
              <a:gd name="connsiteY12" fmla="*/ 47997 h 2939512"/>
              <a:gd name="connsiteX13" fmla="*/ 1565359 w 2918700"/>
              <a:gd name="connsiteY13" fmla="*/ 35497 h 2939512"/>
              <a:gd name="connsiteX14" fmla="*/ 1541402 w 2918700"/>
              <a:gd name="connsiteY14" fmla="*/ 30289 h 2939512"/>
              <a:gd name="connsiteX15" fmla="*/ 1483071 w 2918700"/>
              <a:gd name="connsiteY15" fmla="*/ 22998 h 2939512"/>
              <a:gd name="connsiteX16" fmla="*/ 1422657 w 2918700"/>
              <a:gd name="connsiteY16" fmla="*/ 15706 h 2939512"/>
              <a:gd name="connsiteX17" fmla="*/ 1359117 w 2918700"/>
              <a:gd name="connsiteY17" fmla="*/ 10498 h 2939512"/>
              <a:gd name="connsiteX18" fmla="*/ 1248705 w 2918700"/>
              <a:gd name="connsiteY18" fmla="*/ 1124 h 2939512"/>
              <a:gd name="connsiteX19" fmla="*/ 760183 w 2918700"/>
              <a:gd name="connsiteY19" fmla="*/ 150076 h 2939512"/>
              <a:gd name="connsiteX20" fmla="*/ 92502 w 2918700"/>
              <a:gd name="connsiteY20" fmla="*/ 921920 h 2939512"/>
              <a:gd name="connsiteX21" fmla="*/ 95627 w 2918700"/>
              <a:gd name="connsiteY21" fmla="*/ 919837 h 2939512"/>
              <a:gd name="connsiteX22" fmla="*/ 24797 w 2918700"/>
              <a:gd name="connsiteY22" fmla="*/ 1158368 h 2939512"/>
              <a:gd name="connsiteX23" fmla="*/ 2923 w 2918700"/>
              <a:gd name="connsiteY23" fmla="*/ 1389609 h 2939512"/>
              <a:gd name="connsiteX24" fmla="*/ 38338 w 2918700"/>
              <a:gd name="connsiteY24" fmla="*/ 1813550 h 2939512"/>
              <a:gd name="connsiteX25" fmla="*/ 99794 w 2918700"/>
              <a:gd name="connsiteY25" fmla="*/ 2016667 h 2939512"/>
              <a:gd name="connsiteX26" fmla="*/ 191456 w 2918700"/>
              <a:gd name="connsiteY26" fmla="*/ 2213534 h 2939512"/>
              <a:gd name="connsiteX27" fmla="*/ 467487 w 2918700"/>
              <a:gd name="connsiteY27" fmla="*/ 2554145 h 2939512"/>
              <a:gd name="connsiteX28" fmla="*/ 740393 w 2918700"/>
              <a:gd name="connsiteY28" fmla="*/ 2739554 h 2939512"/>
              <a:gd name="connsiteX29" fmla="*/ 779974 w 2918700"/>
              <a:gd name="connsiteY29" fmla="*/ 2765595 h 2939512"/>
              <a:gd name="connsiteX30" fmla="*/ 795599 w 2918700"/>
              <a:gd name="connsiteY30" fmla="*/ 2766637 h 2939512"/>
              <a:gd name="connsiteX31" fmla="*/ 834139 w 2918700"/>
              <a:gd name="connsiteY31" fmla="*/ 2784345 h 2939512"/>
              <a:gd name="connsiteX32" fmla="*/ 970591 w 2918700"/>
              <a:gd name="connsiteY32" fmla="*/ 2820801 h 2939512"/>
              <a:gd name="connsiteX33" fmla="*/ 873720 w 2918700"/>
              <a:gd name="connsiteY33" fmla="*/ 2781219 h 2939512"/>
              <a:gd name="connsiteX34" fmla="*/ 1028923 w 2918700"/>
              <a:gd name="connsiteY34" fmla="*/ 2814551 h 2939512"/>
              <a:gd name="connsiteX35" fmla="*/ 963300 w 2918700"/>
              <a:gd name="connsiteY35" fmla="*/ 2815593 h 2939512"/>
              <a:gd name="connsiteX36" fmla="*/ 989341 w 2918700"/>
              <a:gd name="connsiteY36" fmla="*/ 2824968 h 2939512"/>
              <a:gd name="connsiteX37" fmla="*/ 970591 w 2918700"/>
              <a:gd name="connsiteY37" fmla="*/ 2820801 h 2939512"/>
              <a:gd name="connsiteX38" fmla="*/ 1035172 w 2918700"/>
              <a:gd name="connsiteY38" fmla="*/ 2839551 h 2939512"/>
              <a:gd name="connsiteX39" fmla="*/ 1033089 w 2918700"/>
              <a:gd name="connsiteY39" fmla="*/ 2848925 h 2939512"/>
              <a:gd name="connsiteX40" fmla="*/ 1132043 w 2918700"/>
              <a:gd name="connsiteY40" fmla="*/ 2874965 h 2939512"/>
              <a:gd name="connsiteX41" fmla="*/ 834139 w 2918700"/>
              <a:gd name="connsiteY41" fmla="*/ 2783303 h 2939512"/>
              <a:gd name="connsiteX42" fmla="*/ 798723 w 2918700"/>
              <a:gd name="connsiteY42" fmla="*/ 2772886 h 2939512"/>
              <a:gd name="connsiteX43" fmla="*/ 1166417 w 2918700"/>
              <a:gd name="connsiteY43" fmla="*/ 2883299 h 2939512"/>
              <a:gd name="connsiteX44" fmla="*/ 1277871 w 2918700"/>
              <a:gd name="connsiteY44" fmla="*/ 2905173 h 2939512"/>
              <a:gd name="connsiteX45" fmla="*/ 1335160 w 2918700"/>
              <a:gd name="connsiteY45" fmla="*/ 2915589 h 2939512"/>
              <a:gd name="connsiteX46" fmla="*/ 1393491 w 2918700"/>
              <a:gd name="connsiteY46" fmla="*/ 2921839 h 2939512"/>
              <a:gd name="connsiteX47" fmla="*/ 1452863 w 2918700"/>
              <a:gd name="connsiteY47" fmla="*/ 2928089 h 2939512"/>
              <a:gd name="connsiteX48" fmla="*/ 1515361 w 2918700"/>
              <a:gd name="connsiteY48" fmla="*/ 2931213 h 2939512"/>
              <a:gd name="connsiteX49" fmla="*/ 1625774 w 2918700"/>
              <a:gd name="connsiteY49" fmla="*/ 2937463 h 2939512"/>
              <a:gd name="connsiteX50" fmla="*/ 2118462 w 2918700"/>
              <a:gd name="connsiteY50" fmla="*/ 2773928 h 2939512"/>
              <a:gd name="connsiteX51" fmla="*/ 2341370 w 2918700"/>
              <a:gd name="connsiteY51" fmla="*/ 2620809 h 2939512"/>
              <a:gd name="connsiteX52" fmla="*/ 2559070 w 2918700"/>
              <a:gd name="connsiteY52" fmla="*/ 2422901 h 2939512"/>
              <a:gd name="connsiteX53" fmla="*/ 2731979 w 2918700"/>
              <a:gd name="connsiteY53" fmla="*/ 2141662 h 2939512"/>
              <a:gd name="connsiteX54" fmla="*/ 2808017 w 2918700"/>
              <a:gd name="connsiteY54" fmla="*/ 1982294 h 2939512"/>
              <a:gd name="connsiteX55" fmla="*/ 2804893 w 2918700"/>
              <a:gd name="connsiteY55" fmla="*/ 1984376 h 2939512"/>
              <a:gd name="connsiteX56" fmla="*/ 2883014 w 2918700"/>
              <a:gd name="connsiteY56" fmla="*/ 1743761 h 2939512"/>
              <a:gd name="connsiteX57" fmla="*/ 2911138 w 2918700"/>
              <a:gd name="connsiteY57" fmla="*/ 1511479 h 2939512"/>
              <a:gd name="connsiteX58" fmla="*/ 2890305 w 2918700"/>
              <a:gd name="connsiteY58" fmla="*/ 1088579 h 2939512"/>
              <a:gd name="connsiteX59" fmla="*/ 2234082 w 2918700"/>
              <a:gd name="connsiteY59" fmla="*/ 2463524 h 2939512"/>
              <a:gd name="connsiteX60" fmla="*/ 2322620 w 2918700"/>
              <a:gd name="connsiteY60" fmla="*/ 2399985 h 2939512"/>
              <a:gd name="connsiteX61" fmla="*/ 2288247 w 2918700"/>
              <a:gd name="connsiteY61" fmla="*/ 2432275 h 2939512"/>
              <a:gd name="connsiteX62" fmla="*/ 2174710 w 2918700"/>
              <a:gd name="connsiteY62" fmla="*/ 2517688 h 2939512"/>
              <a:gd name="connsiteX63" fmla="*/ 2225749 w 2918700"/>
              <a:gd name="connsiteY63" fmla="*/ 2469774 h 2939512"/>
              <a:gd name="connsiteX64" fmla="*/ 2234082 w 2918700"/>
              <a:gd name="connsiteY64" fmla="*/ 2463524 h 2939512"/>
              <a:gd name="connsiteX65" fmla="*/ 1637231 w 2918700"/>
              <a:gd name="connsiteY65" fmla="*/ 2805177 h 2939512"/>
              <a:gd name="connsiteX66" fmla="*/ 1670563 w 2918700"/>
              <a:gd name="connsiteY66" fmla="*/ 2801010 h 2939512"/>
              <a:gd name="connsiteX67" fmla="*/ 1664314 w 2918700"/>
              <a:gd name="connsiteY67" fmla="*/ 2802052 h 2939512"/>
              <a:gd name="connsiteX68" fmla="*/ 1637231 w 2918700"/>
              <a:gd name="connsiteY68" fmla="*/ 2805177 h 2939512"/>
              <a:gd name="connsiteX69" fmla="*/ 2285122 w 2918700"/>
              <a:gd name="connsiteY69" fmla="*/ 509437 h 2939512"/>
              <a:gd name="connsiteX70" fmla="*/ 2243457 w 2918700"/>
              <a:gd name="connsiteY70" fmla="*/ 474021 h 2939512"/>
              <a:gd name="connsiteX71" fmla="*/ 2304913 w 2918700"/>
              <a:gd name="connsiteY71" fmla="*/ 521936 h 2939512"/>
              <a:gd name="connsiteX72" fmla="*/ 2285122 w 2918700"/>
              <a:gd name="connsiteY72" fmla="*/ 509437 h 2939512"/>
              <a:gd name="connsiteX73" fmla="*/ 1320578 w 2918700"/>
              <a:gd name="connsiteY73" fmla="*/ 142785 h 2939512"/>
              <a:gd name="connsiteX74" fmla="*/ 1262246 w 2918700"/>
              <a:gd name="connsiteY74" fmla="*/ 151117 h 2939512"/>
              <a:gd name="connsiteX75" fmla="*/ 1276829 w 2918700"/>
              <a:gd name="connsiteY75" fmla="*/ 147993 h 2939512"/>
              <a:gd name="connsiteX76" fmla="*/ 1320578 w 2918700"/>
              <a:gd name="connsiteY76" fmla="*/ 142785 h 2939512"/>
              <a:gd name="connsiteX77" fmla="*/ 810182 w 2918700"/>
              <a:gd name="connsiteY77" fmla="*/ 332360 h 2939512"/>
              <a:gd name="connsiteX78" fmla="*/ 748726 w 2918700"/>
              <a:gd name="connsiteY78" fmla="*/ 366734 h 2939512"/>
              <a:gd name="connsiteX79" fmla="*/ 957050 w 2918700"/>
              <a:gd name="connsiteY79" fmla="*/ 251114 h 2939512"/>
              <a:gd name="connsiteX80" fmla="*/ 1051838 w 2918700"/>
              <a:gd name="connsiteY80" fmla="*/ 214657 h 2939512"/>
              <a:gd name="connsiteX81" fmla="*/ 1007048 w 2918700"/>
              <a:gd name="connsiteY81" fmla="*/ 234447 h 2939512"/>
              <a:gd name="connsiteX82" fmla="*/ 810182 w 2918700"/>
              <a:gd name="connsiteY82" fmla="*/ 332360 h 2939512"/>
              <a:gd name="connsiteX83" fmla="*/ 664354 w 2918700"/>
              <a:gd name="connsiteY83" fmla="*/ 431315 h 2939512"/>
              <a:gd name="connsiteX84" fmla="*/ 699769 w 2918700"/>
              <a:gd name="connsiteY84" fmla="*/ 402149 h 2939512"/>
              <a:gd name="connsiteX85" fmla="*/ 548734 w 2918700"/>
              <a:gd name="connsiteY85" fmla="*/ 541727 h 2939512"/>
              <a:gd name="connsiteX86" fmla="*/ 664354 w 2918700"/>
              <a:gd name="connsiteY86" fmla="*/ 431315 h 2939512"/>
              <a:gd name="connsiteX87" fmla="*/ 454987 w 2918700"/>
              <a:gd name="connsiteY87" fmla="*/ 654223 h 2939512"/>
              <a:gd name="connsiteX88" fmla="*/ 482070 w 2918700"/>
              <a:gd name="connsiteY88" fmla="*/ 617766 h 2939512"/>
              <a:gd name="connsiteX89" fmla="*/ 507069 w 2918700"/>
              <a:gd name="connsiteY89" fmla="*/ 587558 h 2939512"/>
              <a:gd name="connsiteX90" fmla="*/ 487278 w 2918700"/>
              <a:gd name="connsiteY90" fmla="*/ 618807 h 2939512"/>
              <a:gd name="connsiteX91" fmla="*/ 369574 w 2918700"/>
              <a:gd name="connsiteY91" fmla="*/ 826091 h 2939512"/>
              <a:gd name="connsiteX92" fmla="*/ 400823 w 2918700"/>
              <a:gd name="connsiteY92" fmla="*/ 747969 h 2939512"/>
              <a:gd name="connsiteX93" fmla="*/ 488319 w 2918700"/>
              <a:gd name="connsiteY93" fmla="*/ 618807 h 2939512"/>
              <a:gd name="connsiteX94" fmla="*/ 454987 w 2918700"/>
              <a:gd name="connsiteY94" fmla="*/ 654223 h 2939512"/>
              <a:gd name="connsiteX95" fmla="*/ 957050 w 2918700"/>
              <a:gd name="connsiteY95" fmla="*/ 213615 h 2939512"/>
              <a:gd name="connsiteX96" fmla="*/ 957050 w 2918700"/>
              <a:gd name="connsiteY96" fmla="*/ 213615 h 2939512"/>
              <a:gd name="connsiteX97" fmla="*/ 957050 w 2918700"/>
              <a:gd name="connsiteY97" fmla="*/ 213615 h 2939512"/>
              <a:gd name="connsiteX98" fmla="*/ 957050 w 2918700"/>
              <a:gd name="connsiteY98" fmla="*/ 213615 h 2939512"/>
              <a:gd name="connsiteX99" fmla="*/ 2498655 w 2918700"/>
              <a:gd name="connsiteY99" fmla="*/ 2168744 h 2939512"/>
              <a:gd name="connsiteX100" fmla="*/ 2517405 w 2918700"/>
              <a:gd name="connsiteY100" fmla="*/ 2126038 h 2939512"/>
              <a:gd name="connsiteX101" fmla="*/ 2520529 w 2918700"/>
              <a:gd name="connsiteY101" fmla="*/ 2120830 h 2939512"/>
              <a:gd name="connsiteX102" fmla="*/ 2498655 w 2918700"/>
              <a:gd name="connsiteY102" fmla="*/ 2168744 h 2939512"/>
              <a:gd name="connsiteX103" fmla="*/ 2628858 w 2918700"/>
              <a:gd name="connsiteY103" fmla="*/ 2244783 h 2939512"/>
              <a:gd name="connsiteX104" fmla="*/ 2695522 w 2918700"/>
              <a:gd name="connsiteY104" fmla="*/ 2130204 h 2939512"/>
              <a:gd name="connsiteX105" fmla="*/ 2640315 w 2918700"/>
              <a:gd name="connsiteY105" fmla="*/ 2231242 h 2939512"/>
              <a:gd name="connsiteX106" fmla="*/ 2633025 w 2918700"/>
              <a:gd name="connsiteY106" fmla="*/ 2241658 h 2939512"/>
              <a:gd name="connsiteX107" fmla="*/ 2628858 w 2918700"/>
              <a:gd name="connsiteY107" fmla="*/ 2244783 h 2939512"/>
              <a:gd name="connsiteX108" fmla="*/ 2712188 w 2918700"/>
              <a:gd name="connsiteY108" fmla="*/ 2096872 h 2939512"/>
              <a:gd name="connsiteX109" fmla="*/ 2738228 w 2918700"/>
              <a:gd name="connsiteY109" fmla="*/ 2013542 h 2939512"/>
              <a:gd name="connsiteX110" fmla="*/ 2795518 w 2918700"/>
              <a:gd name="connsiteY110" fmla="*/ 1852091 h 2939512"/>
              <a:gd name="connsiteX111" fmla="*/ 2712188 w 2918700"/>
              <a:gd name="connsiteY111" fmla="*/ 2096872 h 2939512"/>
              <a:gd name="connsiteX112" fmla="*/ 634147 w 2918700"/>
              <a:gd name="connsiteY112" fmla="*/ 2546854 h 2939512"/>
              <a:gd name="connsiteX113" fmla="*/ 541442 w 2918700"/>
              <a:gd name="connsiteY113" fmla="*/ 2489564 h 2939512"/>
              <a:gd name="connsiteX114" fmla="*/ 441446 w 2918700"/>
              <a:gd name="connsiteY114" fmla="*/ 2398944 h 2939512"/>
              <a:gd name="connsiteX115" fmla="*/ 262287 w 2918700"/>
              <a:gd name="connsiteY115" fmla="*/ 2167703 h 2939512"/>
              <a:gd name="connsiteX116" fmla="*/ 172707 w 2918700"/>
              <a:gd name="connsiteY116" fmla="*/ 2003126 h 2939512"/>
              <a:gd name="connsiteX117" fmla="*/ 60212 w 2918700"/>
              <a:gd name="connsiteY117" fmla="*/ 1585434 h 2939512"/>
              <a:gd name="connsiteX118" fmla="*/ 82086 w 2918700"/>
              <a:gd name="connsiteY118" fmla="*/ 1139619 h 2939512"/>
              <a:gd name="connsiteX119" fmla="*/ 132084 w 2918700"/>
              <a:gd name="connsiteY119" fmla="*/ 954210 h 2939512"/>
              <a:gd name="connsiteX120" fmla="*/ 166457 w 2918700"/>
              <a:gd name="connsiteY120" fmla="*/ 862547 h 2939512"/>
              <a:gd name="connsiteX121" fmla="*/ 202914 w 2918700"/>
              <a:gd name="connsiteY121" fmla="*/ 774009 h 2939512"/>
              <a:gd name="connsiteX122" fmla="*/ 264370 w 2918700"/>
              <a:gd name="connsiteY122" fmla="*/ 667764 h 2939512"/>
              <a:gd name="connsiteX123" fmla="*/ 269578 w 2918700"/>
              <a:gd name="connsiteY123" fmla="*/ 664639 h 2939512"/>
              <a:gd name="connsiteX124" fmla="*/ 196665 w 2918700"/>
              <a:gd name="connsiteY124" fmla="*/ 794842 h 2939512"/>
              <a:gd name="connsiteX125" fmla="*/ 167499 w 2918700"/>
              <a:gd name="connsiteY125" fmla="*/ 893796 h 2939512"/>
              <a:gd name="connsiteX126" fmla="*/ 89377 w 2918700"/>
              <a:gd name="connsiteY126" fmla="*/ 1163577 h 2939512"/>
              <a:gd name="connsiteX127" fmla="*/ 57087 w 2918700"/>
              <a:gd name="connsiteY127" fmla="*/ 1445857 h 2939512"/>
              <a:gd name="connsiteX128" fmla="*/ 67503 w 2918700"/>
              <a:gd name="connsiteY128" fmla="*/ 1487522 h 2939512"/>
              <a:gd name="connsiteX129" fmla="*/ 83127 w 2918700"/>
              <a:gd name="connsiteY129" fmla="*/ 1669806 h 2939512"/>
              <a:gd name="connsiteX130" fmla="*/ 124792 w 2918700"/>
              <a:gd name="connsiteY130" fmla="*/ 1848965 h 2939512"/>
              <a:gd name="connsiteX131" fmla="*/ 120626 w 2918700"/>
              <a:gd name="connsiteY131" fmla="*/ 1818759 h 2939512"/>
              <a:gd name="connsiteX132" fmla="*/ 117501 w 2918700"/>
              <a:gd name="connsiteY132" fmla="*/ 1788551 h 2939512"/>
              <a:gd name="connsiteX133" fmla="*/ 200831 w 2918700"/>
              <a:gd name="connsiteY133" fmla="*/ 2017709 h 2939512"/>
              <a:gd name="connsiteX134" fmla="*/ 301868 w 2918700"/>
              <a:gd name="connsiteY134" fmla="*/ 2195827 h 2939512"/>
              <a:gd name="connsiteX135" fmla="*/ 367491 w 2918700"/>
              <a:gd name="connsiteY135" fmla="*/ 2289573 h 2939512"/>
              <a:gd name="connsiteX136" fmla="*/ 357075 w 2918700"/>
              <a:gd name="connsiteY136" fmla="*/ 2279157 h 2939512"/>
              <a:gd name="connsiteX137" fmla="*/ 386240 w 2918700"/>
              <a:gd name="connsiteY137" fmla="*/ 2313530 h 2939512"/>
              <a:gd name="connsiteX138" fmla="*/ 490403 w 2918700"/>
              <a:gd name="connsiteY138" fmla="*/ 2429150 h 2939512"/>
              <a:gd name="connsiteX139" fmla="*/ 707061 w 2918700"/>
              <a:gd name="connsiteY139" fmla="*/ 2585394 h 2939512"/>
              <a:gd name="connsiteX140" fmla="*/ 634147 w 2918700"/>
              <a:gd name="connsiteY140" fmla="*/ 2546854 h 2939512"/>
              <a:gd name="connsiteX141" fmla="*/ 2841350 w 2918700"/>
              <a:gd name="connsiteY141" fmla="*/ 1712513 h 2939512"/>
              <a:gd name="connsiteX142" fmla="*/ 2844474 w 2918700"/>
              <a:gd name="connsiteY142" fmla="*/ 1633350 h 2939512"/>
              <a:gd name="connsiteX143" fmla="*/ 2865306 w 2918700"/>
              <a:gd name="connsiteY143" fmla="*/ 1458356 h 2939512"/>
              <a:gd name="connsiteX144" fmla="*/ 2855933 w 2918700"/>
              <a:gd name="connsiteY144" fmla="*/ 1416691 h 2939512"/>
              <a:gd name="connsiteX145" fmla="*/ 2845516 w 2918700"/>
              <a:gd name="connsiteY145" fmla="*/ 1234407 h 2939512"/>
              <a:gd name="connsiteX146" fmla="*/ 2809059 w 2918700"/>
              <a:gd name="connsiteY146" fmla="*/ 1056289 h 2939512"/>
              <a:gd name="connsiteX147" fmla="*/ 2812184 w 2918700"/>
              <a:gd name="connsiteY147" fmla="*/ 1086497 h 2939512"/>
              <a:gd name="connsiteX148" fmla="*/ 2814268 w 2918700"/>
              <a:gd name="connsiteY148" fmla="*/ 1116703 h 2939512"/>
              <a:gd name="connsiteX149" fmla="*/ 2737187 w 2918700"/>
              <a:gd name="connsiteY149" fmla="*/ 890671 h 2939512"/>
              <a:gd name="connsiteX150" fmla="*/ 2641357 w 2918700"/>
              <a:gd name="connsiteY150" fmla="*/ 715678 h 2939512"/>
              <a:gd name="connsiteX151" fmla="*/ 2459073 w 2918700"/>
              <a:gd name="connsiteY151" fmla="*/ 486521 h 2939512"/>
              <a:gd name="connsiteX152" fmla="*/ 2246582 w 2918700"/>
              <a:gd name="connsiteY152" fmla="*/ 336527 h 2939512"/>
              <a:gd name="connsiteX153" fmla="*/ 2317412 w 2918700"/>
              <a:gd name="connsiteY153" fmla="*/ 371942 h 2939512"/>
              <a:gd name="connsiteX154" fmla="*/ 2409075 w 2918700"/>
              <a:gd name="connsiteY154" fmla="*/ 426107 h 2939512"/>
              <a:gd name="connsiteX155" fmla="*/ 2506988 w 2918700"/>
              <a:gd name="connsiteY155" fmla="*/ 513603 h 2939512"/>
              <a:gd name="connsiteX156" fmla="*/ 2679898 w 2918700"/>
              <a:gd name="connsiteY156" fmla="*/ 739635 h 2939512"/>
              <a:gd name="connsiteX157" fmla="*/ 2765310 w 2918700"/>
              <a:gd name="connsiteY157" fmla="*/ 901087 h 2939512"/>
              <a:gd name="connsiteX158" fmla="*/ 2866349 w 2918700"/>
              <a:gd name="connsiteY158" fmla="*/ 1315654 h 2939512"/>
              <a:gd name="connsiteX159" fmla="*/ 2841350 w 2918700"/>
              <a:gd name="connsiteY159" fmla="*/ 1712513 h 293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2918700" h="2939512">
                <a:moveTo>
                  <a:pt x="2890305" y="1088579"/>
                </a:moveTo>
                <a:cubicBezTo>
                  <a:pt x="2875722" y="1019832"/>
                  <a:pt x="2859057" y="953168"/>
                  <a:pt x="2835100" y="887546"/>
                </a:cubicBezTo>
                <a:cubicBezTo>
                  <a:pt x="2812184" y="820882"/>
                  <a:pt x="2783019" y="755260"/>
                  <a:pt x="2748645" y="692762"/>
                </a:cubicBezTo>
                <a:cubicBezTo>
                  <a:pt x="2680939" y="567767"/>
                  <a:pt x="2589276" y="454231"/>
                  <a:pt x="2481989" y="360484"/>
                </a:cubicBezTo>
                <a:cubicBezTo>
                  <a:pt x="2374701" y="265696"/>
                  <a:pt x="2250748" y="193824"/>
                  <a:pt x="2122629" y="141743"/>
                </a:cubicBezTo>
                <a:cubicBezTo>
                  <a:pt x="2079922" y="129244"/>
                  <a:pt x="2034090" y="119869"/>
                  <a:pt x="1987217" y="109452"/>
                </a:cubicBezTo>
                <a:cubicBezTo>
                  <a:pt x="2018466" y="119869"/>
                  <a:pt x="2050756" y="132368"/>
                  <a:pt x="2083046" y="145909"/>
                </a:cubicBezTo>
                <a:cubicBezTo>
                  <a:pt x="2008050" y="130285"/>
                  <a:pt x="1921595" y="113619"/>
                  <a:pt x="1828890" y="103203"/>
                </a:cubicBezTo>
                <a:cubicBezTo>
                  <a:pt x="1791391" y="91745"/>
                  <a:pt x="1754935" y="81329"/>
                  <a:pt x="1721603" y="71954"/>
                </a:cubicBezTo>
                <a:cubicBezTo>
                  <a:pt x="1814307" y="79246"/>
                  <a:pt x="1903887" y="91745"/>
                  <a:pt x="1987217" y="109452"/>
                </a:cubicBezTo>
                <a:cubicBezTo>
                  <a:pt x="1883055" y="77162"/>
                  <a:pt x="1788267" y="65705"/>
                  <a:pt x="1697645" y="64663"/>
                </a:cubicBezTo>
                <a:cubicBezTo>
                  <a:pt x="1672647" y="58413"/>
                  <a:pt x="1647647" y="53205"/>
                  <a:pt x="1622649" y="47997"/>
                </a:cubicBezTo>
                <a:cubicBezTo>
                  <a:pt x="1669522" y="45914"/>
                  <a:pt x="1715353" y="45914"/>
                  <a:pt x="1763268" y="47997"/>
                </a:cubicBezTo>
                <a:cubicBezTo>
                  <a:pt x="1697645" y="39664"/>
                  <a:pt x="1632023" y="35497"/>
                  <a:pt x="1565359" y="35497"/>
                </a:cubicBezTo>
                <a:lnTo>
                  <a:pt x="1541402" y="30289"/>
                </a:lnTo>
                <a:cubicBezTo>
                  <a:pt x="1522652" y="28206"/>
                  <a:pt x="1502862" y="25081"/>
                  <a:pt x="1483071" y="22998"/>
                </a:cubicBezTo>
                <a:cubicBezTo>
                  <a:pt x="1463280" y="20914"/>
                  <a:pt x="1443489" y="17790"/>
                  <a:pt x="1422657" y="15706"/>
                </a:cubicBezTo>
                <a:cubicBezTo>
                  <a:pt x="1401824" y="12582"/>
                  <a:pt x="1380992" y="10498"/>
                  <a:pt x="1359117" y="10498"/>
                </a:cubicBezTo>
                <a:cubicBezTo>
                  <a:pt x="1316411" y="10498"/>
                  <a:pt x="1314328" y="-4084"/>
                  <a:pt x="1248705" y="1124"/>
                </a:cubicBezTo>
                <a:cubicBezTo>
                  <a:pt x="1077879" y="22998"/>
                  <a:pt x="910177" y="70913"/>
                  <a:pt x="760183" y="150076"/>
                </a:cubicBezTo>
                <a:cubicBezTo>
                  <a:pt x="441446" y="322985"/>
                  <a:pt x="216456" y="602141"/>
                  <a:pt x="92502" y="921920"/>
                </a:cubicBezTo>
                <a:cubicBezTo>
                  <a:pt x="93543" y="919837"/>
                  <a:pt x="95627" y="919837"/>
                  <a:pt x="95627" y="919837"/>
                </a:cubicBezTo>
                <a:cubicBezTo>
                  <a:pt x="66461" y="995875"/>
                  <a:pt x="42504" y="1075038"/>
                  <a:pt x="24797" y="1158368"/>
                </a:cubicBezTo>
                <a:cubicBezTo>
                  <a:pt x="7089" y="1240657"/>
                  <a:pt x="9172" y="1305238"/>
                  <a:pt x="2923" y="1389609"/>
                </a:cubicBezTo>
                <a:cubicBezTo>
                  <a:pt x="-6452" y="1532312"/>
                  <a:pt x="7089" y="1676056"/>
                  <a:pt x="38338" y="1813550"/>
                </a:cubicBezTo>
                <a:cubicBezTo>
                  <a:pt x="53962" y="1883339"/>
                  <a:pt x="73753" y="1950003"/>
                  <a:pt x="99794" y="2016667"/>
                </a:cubicBezTo>
                <a:cubicBezTo>
                  <a:pt x="124792" y="2084373"/>
                  <a:pt x="155000" y="2149995"/>
                  <a:pt x="191456" y="2213534"/>
                </a:cubicBezTo>
                <a:cubicBezTo>
                  <a:pt x="263329" y="2340612"/>
                  <a:pt x="357075" y="2457274"/>
                  <a:pt x="467487" y="2554145"/>
                </a:cubicBezTo>
                <a:cubicBezTo>
                  <a:pt x="550817" y="2628101"/>
                  <a:pt x="643522" y="2689556"/>
                  <a:pt x="740393" y="2739554"/>
                </a:cubicBezTo>
                <a:cubicBezTo>
                  <a:pt x="746642" y="2745804"/>
                  <a:pt x="760183" y="2755179"/>
                  <a:pt x="779974" y="2765595"/>
                </a:cubicBezTo>
                <a:cubicBezTo>
                  <a:pt x="785182" y="2765595"/>
                  <a:pt x="790391" y="2765595"/>
                  <a:pt x="795599" y="2766637"/>
                </a:cubicBezTo>
                <a:cubicBezTo>
                  <a:pt x="808098" y="2772886"/>
                  <a:pt x="821639" y="2778094"/>
                  <a:pt x="834139" y="2784345"/>
                </a:cubicBezTo>
                <a:cubicBezTo>
                  <a:pt x="876845" y="2797886"/>
                  <a:pt x="922677" y="2808302"/>
                  <a:pt x="970591" y="2820801"/>
                </a:cubicBezTo>
                <a:cubicBezTo>
                  <a:pt x="939343" y="2809343"/>
                  <a:pt x="907053" y="2795802"/>
                  <a:pt x="873720" y="2781219"/>
                </a:cubicBezTo>
                <a:cubicBezTo>
                  <a:pt x="921635" y="2792677"/>
                  <a:pt x="973716" y="2804135"/>
                  <a:pt x="1028923" y="2814551"/>
                </a:cubicBezTo>
                <a:cubicBezTo>
                  <a:pt x="1004965" y="2813510"/>
                  <a:pt x="982050" y="2813510"/>
                  <a:pt x="963300" y="2815593"/>
                </a:cubicBezTo>
                <a:cubicBezTo>
                  <a:pt x="970591" y="2818718"/>
                  <a:pt x="979966" y="2821843"/>
                  <a:pt x="989341" y="2824968"/>
                </a:cubicBezTo>
                <a:cubicBezTo>
                  <a:pt x="983091" y="2823926"/>
                  <a:pt x="976842" y="2822884"/>
                  <a:pt x="970591" y="2820801"/>
                </a:cubicBezTo>
                <a:cubicBezTo>
                  <a:pt x="992466" y="2828092"/>
                  <a:pt x="1014340" y="2834342"/>
                  <a:pt x="1035172" y="2839551"/>
                </a:cubicBezTo>
                <a:cubicBezTo>
                  <a:pt x="1034131" y="2843717"/>
                  <a:pt x="1033089" y="2848925"/>
                  <a:pt x="1033089" y="2848925"/>
                </a:cubicBezTo>
                <a:cubicBezTo>
                  <a:pt x="1068504" y="2858300"/>
                  <a:pt x="1100795" y="2866633"/>
                  <a:pt x="1132043" y="2874965"/>
                </a:cubicBezTo>
                <a:cubicBezTo>
                  <a:pt x="1031006" y="2855175"/>
                  <a:pt x="931010" y="2824968"/>
                  <a:pt x="834139" y="2783303"/>
                </a:cubicBezTo>
                <a:cubicBezTo>
                  <a:pt x="822681" y="2780178"/>
                  <a:pt x="810182" y="2776011"/>
                  <a:pt x="798723" y="2772886"/>
                </a:cubicBezTo>
                <a:cubicBezTo>
                  <a:pt x="931010" y="2842675"/>
                  <a:pt x="1052880" y="2870799"/>
                  <a:pt x="1166417" y="2883299"/>
                </a:cubicBezTo>
                <a:cubicBezTo>
                  <a:pt x="1203916" y="2893715"/>
                  <a:pt x="1241414" y="2897881"/>
                  <a:pt x="1277871" y="2905173"/>
                </a:cubicBezTo>
                <a:lnTo>
                  <a:pt x="1335160" y="2915589"/>
                </a:lnTo>
                <a:cubicBezTo>
                  <a:pt x="1353909" y="2917672"/>
                  <a:pt x="1373700" y="2919756"/>
                  <a:pt x="1393491" y="2921839"/>
                </a:cubicBezTo>
                <a:cubicBezTo>
                  <a:pt x="1413282" y="2923922"/>
                  <a:pt x="1433073" y="2926005"/>
                  <a:pt x="1452863" y="2928089"/>
                </a:cubicBezTo>
                <a:cubicBezTo>
                  <a:pt x="1473696" y="2930172"/>
                  <a:pt x="1494528" y="2932255"/>
                  <a:pt x="1515361" y="2931213"/>
                </a:cubicBezTo>
                <a:cubicBezTo>
                  <a:pt x="1558068" y="2930172"/>
                  <a:pt x="1560151" y="2944754"/>
                  <a:pt x="1625774" y="2937463"/>
                </a:cubicBezTo>
                <a:cubicBezTo>
                  <a:pt x="1797642" y="2910381"/>
                  <a:pt x="1966385" y="2858300"/>
                  <a:pt x="2118462" y="2773928"/>
                </a:cubicBezTo>
                <a:cubicBezTo>
                  <a:pt x="2198667" y="2729138"/>
                  <a:pt x="2272622" y="2678099"/>
                  <a:pt x="2341370" y="2620809"/>
                </a:cubicBezTo>
                <a:cubicBezTo>
                  <a:pt x="2421574" y="2563520"/>
                  <a:pt x="2495529" y="2497898"/>
                  <a:pt x="2559070" y="2422901"/>
                </a:cubicBezTo>
                <a:cubicBezTo>
                  <a:pt x="2629899" y="2337487"/>
                  <a:pt x="2688230" y="2242700"/>
                  <a:pt x="2731979" y="2141662"/>
                </a:cubicBezTo>
                <a:cubicBezTo>
                  <a:pt x="2760102" y="2089581"/>
                  <a:pt x="2785102" y="2036458"/>
                  <a:pt x="2808017" y="1982294"/>
                </a:cubicBezTo>
                <a:cubicBezTo>
                  <a:pt x="2805934" y="1984376"/>
                  <a:pt x="2804893" y="1984376"/>
                  <a:pt x="2804893" y="1984376"/>
                </a:cubicBezTo>
                <a:cubicBezTo>
                  <a:pt x="2836141" y="1907297"/>
                  <a:pt x="2862182" y="1827091"/>
                  <a:pt x="2883014" y="1743761"/>
                </a:cubicBezTo>
                <a:cubicBezTo>
                  <a:pt x="2902806" y="1661473"/>
                  <a:pt x="2903847" y="1595851"/>
                  <a:pt x="2911138" y="1511479"/>
                </a:cubicBezTo>
                <a:cubicBezTo>
                  <a:pt x="2926762" y="1369818"/>
                  <a:pt x="2917387" y="1226074"/>
                  <a:pt x="2890305" y="1088579"/>
                </a:cubicBezTo>
                <a:close/>
                <a:moveTo>
                  <a:pt x="2234082" y="2463524"/>
                </a:moveTo>
                <a:cubicBezTo>
                  <a:pt x="2265331" y="2444775"/>
                  <a:pt x="2294497" y="2423942"/>
                  <a:pt x="2322620" y="2399985"/>
                </a:cubicBezTo>
                <a:cubicBezTo>
                  <a:pt x="2311162" y="2411443"/>
                  <a:pt x="2299705" y="2421859"/>
                  <a:pt x="2288247" y="2432275"/>
                </a:cubicBezTo>
                <a:cubicBezTo>
                  <a:pt x="2252832" y="2462482"/>
                  <a:pt x="2215333" y="2491648"/>
                  <a:pt x="2174710" y="2517688"/>
                </a:cubicBezTo>
                <a:cubicBezTo>
                  <a:pt x="2192417" y="2502064"/>
                  <a:pt x="2209083" y="2486440"/>
                  <a:pt x="2225749" y="2469774"/>
                </a:cubicBezTo>
                <a:cubicBezTo>
                  <a:pt x="2228874" y="2467691"/>
                  <a:pt x="2231999" y="2465607"/>
                  <a:pt x="2234082" y="2463524"/>
                </a:cubicBezTo>
                <a:close/>
                <a:moveTo>
                  <a:pt x="1637231" y="2805177"/>
                </a:moveTo>
                <a:cubicBezTo>
                  <a:pt x="1648689" y="2804135"/>
                  <a:pt x="1659106" y="2803094"/>
                  <a:pt x="1670563" y="2801010"/>
                </a:cubicBezTo>
                <a:cubicBezTo>
                  <a:pt x="1668480" y="2801010"/>
                  <a:pt x="1666397" y="2802052"/>
                  <a:pt x="1664314" y="2802052"/>
                </a:cubicBezTo>
                <a:cubicBezTo>
                  <a:pt x="1654939" y="2803094"/>
                  <a:pt x="1645564" y="2804135"/>
                  <a:pt x="1637231" y="2805177"/>
                </a:cubicBezTo>
                <a:close/>
                <a:moveTo>
                  <a:pt x="2285122" y="509437"/>
                </a:moveTo>
                <a:cubicBezTo>
                  <a:pt x="2271581" y="496937"/>
                  <a:pt x="2258040" y="485479"/>
                  <a:pt x="2243457" y="474021"/>
                </a:cubicBezTo>
                <a:cubicBezTo>
                  <a:pt x="2264289" y="488604"/>
                  <a:pt x="2285122" y="505270"/>
                  <a:pt x="2304913" y="521936"/>
                </a:cubicBezTo>
                <a:cubicBezTo>
                  <a:pt x="2298663" y="517769"/>
                  <a:pt x="2291371" y="513603"/>
                  <a:pt x="2285122" y="509437"/>
                </a:cubicBezTo>
                <a:close/>
                <a:moveTo>
                  <a:pt x="1320578" y="142785"/>
                </a:moveTo>
                <a:cubicBezTo>
                  <a:pt x="1300787" y="144868"/>
                  <a:pt x="1282037" y="147993"/>
                  <a:pt x="1262246" y="151117"/>
                </a:cubicBezTo>
                <a:cubicBezTo>
                  <a:pt x="1267454" y="150076"/>
                  <a:pt x="1271621" y="149035"/>
                  <a:pt x="1276829" y="147993"/>
                </a:cubicBezTo>
                <a:cubicBezTo>
                  <a:pt x="1293495" y="146951"/>
                  <a:pt x="1308078" y="144868"/>
                  <a:pt x="1320578" y="142785"/>
                </a:cubicBezTo>
                <a:close/>
                <a:moveTo>
                  <a:pt x="810182" y="332360"/>
                </a:moveTo>
                <a:cubicBezTo>
                  <a:pt x="790391" y="342777"/>
                  <a:pt x="769558" y="354234"/>
                  <a:pt x="748726" y="366734"/>
                </a:cubicBezTo>
                <a:cubicBezTo>
                  <a:pt x="812264" y="321944"/>
                  <a:pt x="883095" y="283404"/>
                  <a:pt x="957050" y="251114"/>
                </a:cubicBezTo>
                <a:cubicBezTo>
                  <a:pt x="988299" y="237573"/>
                  <a:pt x="1019548" y="226115"/>
                  <a:pt x="1051838" y="214657"/>
                </a:cubicBezTo>
                <a:cubicBezTo>
                  <a:pt x="1036214" y="220906"/>
                  <a:pt x="1021631" y="227157"/>
                  <a:pt x="1007048" y="234447"/>
                </a:cubicBezTo>
                <a:cubicBezTo>
                  <a:pt x="936218" y="258405"/>
                  <a:pt x="870596" y="291737"/>
                  <a:pt x="810182" y="332360"/>
                </a:cubicBezTo>
                <a:close/>
                <a:moveTo>
                  <a:pt x="664354" y="431315"/>
                </a:moveTo>
                <a:cubicBezTo>
                  <a:pt x="675812" y="420898"/>
                  <a:pt x="687269" y="411524"/>
                  <a:pt x="699769" y="402149"/>
                </a:cubicBezTo>
                <a:cubicBezTo>
                  <a:pt x="674770" y="435481"/>
                  <a:pt x="609148" y="485479"/>
                  <a:pt x="548734" y="541727"/>
                </a:cubicBezTo>
                <a:cubicBezTo>
                  <a:pt x="585190" y="503187"/>
                  <a:pt x="624772" y="465688"/>
                  <a:pt x="664354" y="431315"/>
                </a:cubicBezTo>
                <a:close/>
                <a:moveTo>
                  <a:pt x="454987" y="654223"/>
                </a:moveTo>
                <a:cubicBezTo>
                  <a:pt x="463320" y="641723"/>
                  <a:pt x="472695" y="629223"/>
                  <a:pt x="482070" y="617766"/>
                </a:cubicBezTo>
                <a:cubicBezTo>
                  <a:pt x="490403" y="607349"/>
                  <a:pt x="498736" y="597975"/>
                  <a:pt x="507069" y="587558"/>
                </a:cubicBezTo>
                <a:cubicBezTo>
                  <a:pt x="500819" y="595891"/>
                  <a:pt x="483111" y="614640"/>
                  <a:pt x="487278" y="618807"/>
                </a:cubicBezTo>
                <a:cubicBezTo>
                  <a:pt x="439363" y="686513"/>
                  <a:pt x="399781" y="758385"/>
                  <a:pt x="369574" y="826091"/>
                </a:cubicBezTo>
                <a:cubicBezTo>
                  <a:pt x="377907" y="800050"/>
                  <a:pt x="387282" y="774009"/>
                  <a:pt x="400823" y="747969"/>
                </a:cubicBezTo>
                <a:cubicBezTo>
                  <a:pt x="427905" y="703178"/>
                  <a:pt x="456029" y="660472"/>
                  <a:pt x="488319" y="618807"/>
                </a:cubicBezTo>
                <a:cubicBezTo>
                  <a:pt x="475820" y="630265"/>
                  <a:pt x="465404" y="642764"/>
                  <a:pt x="454987" y="654223"/>
                </a:cubicBezTo>
                <a:close/>
                <a:moveTo>
                  <a:pt x="957050" y="213615"/>
                </a:move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lose/>
                <a:moveTo>
                  <a:pt x="2498655" y="2168744"/>
                </a:moveTo>
                <a:cubicBezTo>
                  <a:pt x="2504904" y="2154162"/>
                  <a:pt x="2511154" y="2140620"/>
                  <a:pt x="2517405" y="2126038"/>
                </a:cubicBezTo>
                <a:cubicBezTo>
                  <a:pt x="2518446" y="2123954"/>
                  <a:pt x="2519487" y="2122913"/>
                  <a:pt x="2520529" y="2120830"/>
                </a:cubicBezTo>
                <a:cubicBezTo>
                  <a:pt x="2514279" y="2136454"/>
                  <a:pt x="2506988" y="2152078"/>
                  <a:pt x="2498655" y="2168744"/>
                </a:cubicBezTo>
                <a:close/>
                <a:moveTo>
                  <a:pt x="2628858" y="2244783"/>
                </a:moveTo>
                <a:cubicBezTo>
                  <a:pt x="2651773" y="2206243"/>
                  <a:pt x="2674690" y="2168744"/>
                  <a:pt x="2695522" y="2130204"/>
                </a:cubicBezTo>
                <a:cubicBezTo>
                  <a:pt x="2678856" y="2164578"/>
                  <a:pt x="2660107" y="2198952"/>
                  <a:pt x="2640315" y="2231242"/>
                </a:cubicBezTo>
                <a:cubicBezTo>
                  <a:pt x="2638233" y="2235408"/>
                  <a:pt x="2636149" y="2238533"/>
                  <a:pt x="2633025" y="2241658"/>
                </a:cubicBezTo>
                <a:cubicBezTo>
                  <a:pt x="2631983" y="2242700"/>
                  <a:pt x="2630941" y="2243741"/>
                  <a:pt x="2628858" y="2244783"/>
                </a:cubicBezTo>
                <a:close/>
                <a:moveTo>
                  <a:pt x="2712188" y="2096872"/>
                </a:moveTo>
                <a:cubicBezTo>
                  <a:pt x="2723645" y="2062498"/>
                  <a:pt x="2730938" y="2030208"/>
                  <a:pt x="2738228" y="2013542"/>
                </a:cubicBezTo>
                <a:cubicBezTo>
                  <a:pt x="2756978" y="1965627"/>
                  <a:pt x="2776768" y="1910421"/>
                  <a:pt x="2795518" y="1852091"/>
                </a:cubicBezTo>
                <a:cubicBezTo>
                  <a:pt x="2775727" y="1936462"/>
                  <a:pt x="2747603" y="2018751"/>
                  <a:pt x="2712188" y="2096872"/>
                </a:cubicBezTo>
                <a:close/>
                <a:moveTo>
                  <a:pt x="634147" y="2546854"/>
                </a:moveTo>
                <a:cubicBezTo>
                  <a:pt x="606023" y="2534355"/>
                  <a:pt x="575816" y="2513522"/>
                  <a:pt x="541442" y="2489564"/>
                </a:cubicBezTo>
                <a:cubicBezTo>
                  <a:pt x="509152" y="2463524"/>
                  <a:pt x="473736" y="2434358"/>
                  <a:pt x="441446" y="2398944"/>
                </a:cubicBezTo>
                <a:cubicBezTo>
                  <a:pt x="374782" y="2330196"/>
                  <a:pt x="311243" y="2246866"/>
                  <a:pt x="262287" y="2167703"/>
                </a:cubicBezTo>
                <a:cubicBezTo>
                  <a:pt x="229997" y="2114580"/>
                  <a:pt x="196665" y="2060416"/>
                  <a:pt x="172707" y="2003126"/>
                </a:cubicBezTo>
                <a:cubicBezTo>
                  <a:pt x="115418" y="1870840"/>
                  <a:pt x="76878" y="1731262"/>
                  <a:pt x="60212" y="1585434"/>
                </a:cubicBezTo>
                <a:cubicBezTo>
                  <a:pt x="42504" y="1439607"/>
                  <a:pt x="50837" y="1288571"/>
                  <a:pt x="82086" y="1139619"/>
                </a:cubicBezTo>
                <a:cubicBezTo>
                  <a:pt x="94585" y="1080247"/>
                  <a:pt x="111251" y="1016708"/>
                  <a:pt x="132084" y="954210"/>
                </a:cubicBezTo>
                <a:cubicBezTo>
                  <a:pt x="141459" y="922962"/>
                  <a:pt x="155000" y="892754"/>
                  <a:pt x="166457" y="862547"/>
                </a:cubicBezTo>
                <a:cubicBezTo>
                  <a:pt x="178957" y="832340"/>
                  <a:pt x="189373" y="802133"/>
                  <a:pt x="202914" y="774009"/>
                </a:cubicBezTo>
                <a:cubicBezTo>
                  <a:pt x="221664" y="737553"/>
                  <a:pt x="242496" y="702137"/>
                  <a:pt x="264370" y="667764"/>
                </a:cubicBezTo>
                <a:cubicBezTo>
                  <a:pt x="266454" y="666722"/>
                  <a:pt x="268537" y="665680"/>
                  <a:pt x="269578" y="664639"/>
                </a:cubicBezTo>
                <a:cubicBezTo>
                  <a:pt x="244579" y="707345"/>
                  <a:pt x="218538" y="750052"/>
                  <a:pt x="196665" y="794842"/>
                </a:cubicBezTo>
                <a:cubicBezTo>
                  <a:pt x="182082" y="833381"/>
                  <a:pt x="175832" y="875046"/>
                  <a:pt x="167499" y="893796"/>
                </a:cubicBezTo>
                <a:cubicBezTo>
                  <a:pt x="139375" y="969835"/>
                  <a:pt x="108126" y="1063581"/>
                  <a:pt x="89377" y="1163577"/>
                </a:cubicBezTo>
                <a:cubicBezTo>
                  <a:pt x="77919" y="1243782"/>
                  <a:pt x="56045" y="1342736"/>
                  <a:pt x="57087" y="1445857"/>
                </a:cubicBezTo>
                <a:cubicBezTo>
                  <a:pt x="56045" y="1466690"/>
                  <a:pt x="63337" y="1487522"/>
                  <a:pt x="67503" y="1487522"/>
                </a:cubicBezTo>
                <a:cubicBezTo>
                  <a:pt x="64378" y="1558352"/>
                  <a:pt x="72711" y="1614600"/>
                  <a:pt x="83127" y="1669806"/>
                </a:cubicBezTo>
                <a:cubicBezTo>
                  <a:pt x="94585" y="1725012"/>
                  <a:pt x="108126" y="1779177"/>
                  <a:pt x="124792" y="1848965"/>
                </a:cubicBezTo>
                <a:cubicBezTo>
                  <a:pt x="124792" y="1848965"/>
                  <a:pt x="122709" y="1833341"/>
                  <a:pt x="120626" y="1818759"/>
                </a:cubicBezTo>
                <a:cubicBezTo>
                  <a:pt x="119584" y="1803134"/>
                  <a:pt x="117501" y="1788551"/>
                  <a:pt x="117501" y="1788551"/>
                </a:cubicBezTo>
                <a:cubicBezTo>
                  <a:pt x="139375" y="1867715"/>
                  <a:pt x="160208" y="1923962"/>
                  <a:pt x="200831" y="2017709"/>
                </a:cubicBezTo>
                <a:cubicBezTo>
                  <a:pt x="229997" y="2093747"/>
                  <a:pt x="271662" y="2142704"/>
                  <a:pt x="301868" y="2195827"/>
                </a:cubicBezTo>
                <a:cubicBezTo>
                  <a:pt x="322701" y="2228117"/>
                  <a:pt x="344575" y="2259366"/>
                  <a:pt x="367491" y="2289573"/>
                </a:cubicBezTo>
                <a:cubicBezTo>
                  <a:pt x="364366" y="2286448"/>
                  <a:pt x="360200" y="2283323"/>
                  <a:pt x="357075" y="2279157"/>
                </a:cubicBezTo>
                <a:cubicBezTo>
                  <a:pt x="366449" y="2291656"/>
                  <a:pt x="375824" y="2303114"/>
                  <a:pt x="386240" y="2313530"/>
                </a:cubicBezTo>
                <a:cubicBezTo>
                  <a:pt x="419572" y="2355195"/>
                  <a:pt x="453946" y="2393735"/>
                  <a:pt x="490403" y="2429150"/>
                </a:cubicBezTo>
                <a:cubicBezTo>
                  <a:pt x="560192" y="2495815"/>
                  <a:pt x="636230" y="2548937"/>
                  <a:pt x="707061" y="2585394"/>
                </a:cubicBezTo>
                <a:cubicBezTo>
                  <a:pt x="685187" y="2580186"/>
                  <a:pt x="652896" y="2556229"/>
                  <a:pt x="634147" y="2546854"/>
                </a:cubicBezTo>
                <a:close/>
                <a:moveTo>
                  <a:pt x="2841350" y="1712513"/>
                </a:moveTo>
                <a:cubicBezTo>
                  <a:pt x="2843432" y="1686472"/>
                  <a:pt x="2844474" y="1660432"/>
                  <a:pt x="2844474" y="1633350"/>
                </a:cubicBezTo>
                <a:cubicBezTo>
                  <a:pt x="2854890" y="1578143"/>
                  <a:pt x="2863223" y="1518771"/>
                  <a:pt x="2865306" y="1458356"/>
                </a:cubicBezTo>
                <a:cubicBezTo>
                  <a:pt x="2866349" y="1437524"/>
                  <a:pt x="2860098" y="1416691"/>
                  <a:pt x="2855933" y="1416691"/>
                </a:cubicBezTo>
                <a:cubicBezTo>
                  <a:pt x="2861141" y="1345861"/>
                  <a:pt x="2854890" y="1289614"/>
                  <a:pt x="2845516" y="1234407"/>
                </a:cubicBezTo>
                <a:cubicBezTo>
                  <a:pt x="2835100" y="1179201"/>
                  <a:pt x="2823641" y="1125036"/>
                  <a:pt x="2809059" y="1056289"/>
                </a:cubicBezTo>
                <a:cubicBezTo>
                  <a:pt x="2809059" y="1056289"/>
                  <a:pt x="2811142" y="1070872"/>
                  <a:pt x="2812184" y="1086497"/>
                </a:cubicBezTo>
                <a:cubicBezTo>
                  <a:pt x="2813225" y="1102121"/>
                  <a:pt x="2814268" y="1116703"/>
                  <a:pt x="2814268" y="1116703"/>
                </a:cubicBezTo>
                <a:cubicBezTo>
                  <a:pt x="2795518" y="1038582"/>
                  <a:pt x="2775727" y="983376"/>
                  <a:pt x="2737187" y="890671"/>
                </a:cubicBezTo>
                <a:cubicBezTo>
                  <a:pt x="2710105" y="814632"/>
                  <a:pt x="2669481" y="767759"/>
                  <a:pt x="2641357" y="715678"/>
                </a:cubicBezTo>
                <a:cubicBezTo>
                  <a:pt x="2589276" y="631307"/>
                  <a:pt x="2527821" y="552143"/>
                  <a:pt x="2459073" y="486521"/>
                </a:cubicBezTo>
                <a:cubicBezTo>
                  <a:pt x="2391368" y="420898"/>
                  <a:pt x="2316371" y="370901"/>
                  <a:pt x="2246582" y="336527"/>
                </a:cubicBezTo>
                <a:cubicBezTo>
                  <a:pt x="2267414" y="339652"/>
                  <a:pt x="2298663" y="363609"/>
                  <a:pt x="2317412" y="371942"/>
                </a:cubicBezTo>
                <a:cubicBezTo>
                  <a:pt x="2345536" y="383400"/>
                  <a:pt x="2375743" y="404233"/>
                  <a:pt x="2409075" y="426107"/>
                </a:cubicBezTo>
                <a:cubicBezTo>
                  <a:pt x="2440324" y="451106"/>
                  <a:pt x="2475740" y="479229"/>
                  <a:pt x="2506988" y="513603"/>
                </a:cubicBezTo>
                <a:cubicBezTo>
                  <a:pt x="2571569" y="580267"/>
                  <a:pt x="2633025" y="661513"/>
                  <a:pt x="2679898" y="739635"/>
                </a:cubicBezTo>
                <a:cubicBezTo>
                  <a:pt x="2711146" y="791716"/>
                  <a:pt x="2742395" y="844840"/>
                  <a:pt x="2765310" y="901087"/>
                </a:cubicBezTo>
                <a:cubicBezTo>
                  <a:pt x="2818433" y="1031290"/>
                  <a:pt x="2852807" y="1170868"/>
                  <a:pt x="2866349" y="1315654"/>
                </a:cubicBezTo>
                <a:cubicBezTo>
                  <a:pt x="2876765" y="1445857"/>
                  <a:pt x="2868431" y="1580226"/>
                  <a:pt x="2841350" y="1712513"/>
                </a:cubicBezTo>
                <a:close/>
              </a:path>
            </a:pathLst>
          </a:custGeom>
          <a:solidFill>
            <a:srgbClr val="BF8782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30%">
            <a:extLst>
              <a:ext uri="{FF2B5EF4-FFF2-40B4-BE49-F238E27FC236}">
                <a16:creationId xmlns:a16="http://schemas.microsoft.com/office/drawing/2014/main" id="{2AF04A30-1A0D-4EEA-9FB7-4301DA219794}"/>
              </a:ext>
            </a:extLst>
          </p:cNvPr>
          <p:cNvSpPr txBox="1"/>
          <p:nvPr/>
        </p:nvSpPr>
        <p:spPr>
          <a:xfrm>
            <a:off x="1819045" y="1772837"/>
            <a:ext cx="22797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30%</a:t>
            </a:r>
          </a:p>
        </p:txBody>
      </p:sp>
      <p:sp>
        <p:nvSpPr>
          <p:cNvPr id="15" name="OFF">
            <a:extLst>
              <a:ext uri="{FF2B5EF4-FFF2-40B4-BE49-F238E27FC236}">
                <a16:creationId xmlns:a16="http://schemas.microsoft.com/office/drawing/2014/main" id="{F691930E-1293-4AD7-9B5F-582FD604817D}"/>
              </a:ext>
            </a:extLst>
          </p:cNvPr>
          <p:cNvSpPr txBox="1"/>
          <p:nvPr/>
        </p:nvSpPr>
        <p:spPr>
          <a:xfrm>
            <a:off x="2117664" y="2706134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OFF</a:t>
            </a:r>
          </a:p>
        </p:txBody>
      </p:sp>
      <p:sp>
        <p:nvSpPr>
          <p:cNvPr id="16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9FD0EAC3-B044-4D05-A245-C2D06B226E92}"/>
              </a:ext>
            </a:extLst>
          </p:cNvPr>
          <p:cNvSpPr/>
          <p:nvPr/>
        </p:nvSpPr>
        <p:spPr>
          <a:xfrm>
            <a:off x="689765" y="6462579"/>
            <a:ext cx="38746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koncone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sam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memet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ndue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kantor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dewe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sugih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nemen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ditakoki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opo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rahasiane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yoo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dikei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uapik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enakan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</a:t>
            </a:r>
          </a:p>
        </p:txBody>
      </p:sp>
      <p:sp>
        <p:nvSpPr>
          <p:cNvPr id="17" name="Enjoy Now">
            <a:extLst>
              <a:ext uri="{FF2B5EF4-FFF2-40B4-BE49-F238E27FC236}">
                <a16:creationId xmlns:a16="http://schemas.microsoft.com/office/drawing/2014/main" id="{F3D53769-4082-4CEF-8BFE-A88D7D2C7A6E}"/>
              </a:ext>
            </a:extLst>
          </p:cNvPr>
          <p:cNvSpPr/>
          <p:nvPr/>
        </p:nvSpPr>
        <p:spPr>
          <a:xfrm>
            <a:off x="758072" y="8306385"/>
            <a:ext cx="2485596" cy="570222"/>
          </a:xfrm>
          <a:prstGeom prst="roundRect">
            <a:avLst>
              <a:gd name="adj" fmla="val 50000"/>
            </a:avLst>
          </a:prstGeom>
          <a:solidFill>
            <a:srgbClr val="894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Georgia" panose="02040502050405020303" pitchFamily="18" charset="0"/>
              </a:rPr>
              <a:t>Enjoy Now</a:t>
            </a:r>
          </a:p>
        </p:txBody>
      </p:sp>
      <p:sp>
        <p:nvSpPr>
          <p:cNvPr id="18" name="www.yourdomain.com">
            <a:extLst>
              <a:ext uri="{FF2B5EF4-FFF2-40B4-BE49-F238E27FC236}">
                <a16:creationId xmlns:a16="http://schemas.microsoft.com/office/drawing/2014/main" id="{1E94D38C-1E7D-40AF-8725-4BF89968B364}"/>
              </a:ext>
            </a:extLst>
          </p:cNvPr>
          <p:cNvSpPr/>
          <p:nvPr/>
        </p:nvSpPr>
        <p:spPr>
          <a:xfrm>
            <a:off x="777247" y="9986646"/>
            <a:ext cx="35118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300" dirty="0">
                <a:solidFill>
                  <a:srgbClr val="666666"/>
                </a:solidFill>
                <a:latin typeface="Arial Rounded MT Bold" panose="020F0704030504030204" pitchFamily="34" charset="0"/>
              </a:rPr>
              <a:t>www.yourdomain.com</a:t>
            </a:r>
          </a:p>
        </p:txBody>
      </p:sp>
      <p:grpSp>
        <p:nvGrpSpPr>
          <p:cNvPr id="19" name="Graphic 28">
            <a:extLst>
              <a:ext uri="{FF2B5EF4-FFF2-40B4-BE49-F238E27FC236}">
                <a16:creationId xmlns:a16="http://schemas.microsoft.com/office/drawing/2014/main" id="{5DE32E57-B730-407A-809C-F2BC28D4BD42}"/>
              </a:ext>
            </a:extLst>
          </p:cNvPr>
          <p:cNvGrpSpPr/>
          <p:nvPr/>
        </p:nvGrpSpPr>
        <p:grpSpPr>
          <a:xfrm>
            <a:off x="911064" y="9322926"/>
            <a:ext cx="548640" cy="548640"/>
            <a:chOff x="651541" y="12124338"/>
            <a:chExt cx="497244" cy="497244"/>
          </a:xfrm>
          <a:noFill/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9AE9546-CE4B-465F-92F8-F39BFE6915FF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6F6EF69-7133-4C11-A90D-9E635A3C7519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2" name="Graphic 27">
            <a:extLst>
              <a:ext uri="{FF2B5EF4-FFF2-40B4-BE49-F238E27FC236}">
                <a16:creationId xmlns:a16="http://schemas.microsoft.com/office/drawing/2014/main" id="{0C7AD699-E2FF-4132-9B47-2DA802410825}"/>
              </a:ext>
            </a:extLst>
          </p:cNvPr>
          <p:cNvGrpSpPr/>
          <p:nvPr/>
        </p:nvGrpSpPr>
        <p:grpSpPr>
          <a:xfrm>
            <a:off x="2633310" y="9322926"/>
            <a:ext cx="548640" cy="548640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6D1AB72-C015-453B-8B45-4E71CF026355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E7B37BA-CE38-4160-8F02-CCB1BCBF0ADA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F6B1661-CB09-45F2-B8C3-F1666D48713B}"/>
              </a:ext>
            </a:extLst>
          </p:cNvPr>
          <p:cNvGrpSpPr/>
          <p:nvPr/>
        </p:nvGrpSpPr>
        <p:grpSpPr>
          <a:xfrm>
            <a:off x="1772187" y="9322926"/>
            <a:ext cx="548640" cy="548640"/>
            <a:chOff x="5237778" y="9157148"/>
            <a:chExt cx="497244" cy="497244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2CBC074-2692-4105-8BAA-8F9C100DF8AB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Graphic 35">
              <a:extLst>
                <a:ext uri="{FF2B5EF4-FFF2-40B4-BE49-F238E27FC236}">
                  <a16:creationId xmlns:a16="http://schemas.microsoft.com/office/drawing/2014/main" id="{F2BDAA97-9317-44E2-A92A-0791ADE80E12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" name="Transition">
            <a:extLst>
              <a:ext uri="{FF2B5EF4-FFF2-40B4-BE49-F238E27FC236}">
                <a16:creationId xmlns:a16="http://schemas.microsoft.com/office/drawing/2014/main" id="{A63E1E77-6229-4C49-863E-F9A4A018E860}"/>
              </a:ext>
            </a:extLst>
          </p:cNvPr>
          <p:cNvSpPr/>
          <p:nvPr/>
        </p:nvSpPr>
        <p:spPr>
          <a:xfrm rot="5400000">
            <a:off x="-3597728" y="-765438"/>
            <a:ext cx="17515892" cy="14177256"/>
          </a:xfrm>
          <a:custGeom>
            <a:avLst/>
            <a:gdLst>
              <a:gd name="connsiteX0" fmla="*/ 10960602 w 10976285"/>
              <a:gd name="connsiteY0" fmla="*/ 3828751 h 8884138"/>
              <a:gd name="connsiteX1" fmla="*/ 10956535 w 10976285"/>
              <a:gd name="connsiteY1" fmla="*/ 3853729 h 8884138"/>
              <a:gd name="connsiteX2" fmla="*/ 10946661 w 10976285"/>
              <a:gd name="connsiteY2" fmla="*/ 3908331 h 8884138"/>
              <a:gd name="connsiteX3" fmla="*/ 10932139 w 10976285"/>
              <a:gd name="connsiteY3" fmla="*/ 3987911 h 8884138"/>
              <a:gd name="connsiteX4" fmla="*/ 10951307 w 10976285"/>
              <a:gd name="connsiteY4" fmla="*/ 4222587 h 8884138"/>
              <a:gd name="connsiteX5" fmla="*/ 10933881 w 10976285"/>
              <a:gd name="connsiteY5" fmla="*/ 4361417 h 8884138"/>
              <a:gd name="connsiteX6" fmla="*/ 10917036 w 10976285"/>
              <a:gd name="connsiteY6" fmla="*/ 4422409 h 8884138"/>
              <a:gd name="connsiteX7" fmla="*/ 10892639 w 10976285"/>
              <a:gd name="connsiteY7" fmla="*/ 4382909 h 8884138"/>
              <a:gd name="connsiteX8" fmla="*/ 10857205 w 10976285"/>
              <a:gd name="connsiteY8" fmla="*/ 4159271 h 8884138"/>
              <a:gd name="connsiteX9" fmla="*/ 10863595 w 10976285"/>
              <a:gd name="connsiteY9" fmla="*/ 3940280 h 8884138"/>
              <a:gd name="connsiteX10" fmla="*/ 10869984 w 10976285"/>
              <a:gd name="connsiteY10" fmla="*/ 3847339 h 8884138"/>
              <a:gd name="connsiteX11" fmla="*/ 10874051 w 10976285"/>
              <a:gd name="connsiteY11" fmla="*/ 3763112 h 8884138"/>
              <a:gd name="connsiteX12" fmla="*/ 10900771 w 10976285"/>
              <a:gd name="connsiteY12" fmla="*/ 3471510 h 8884138"/>
              <a:gd name="connsiteX13" fmla="*/ 10913550 w 10976285"/>
              <a:gd name="connsiteY13" fmla="*/ 3157255 h 8884138"/>
              <a:gd name="connsiteX14" fmla="*/ 10896705 w 10976285"/>
              <a:gd name="connsiteY14" fmla="*/ 2955690 h 8884138"/>
              <a:gd name="connsiteX15" fmla="*/ 10855462 w 10976285"/>
              <a:gd name="connsiteY15" fmla="*/ 2706493 h 8884138"/>
              <a:gd name="connsiteX16" fmla="*/ 10815382 w 10976285"/>
              <a:gd name="connsiteY16" fmla="*/ 2759934 h 8884138"/>
              <a:gd name="connsiteX17" fmla="*/ 10755551 w 10976285"/>
              <a:gd name="connsiteY17" fmla="*/ 2564178 h 8884138"/>
              <a:gd name="connsiteX18" fmla="*/ 10725927 w 10976285"/>
              <a:gd name="connsiteY18" fmla="*/ 2460200 h 8884138"/>
              <a:gd name="connsiteX19" fmla="*/ 10686427 w 10976285"/>
              <a:gd name="connsiteY19" fmla="*/ 2275481 h 8884138"/>
              <a:gd name="connsiteX20" fmla="*/ 10411671 w 10976285"/>
              <a:gd name="connsiteY20" fmla="*/ 1305413 h 8884138"/>
              <a:gd name="connsiteX21" fmla="*/ 10584192 w 10976285"/>
              <a:gd name="connsiteY21" fmla="*/ 1634772 h 8884138"/>
              <a:gd name="connsiteX22" fmla="*/ 10569670 w 10976285"/>
              <a:gd name="connsiteY22" fmla="*/ 1542412 h 8884138"/>
              <a:gd name="connsiteX23" fmla="*/ 10553987 w 10976285"/>
              <a:gd name="connsiteY23" fmla="*/ 1450052 h 8884138"/>
              <a:gd name="connsiteX24" fmla="*/ 10362297 w 10976285"/>
              <a:gd name="connsiteY24" fmla="*/ 820380 h 8884138"/>
              <a:gd name="connsiteX25" fmla="*/ 10381465 w 10976285"/>
              <a:gd name="connsiteY25" fmla="*/ 807019 h 8884138"/>
              <a:gd name="connsiteX26" fmla="*/ 10263547 w 10976285"/>
              <a:gd name="connsiteY26" fmla="*/ 503801 h 8884138"/>
              <a:gd name="connsiteX27" fmla="*/ 10200231 w 10976285"/>
              <a:gd name="connsiteY27" fmla="*/ 337669 h 8884138"/>
              <a:gd name="connsiteX28" fmla="*/ 10091026 w 10976285"/>
              <a:gd name="connsiteY28" fmla="*/ 56524 h 8884138"/>
              <a:gd name="connsiteX29" fmla="*/ 9804653 w 10976285"/>
              <a:gd name="connsiteY29" fmla="*/ 36193 h 8884138"/>
              <a:gd name="connsiteX30" fmla="*/ 9762249 w 10976285"/>
              <a:gd name="connsiteY30" fmla="*/ 35612 h 8884138"/>
              <a:gd name="connsiteX31" fmla="*/ 9731462 w 10976285"/>
              <a:gd name="connsiteY31" fmla="*/ 36774 h 8884138"/>
              <a:gd name="connsiteX32" fmla="*/ 9679764 w 10976285"/>
              <a:gd name="connsiteY32" fmla="*/ 41421 h 8884138"/>
              <a:gd name="connsiteX33" fmla="*/ 9449736 w 10976285"/>
              <a:gd name="connsiteY33" fmla="*/ 15862 h 8884138"/>
              <a:gd name="connsiteX34" fmla="*/ 1777489 w 10976285"/>
              <a:gd name="connsiteY34" fmla="*/ 35031 h 8884138"/>
              <a:gd name="connsiteX35" fmla="*/ 1199515 w 10976285"/>
              <a:gd name="connsiteY35" fmla="*/ 75693 h 8884138"/>
              <a:gd name="connsiteX36" fmla="*/ 1022347 w 10976285"/>
              <a:gd name="connsiteY36" fmla="*/ 101252 h 8884138"/>
              <a:gd name="connsiteX37" fmla="*/ 972391 w 10976285"/>
              <a:gd name="connsiteY37" fmla="*/ 110546 h 8884138"/>
              <a:gd name="connsiteX38" fmla="*/ 628511 w 10976285"/>
              <a:gd name="connsiteY38" fmla="*/ 208133 h 8884138"/>
              <a:gd name="connsiteX39" fmla="*/ 576232 w 10976285"/>
              <a:gd name="connsiteY39" fmla="*/ 232530 h 8884138"/>
              <a:gd name="connsiteX40" fmla="*/ 515239 w 10976285"/>
              <a:gd name="connsiteY40" fmla="*/ 267964 h 8884138"/>
              <a:gd name="connsiteX41" fmla="*/ 447858 w 10976285"/>
              <a:gd name="connsiteY41" fmla="*/ 320243 h 8884138"/>
              <a:gd name="connsiteX42" fmla="*/ 447858 w 10976285"/>
              <a:gd name="connsiteY42" fmla="*/ 2339378 h 8884138"/>
              <a:gd name="connsiteX43" fmla="*/ 473416 w 10976285"/>
              <a:gd name="connsiteY43" fmla="*/ 2270253 h 8884138"/>
              <a:gd name="connsiteX44" fmla="*/ 453085 w 10976285"/>
              <a:gd name="connsiteY44" fmla="*/ 2727405 h 8884138"/>
              <a:gd name="connsiteX45" fmla="*/ 447277 w 10976285"/>
              <a:gd name="connsiteY45" fmla="*/ 2749478 h 8884138"/>
              <a:gd name="connsiteX46" fmla="*/ 388608 w 10976285"/>
              <a:gd name="connsiteY46" fmla="*/ 2808147 h 8884138"/>
              <a:gd name="connsiteX47" fmla="*/ 224219 w 10976285"/>
              <a:gd name="connsiteY47" fmla="*/ 3694568 h 8884138"/>
              <a:gd name="connsiteX48" fmla="*/ 304380 w 10976285"/>
              <a:gd name="connsiteY48" fmla="*/ 4081433 h 8884138"/>
              <a:gd name="connsiteX49" fmla="*/ 221315 w 10976285"/>
              <a:gd name="connsiteY49" fmla="*/ 5148508 h 8884138"/>
              <a:gd name="connsiteX50" fmla="*/ 90036 w 10976285"/>
              <a:gd name="connsiteY50" fmla="*/ 6139487 h 8884138"/>
              <a:gd name="connsiteX51" fmla="*/ 124308 w 10976285"/>
              <a:gd name="connsiteY51" fmla="*/ 6885335 h 8884138"/>
              <a:gd name="connsiteX52" fmla="*/ 22073 w 10976285"/>
              <a:gd name="connsiteY52" fmla="*/ 6677961 h 8884138"/>
              <a:gd name="connsiteX53" fmla="*/ 26720 w 10976285"/>
              <a:gd name="connsiteY53" fmla="*/ 6938195 h 8884138"/>
              <a:gd name="connsiteX54" fmla="*/ 112110 w 10976285"/>
              <a:gd name="connsiteY54" fmla="*/ 7439494 h 8884138"/>
              <a:gd name="connsiteX55" fmla="*/ 80161 w 10976285"/>
              <a:gd name="connsiteY55" fmla="*/ 7737484 h 8884138"/>
              <a:gd name="connsiteX56" fmla="*/ 0 w 10976285"/>
              <a:gd name="connsiteY56" fmla="*/ 7815322 h 8884138"/>
              <a:gd name="connsiteX57" fmla="*/ 23235 w 10976285"/>
              <a:gd name="connsiteY57" fmla="*/ 8012821 h 8884138"/>
              <a:gd name="connsiteX58" fmla="*/ 69705 w 10976285"/>
              <a:gd name="connsiteY58" fmla="*/ 8097629 h 8884138"/>
              <a:gd name="connsiteX59" fmla="*/ 42985 w 10976285"/>
              <a:gd name="connsiteY59" fmla="*/ 8454288 h 8884138"/>
              <a:gd name="connsiteX60" fmla="*/ 36595 w 10976285"/>
              <a:gd name="connsiteY60" fmla="*/ 8571045 h 8884138"/>
              <a:gd name="connsiteX61" fmla="*/ 31948 w 10976285"/>
              <a:gd name="connsiteY61" fmla="*/ 8688963 h 8884138"/>
              <a:gd name="connsiteX62" fmla="*/ 31367 w 10976285"/>
              <a:gd name="connsiteY62" fmla="*/ 8884138 h 8884138"/>
              <a:gd name="connsiteX63" fmla="*/ 103977 w 10976285"/>
              <a:gd name="connsiteY63" fmla="*/ 8866712 h 8884138"/>
              <a:gd name="connsiteX64" fmla="*/ 312513 w 10976285"/>
              <a:gd name="connsiteY64" fmla="*/ 8826051 h 8884138"/>
              <a:gd name="connsiteX65" fmla="*/ 397902 w 10976285"/>
              <a:gd name="connsiteY65" fmla="*/ 8810367 h 8884138"/>
              <a:gd name="connsiteX66" fmla="*/ 467607 w 10976285"/>
              <a:gd name="connsiteY66" fmla="*/ 8798750 h 8884138"/>
              <a:gd name="connsiteX67" fmla="*/ 668591 w 10976285"/>
              <a:gd name="connsiteY67" fmla="*/ 8773771 h 8884138"/>
              <a:gd name="connsiteX68" fmla="*/ 907333 w 10976285"/>
              <a:gd name="connsiteY68" fmla="*/ 8784808 h 8884138"/>
              <a:gd name="connsiteX69" fmla="*/ 1637497 w 10976285"/>
              <a:gd name="connsiteY69" fmla="*/ 8744147 h 8884138"/>
              <a:gd name="connsiteX70" fmla="*/ 9024533 w 10976285"/>
              <a:gd name="connsiteY70" fmla="*/ 8475200 h 8884138"/>
              <a:gd name="connsiteX71" fmla="*/ 9576367 w 10976285"/>
              <a:gd name="connsiteY71" fmla="*/ 8460678 h 8884138"/>
              <a:gd name="connsiteX72" fmla="*/ 9879586 w 10976285"/>
              <a:gd name="connsiteY72" fmla="*/ 8386907 h 8884138"/>
              <a:gd name="connsiteX73" fmla="*/ 9700095 w 10976285"/>
              <a:gd name="connsiteY73" fmla="*/ 8326495 h 8884138"/>
              <a:gd name="connsiteX74" fmla="*/ 9868550 w 10976285"/>
              <a:gd name="connsiteY74" fmla="*/ 8304421 h 8884138"/>
              <a:gd name="connsiteX75" fmla="*/ 9910953 w 10976285"/>
              <a:gd name="connsiteY75" fmla="*/ 8192893 h 8884138"/>
              <a:gd name="connsiteX76" fmla="*/ 10199651 w 10976285"/>
              <a:gd name="connsiteY76" fmla="*/ 7311700 h 8884138"/>
              <a:gd name="connsiteX77" fmla="*/ 10669581 w 10976285"/>
              <a:gd name="connsiteY77" fmla="*/ 5075317 h 8884138"/>
              <a:gd name="connsiteX78" fmla="*/ 10539465 w 10976285"/>
              <a:gd name="connsiteY78" fmla="*/ 5979745 h 8884138"/>
              <a:gd name="connsiteX79" fmla="*/ 10236826 w 10976285"/>
              <a:gd name="connsiteY79" fmla="*/ 7311700 h 8884138"/>
              <a:gd name="connsiteX80" fmla="*/ 10387274 w 10976285"/>
              <a:gd name="connsiteY80" fmla="*/ 7311700 h 8884138"/>
              <a:gd name="connsiteX81" fmla="*/ 10560957 w 10976285"/>
              <a:gd name="connsiteY81" fmla="*/ 6743600 h 8884138"/>
              <a:gd name="connsiteX82" fmla="*/ 10484281 w 10976285"/>
              <a:gd name="connsiteY82" fmla="*/ 6815630 h 8884138"/>
              <a:gd name="connsiteX83" fmla="*/ 10400054 w 10976285"/>
              <a:gd name="connsiteY83" fmla="*/ 7092128 h 8884138"/>
              <a:gd name="connsiteX84" fmla="*/ 10353584 w 10976285"/>
              <a:gd name="connsiteY84" fmla="*/ 7208303 h 8884138"/>
              <a:gd name="connsiteX85" fmla="*/ 10391341 w 10976285"/>
              <a:gd name="connsiteY85" fmla="*/ 6980018 h 8884138"/>
              <a:gd name="connsiteX86" fmla="*/ 10452333 w 10976285"/>
              <a:gd name="connsiteY86" fmla="*/ 6789490 h 8884138"/>
              <a:gd name="connsiteX87" fmla="*/ 10509259 w 10976285"/>
              <a:gd name="connsiteY87" fmla="*/ 6621616 h 8884138"/>
              <a:gd name="connsiteX88" fmla="*/ 10596971 w 10976285"/>
              <a:gd name="connsiteY88" fmla="*/ 6454904 h 8884138"/>
              <a:gd name="connsiteX89" fmla="*/ 10596390 w 10976285"/>
              <a:gd name="connsiteY89" fmla="*/ 6369514 h 8884138"/>
              <a:gd name="connsiteX90" fmla="*/ 10594648 w 10976285"/>
              <a:gd name="connsiteY90" fmla="*/ 6284126 h 8884138"/>
              <a:gd name="connsiteX91" fmla="*/ 10899610 w 10976285"/>
              <a:gd name="connsiteY91" fmla="*/ 4443321 h 8884138"/>
              <a:gd name="connsiteX92" fmla="*/ 10912389 w 10976285"/>
              <a:gd name="connsiteY92" fmla="*/ 4702392 h 8884138"/>
              <a:gd name="connsiteX93" fmla="*/ 10865338 w 10976285"/>
              <a:gd name="connsiteY93" fmla="*/ 5037559 h 8884138"/>
              <a:gd name="connsiteX94" fmla="*/ 10916454 w 10976285"/>
              <a:gd name="connsiteY94" fmla="*/ 4950428 h 8884138"/>
              <a:gd name="connsiteX95" fmla="*/ 10924587 w 10976285"/>
              <a:gd name="connsiteY95" fmla="*/ 4774421 h 8884138"/>
              <a:gd name="connsiteX96" fmla="*/ 10931558 w 10976285"/>
              <a:gd name="connsiteY96" fmla="*/ 4590283 h 8884138"/>
              <a:gd name="connsiteX97" fmla="*/ 10976285 w 10976285"/>
              <a:gd name="connsiteY97" fmla="*/ 4305652 h 8884138"/>
              <a:gd name="connsiteX98" fmla="*/ 10960602 w 10976285"/>
              <a:gd name="connsiteY98" fmla="*/ 3828751 h 8884138"/>
              <a:gd name="connsiteX99" fmla="*/ 9186598 w 10976285"/>
              <a:gd name="connsiteY99" fmla="*/ 200001 h 8884138"/>
              <a:gd name="connsiteX100" fmla="*/ 1876819 w 10976285"/>
              <a:gd name="connsiteY100" fmla="*/ 231949 h 8884138"/>
              <a:gd name="connsiteX101" fmla="*/ 1862878 w 10976285"/>
              <a:gd name="connsiteY101" fmla="*/ 229626 h 8884138"/>
              <a:gd name="connsiteX102" fmla="*/ 1692681 w 10976285"/>
              <a:gd name="connsiteY102" fmla="*/ 207552 h 8884138"/>
              <a:gd name="connsiteX103" fmla="*/ 2362434 w 10976285"/>
              <a:gd name="connsiteY103" fmla="*/ 217427 h 8884138"/>
              <a:gd name="connsiteX104" fmla="*/ 9186598 w 10976285"/>
              <a:gd name="connsiteY104" fmla="*/ 200001 h 8884138"/>
              <a:gd name="connsiteX105" fmla="*/ 9930123 w 10976285"/>
              <a:gd name="connsiteY105" fmla="*/ 260993 h 8884138"/>
              <a:gd name="connsiteX106" fmla="*/ 9736109 w 10976285"/>
              <a:gd name="connsiteY106" fmla="*/ 241824 h 8884138"/>
              <a:gd name="connsiteX107" fmla="*/ 9749470 w 10976285"/>
              <a:gd name="connsiteY107" fmla="*/ 239501 h 8884138"/>
              <a:gd name="connsiteX108" fmla="*/ 9934189 w 10976285"/>
              <a:gd name="connsiteY108" fmla="*/ 255765 h 8884138"/>
              <a:gd name="connsiteX109" fmla="*/ 10081151 w 10976285"/>
              <a:gd name="connsiteY109" fmla="*/ 686777 h 8884138"/>
              <a:gd name="connsiteX110" fmla="*/ 9930123 w 10976285"/>
              <a:gd name="connsiteY110" fmla="*/ 260993 h 8884138"/>
              <a:gd name="connsiteX111" fmla="*/ 10797956 w 10976285"/>
              <a:gd name="connsiteY111" fmla="*/ 3839207 h 8884138"/>
              <a:gd name="connsiteX112" fmla="*/ 10789243 w 10976285"/>
              <a:gd name="connsiteY112" fmla="*/ 3960610 h 8884138"/>
              <a:gd name="connsiteX113" fmla="*/ 10774139 w 10976285"/>
              <a:gd name="connsiteY113" fmla="*/ 4182506 h 8884138"/>
              <a:gd name="connsiteX114" fmla="*/ 10741029 w 10976285"/>
              <a:gd name="connsiteY114" fmla="*/ 4249888 h 8884138"/>
              <a:gd name="connsiteX115" fmla="*/ 10735801 w 10976285"/>
              <a:gd name="connsiteY115" fmla="*/ 4278932 h 8884138"/>
              <a:gd name="connsiteX116" fmla="*/ 10729993 w 10976285"/>
              <a:gd name="connsiteY116" fmla="*/ 3390768 h 8884138"/>
              <a:gd name="connsiteX117" fmla="*/ 10168283 w 10976285"/>
              <a:gd name="connsiteY117" fmla="*/ 947011 h 8884138"/>
              <a:gd name="connsiteX118" fmla="*/ 10267032 w 10976285"/>
              <a:gd name="connsiteY118" fmla="*/ 1227576 h 8884138"/>
              <a:gd name="connsiteX119" fmla="*/ 10364039 w 10976285"/>
              <a:gd name="connsiteY119" fmla="*/ 1371053 h 8884138"/>
              <a:gd name="connsiteX120" fmla="*/ 10651574 w 10976285"/>
              <a:gd name="connsiteY120" fmla="*/ 2520031 h 8884138"/>
              <a:gd name="connsiteX121" fmla="*/ 10760779 w 10976285"/>
              <a:gd name="connsiteY121" fmla="*/ 3142733 h 8884138"/>
              <a:gd name="connsiteX122" fmla="*/ 10778206 w 10976285"/>
              <a:gd name="connsiteY122" fmla="*/ 3298989 h 8884138"/>
              <a:gd name="connsiteX123" fmla="*/ 10786919 w 10976285"/>
              <a:gd name="connsiteY123" fmla="*/ 3376827 h 8884138"/>
              <a:gd name="connsiteX124" fmla="*/ 10792147 w 10976285"/>
              <a:gd name="connsiteY124" fmla="*/ 3454084 h 8884138"/>
              <a:gd name="connsiteX125" fmla="*/ 10813639 w 10976285"/>
              <a:gd name="connsiteY125" fmla="*/ 3756141 h 8884138"/>
              <a:gd name="connsiteX126" fmla="*/ 10797956 w 10976285"/>
              <a:gd name="connsiteY126" fmla="*/ 3839207 h 88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0976285" h="8884138">
                <a:moveTo>
                  <a:pt x="10960602" y="3828751"/>
                </a:moveTo>
                <a:cubicBezTo>
                  <a:pt x="10960602" y="3828751"/>
                  <a:pt x="10959440" y="3838626"/>
                  <a:pt x="10956535" y="3853729"/>
                </a:cubicBezTo>
                <a:cubicBezTo>
                  <a:pt x="10953631" y="3868831"/>
                  <a:pt x="10950146" y="3888581"/>
                  <a:pt x="10946661" y="3908331"/>
                </a:cubicBezTo>
                <a:cubicBezTo>
                  <a:pt x="10939690" y="3947831"/>
                  <a:pt x="10932139" y="3987911"/>
                  <a:pt x="10932139" y="3987911"/>
                </a:cubicBezTo>
                <a:lnTo>
                  <a:pt x="10951307" y="4222587"/>
                </a:lnTo>
                <a:cubicBezTo>
                  <a:pt x="10947241" y="4284160"/>
                  <a:pt x="10940271" y="4328887"/>
                  <a:pt x="10933881" y="4361417"/>
                </a:cubicBezTo>
                <a:cubicBezTo>
                  <a:pt x="10927491" y="4393946"/>
                  <a:pt x="10922263" y="4413115"/>
                  <a:pt x="10917036" y="4422409"/>
                </a:cubicBezTo>
                <a:cubicBezTo>
                  <a:pt x="10907161" y="4440997"/>
                  <a:pt x="10899028" y="4420085"/>
                  <a:pt x="10892639" y="4382909"/>
                </a:cubicBezTo>
                <a:cubicBezTo>
                  <a:pt x="10882183" y="4309138"/>
                  <a:pt x="10866499" y="4171469"/>
                  <a:pt x="10857205" y="4159271"/>
                </a:cubicBezTo>
                <a:cubicBezTo>
                  <a:pt x="10857786" y="4077367"/>
                  <a:pt x="10859529" y="4005338"/>
                  <a:pt x="10863595" y="3940280"/>
                </a:cubicBezTo>
                <a:cubicBezTo>
                  <a:pt x="10865338" y="3907750"/>
                  <a:pt x="10867661" y="3876964"/>
                  <a:pt x="10869984" y="3847339"/>
                </a:cubicBezTo>
                <a:cubicBezTo>
                  <a:pt x="10871727" y="3817714"/>
                  <a:pt x="10872889" y="3789832"/>
                  <a:pt x="10874051" y="3763112"/>
                </a:cubicBezTo>
                <a:cubicBezTo>
                  <a:pt x="10879860" y="3655649"/>
                  <a:pt x="10890896" y="3565032"/>
                  <a:pt x="10900771" y="3471510"/>
                </a:cubicBezTo>
                <a:cubicBezTo>
                  <a:pt x="10913550" y="3378570"/>
                  <a:pt x="10914712" y="3279820"/>
                  <a:pt x="10913550" y="3157255"/>
                </a:cubicBezTo>
                <a:cubicBezTo>
                  <a:pt x="10911808" y="3096262"/>
                  <a:pt x="10904256" y="3030623"/>
                  <a:pt x="10896705" y="2955690"/>
                </a:cubicBezTo>
                <a:cubicBezTo>
                  <a:pt x="10889153" y="2880757"/>
                  <a:pt x="10874051" y="2798853"/>
                  <a:pt x="10855462" y="2706493"/>
                </a:cubicBezTo>
                <a:cubicBezTo>
                  <a:pt x="10825257" y="2689648"/>
                  <a:pt x="10847330" y="2808728"/>
                  <a:pt x="10815382" y="2759934"/>
                </a:cubicBezTo>
                <a:cubicBezTo>
                  <a:pt x="10790985" y="2658861"/>
                  <a:pt x="10774721" y="2619361"/>
                  <a:pt x="10755551" y="2564178"/>
                </a:cubicBezTo>
                <a:cubicBezTo>
                  <a:pt x="10746257" y="2536296"/>
                  <a:pt x="10736964" y="2504928"/>
                  <a:pt x="10725927" y="2460200"/>
                </a:cubicBezTo>
                <a:cubicBezTo>
                  <a:pt x="10714890" y="2414892"/>
                  <a:pt x="10703272" y="2356223"/>
                  <a:pt x="10686427" y="2275481"/>
                </a:cubicBezTo>
                <a:cubicBezTo>
                  <a:pt x="10646927" y="1933343"/>
                  <a:pt x="10495317" y="1692859"/>
                  <a:pt x="10411671" y="1305413"/>
                </a:cubicBezTo>
                <a:cubicBezTo>
                  <a:pt x="10418061" y="1129407"/>
                  <a:pt x="10570251" y="1712028"/>
                  <a:pt x="10584192" y="1634772"/>
                </a:cubicBezTo>
                <a:cubicBezTo>
                  <a:pt x="10584192" y="1634772"/>
                  <a:pt x="10576640" y="1588301"/>
                  <a:pt x="10569670" y="1542412"/>
                </a:cubicBezTo>
                <a:cubicBezTo>
                  <a:pt x="10561538" y="1496523"/>
                  <a:pt x="10553987" y="1450052"/>
                  <a:pt x="10553987" y="1450052"/>
                </a:cubicBezTo>
                <a:cubicBezTo>
                  <a:pt x="10492413" y="1251973"/>
                  <a:pt x="10451171" y="967342"/>
                  <a:pt x="10362297" y="820380"/>
                </a:cubicBezTo>
                <a:lnTo>
                  <a:pt x="10381465" y="807019"/>
                </a:lnTo>
                <a:cubicBezTo>
                  <a:pt x="10344870" y="719888"/>
                  <a:pt x="10304209" y="613587"/>
                  <a:pt x="10263547" y="503801"/>
                </a:cubicBezTo>
                <a:cubicBezTo>
                  <a:pt x="10242635" y="448617"/>
                  <a:pt x="10221143" y="392272"/>
                  <a:pt x="10200231" y="337669"/>
                </a:cubicBezTo>
                <a:cubicBezTo>
                  <a:pt x="10163055" y="237758"/>
                  <a:pt x="10125879" y="143656"/>
                  <a:pt x="10091026" y="56524"/>
                </a:cubicBezTo>
                <a:cubicBezTo>
                  <a:pt x="9984725" y="47230"/>
                  <a:pt x="9887718" y="39678"/>
                  <a:pt x="9804653" y="36193"/>
                </a:cubicBezTo>
                <a:cubicBezTo>
                  <a:pt x="9780256" y="35031"/>
                  <a:pt x="9773866" y="35612"/>
                  <a:pt x="9762249" y="35612"/>
                </a:cubicBezTo>
                <a:cubicBezTo>
                  <a:pt x="9751793" y="36193"/>
                  <a:pt x="9741337" y="36193"/>
                  <a:pt x="9731462" y="36774"/>
                </a:cubicBezTo>
                <a:cubicBezTo>
                  <a:pt x="9711712" y="37355"/>
                  <a:pt x="9694867" y="39098"/>
                  <a:pt x="9679764" y="41421"/>
                </a:cubicBezTo>
                <a:cubicBezTo>
                  <a:pt x="9603668" y="32127"/>
                  <a:pt x="9526993" y="23414"/>
                  <a:pt x="9449736" y="15862"/>
                </a:cubicBezTo>
                <a:cubicBezTo>
                  <a:pt x="9056481" y="-24218"/>
                  <a:pt x="2191656" y="22833"/>
                  <a:pt x="1777489" y="35031"/>
                </a:cubicBezTo>
                <a:cubicBezTo>
                  <a:pt x="1586380" y="40840"/>
                  <a:pt x="1394109" y="51877"/>
                  <a:pt x="1199515" y="75693"/>
                </a:cubicBezTo>
                <a:cubicBezTo>
                  <a:pt x="1140846" y="83244"/>
                  <a:pt x="1081596" y="91377"/>
                  <a:pt x="1022347" y="101252"/>
                </a:cubicBezTo>
                <a:cubicBezTo>
                  <a:pt x="1005501" y="104156"/>
                  <a:pt x="988656" y="107060"/>
                  <a:pt x="972391" y="110546"/>
                </a:cubicBezTo>
                <a:cubicBezTo>
                  <a:pt x="860281" y="131457"/>
                  <a:pt x="747591" y="157597"/>
                  <a:pt x="628511" y="208133"/>
                </a:cubicBezTo>
                <a:cubicBezTo>
                  <a:pt x="611084" y="216266"/>
                  <a:pt x="594239" y="222655"/>
                  <a:pt x="576232" y="232530"/>
                </a:cubicBezTo>
                <a:cubicBezTo>
                  <a:pt x="559386" y="240663"/>
                  <a:pt x="534989" y="254604"/>
                  <a:pt x="515239" y="267964"/>
                </a:cubicBezTo>
                <a:cubicBezTo>
                  <a:pt x="491423" y="283648"/>
                  <a:pt x="468188" y="301074"/>
                  <a:pt x="447858" y="320243"/>
                </a:cubicBezTo>
                <a:lnTo>
                  <a:pt x="447858" y="2339378"/>
                </a:lnTo>
                <a:cubicBezTo>
                  <a:pt x="456571" y="2313819"/>
                  <a:pt x="465284" y="2290584"/>
                  <a:pt x="473416" y="2270253"/>
                </a:cubicBezTo>
                <a:cubicBezTo>
                  <a:pt x="467027" y="2416635"/>
                  <a:pt x="460637" y="2569406"/>
                  <a:pt x="453085" y="2727405"/>
                </a:cubicBezTo>
                <a:cubicBezTo>
                  <a:pt x="451343" y="2734375"/>
                  <a:pt x="449019" y="2741927"/>
                  <a:pt x="447277" y="2749478"/>
                </a:cubicBezTo>
                <a:cubicBezTo>
                  <a:pt x="425203" y="2837191"/>
                  <a:pt x="400806" y="2944072"/>
                  <a:pt x="388608" y="2808147"/>
                </a:cubicBezTo>
                <a:cubicBezTo>
                  <a:pt x="320064" y="3437819"/>
                  <a:pt x="321807" y="3379151"/>
                  <a:pt x="224219" y="3694568"/>
                </a:cubicBezTo>
                <a:cubicBezTo>
                  <a:pt x="217830" y="4073882"/>
                  <a:pt x="279403" y="3971647"/>
                  <a:pt x="304380" y="4081433"/>
                </a:cubicBezTo>
                <a:cubicBezTo>
                  <a:pt x="315417" y="4485725"/>
                  <a:pt x="223638" y="4798818"/>
                  <a:pt x="221315" y="5148508"/>
                </a:cubicBezTo>
                <a:cubicBezTo>
                  <a:pt x="137087" y="4878980"/>
                  <a:pt x="112690" y="5727643"/>
                  <a:pt x="90036" y="6139487"/>
                </a:cubicBezTo>
                <a:cubicBezTo>
                  <a:pt x="52860" y="6670991"/>
                  <a:pt x="166712" y="6323625"/>
                  <a:pt x="124308" y="6885335"/>
                </a:cubicBezTo>
                <a:cubicBezTo>
                  <a:pt x="59831" y="7162414"/>
                  <a:pt x="95845" y="6312007"/>
                  <a:pt x="22073" y="6677961"/>
                </a:cubicBezTo>
                <a:lnTo>
                  <a:pt x="26720" y="6938195"/>
                </a:lnTo>
                <a:cubicBezTo>
                  <a:pt x="55183" y="7105488"/>
                  <a:pt x="97007" y="7240252"/>
                  <a:pt x="112110" y="7439494"/>
                </a:cubicBezTo>
                <a:cubicBezTo>
                  <a:pt x="105720" y="7557411"/>
                  <a:pt x="95845" y="7733999"/>
                  <a:pt x="80161" y="7737484"/>
                </a:cubicBezTo>
                <a:cubicBezTo>
                  <a:pt x="77838" y="7505713"/>
                  <a:pt x="36595" y="7573676"/>
                  <a:pt x="0" y="7815322"/>
                </a:cubicBezTo>
                <a:cubicBezTo>
                  <a:pt x="8713" y="7929174"/>
                  <a:pt x="11037" y="7957637"/>
                  <a:pt x="23235" y="8012821"/>
                </a:cubicBezTo>
                <a:cubicBezTo>
                  <a:pt x="87713" y="7789763"/>
                  <a:pt x="85389" y="7892579"/>
                  <a:pt x="69705" y="8097629"/>
                </a:cubicBezTo>
                <a:cubicBezTo>
                  <a:pt x="61573" y="8200445"/>
                  <a:pt x="50536" y="8328238"/>
                  <a:pt x="42985" y="8454288"/>
                </a:cubicBezTo>
                <a:cubicBezTo>
                  <a:pt x="40662" y="8493788"/>
                  <a:pt x="38338" y="8532707"/>
                  <a:pt x="36595" y="8571045"/>
                </a:cubicBezTo>
                <a:cubicBezTo>
                  <a:pt x="34853" y="8611125"/>
                  <a:pt x="33110" y="8650625"/>
                  <a:pt x="31948" y="8688963"/>
                </a:cubicBezTo>
                <a:cubicBezTo>
                  <a:pt x="29625" y="8764478"/>
                  <a:pt x="29044" y="8831859"/>
                  <a:pt x="31367" y="8884138"/>
                </a:cubicBezTo>
                <a:cubicBezTo>
                  <a:pt x="57507" y="8878330"/>
                  <a:pt x="81904" y="8872521"/>
                  <a:pt x="103977" y="8866712"/>
                </a:cubicBezTo>
                <a:cubicBezTo>
                  <a:pt x="180653" y="8851609"/>
                  <a:pt x="249778" y="8838249"/>
                  <a:pt x="312513" y="8826051"/>
                </a:cubicBezTo>
                <a:cubicBezTo>
                  <a:pt x="342138" y="8820823"/>
                  <a:pt x="370601" y="8815594"/>
                  <a:pt x="397902" y="8810367"/>
                </a:cubicBezTo>
                <a:cubicBezTo>
                  <a:pt x="422299" y="8806301"/>
                  <a:pt x="445534" y="8802235"/>
                  <a:pt x="467607" y="8798750"/>
                </a:cubicBezTo>
                <a:cubicBezTo>
                  <a:pt x="548930" y="8785389"/>
                  <a:pt x="614570" y="8777837"/>
                  <a:pt x="668591" y="8773771"/>
                </a:cubicBezTo>
                <a:cubicBezTo>
                  <a:pt x="777216" y="8766220"/>
                  <a:pt x="842274" y="8774933"/>
                  <a:pt x="907333" y="8784808"/>
                </a:cubicBezTo>
                <a:cubicBezTo>
                  <a:pt x="1036869" y="8804558"/>
                  <a:pt x="1164662" y="8830116"/>
                  <a:pt x="1637497" y="8744147"/>
                </a:cubicBezTo>
                <a:cubicBezTo>
                  <a:pt x="1333698" y="8690706"/>
                  <a:pt x="8717828" y="8551876"/>
                  <a:pt x="9024533" y="8475200"/>
                </a:cubicBezTo>
                <a:cubicBezTo>
                  <a:pt x="9288832" y="8442671"/>
                  <a:pt x="9388163" y="8456031"/>
                  <a:pt x="9576367" y="8460678"/>
                </a:cubicBezTo>
                <a:cubicBezTo>
                  <a:pt x="9647816" y="8440928"/>
                  <a:pt x="9851123" y="8408979"/>
                  <a:pt x="9879586" y="8386907"/>
                </a:cubicBezTo>
                <a:cubicBezTo>
                  <a:pt x="9842410" y="8363671"/>
                  <a:pt x="9781418" y="8343341"/>
                  <a:pt x="9700095" y="8326495"/>
                </a:cubicBezTo>
                <a:lnTo>
                  <a:pt x="9868550" y="8304421"/>
                </a:lnTo>
                <a:cubicBezTo>
                  <a:pt x="9868550" y="8304421"/>
                  <a:pt x="9884233" y="8265503"/>
                  <a:pt x="9910953" y="8192893"/>
                </a:cubicBezTo>
                <a:cubicBezTo>
                  <a:pt x="9968461" y="8037217"/>
                  <a:pt x="10078247" y="7727028"/>
                  <a:pt x="10199651" y="7311700"/>
                </a:cubicBezTo>
                <a:cubicBezTo>
                  <a:pt x="10371010" y="6726755"/>
                  <a:pt x="10565023" y="5935017"/>
                  <a:pt x="10669581" y="5075317"/>
                </a:cubicBezTo>
                <a:cubicBezTo>
                  <a:pt x="10641699" y="5373888"/>
                  <a:pt x="10596390" y="5677688"/>
                  <a:pt x="10539465" y="5979745"/>
                </a:cubicBezTo>
                <a:cubicBezTo>
                  <a:pt x="10455818" y="6429345"/>
                  <a:pt x="10347193" y="6876622"/>
                  <a:pt x="10236826" y="7311700"/>
                </a:cubicBezTo>
                <a:lnTo>
                  <a:pt x="10387274" y="7311700"/>
                </a:lnTo>
                <a:cubicBezTo>
                  <a:pt x="10449429" y="7126400"/>
                  <a:pt x="10507516" y="6933548"/>
                  <a:pt x="10560957" y="6743600"/>
                </a:cubicBezTo>
                <a:cubicBezTo>
                  <a:pt x="10584773" y="6498470"/>
                  <a:pt x="10539465" y="6630910"/>
                  <a:pt x="10484281" y="6815630"/>
                </a:cubicBezTo>
                <a:cubicBezTo>
                  <a:pt x="10456399" y="6907989"/>
                  <a:pt x="10424450" y="7013128"/>
                  <a:pt x="10400054" y="7092128"/>
                </a:cubicBezTo>
                <a:cubicBezTo>
                  <a:pt x="10375076" y="7170546"/>
                  <a:pt x="10355326" y="7222245"/>
                  <a:pt x="10353584" y="7208303"/>
                </a:cubicBezTo>
                <a:cubicBezTo>
                  <a:pt x="10325701" y="7237347"/>
                  <a:pt x="10371010" y="7095032"/>
                  <a:pt x="10391341" y="6980018"/>
                </a:cubicBezTo>
                <a:cubicBezTo>
                  <a:pt x="10411090" y="6915540"/>
                  <a:pt x="10431421" y="6850482"/>
                  <a:pt x="10452333" y="6789490"/>
                </a:cubicBezTo>
                <a:cubicBezTo>
                  <a:pt x="10472664" y="6728498"/>
                  <a:pt x="10490671" y="6670991"/>
                  <a:pt x="10509259" y="6621616"/>
                </a:cubicBezTo>
                <a:cubicBezTo>
                  <a:pt x="10545274" y="6522867"/>
                  <a:pt x="10577222" y="6456646"/>
                  <a:pt x="10596971" y="6454904"/>
                </a:cubicBezTo>
                <a:cubicBezTo>
                  <a:pt x="10596971" y="6454904"/>
                  <a:pt x="10597553" y="6412500"/>
                  <a:pt x="10596390" y="6369514"/>
                </a:cubicBezTo>
                <a:cubicBezTo>
                  <a:pt x="10595810" y="6326529"/>
                  <a:pt x="10594648" y="6284126"/>
                  <a:pt x="10594648" y="6284126"/>
                </a:cubicBezTo>
                <a:cubicBezTo>
                  <a:pt x="10713728" y="5731129"/>
                  <a:pt x="10848492" y="5135728"/>
                  <a:pt x="10899610" y="4443321"/>
                </a:cubicBezTo>
                <a:cubicBezTo>
                  <a:pt x="10910065" y="4543813"/>
                  <a:pt x="10915293" y="4616422"/>
                  <a:pt x="10912389" y="4702392"/>
                </a:cubicBezTo>
                <a:cubicBezTo>
                  <a:pt x="10909484" y="4788363"/>
                  <a:pt x="10892058" y="4885950"/>
                  <a:pt x="10865338" y="5037559"/>
                </a:cubicBezTo>
                <a:cubicBezTo>
                  <a:pt x="10903095" y="5294308"/>
                  <a:pt x="10907741" y="5168838"/>
                  <a:pt x="10916454" y="4950428"/>
                </a:cubicBezTo>
                <a:cubicBezTo>
                  <a:pt x="10918778" y="4895825"/>
                  <a:pt x="10921683" y="4835994"/>
                  <a:pt x="10924587" y="4774421"/>
                </a:cubicBezTo>
                <a:cubicBezTo>
                  <a:pt x="10927491" y="4712848"/>
                  <a:pt x="10928072" y="4649533"/>
                  <a:pt x="10931558" y="4590283"/>
                </a:cubicBezTo>
                <a:cubicBezTo>
                  <a:pt x="10937947" y="4470622"/>
                  <a:pt x="10950726" y="4364321"/>
                  <a:pt x="10976285" y="4305652"/>
                </a:cubicBezTo>
                <a:cubicBezTo>
                  <a:pt x="10949565" y="4342829"/>
                  <a:pt x="10958278" y="4009985"/>
                  <a:pt x="10960602" y="3828751"/>
                </a:cubicBezTo>
                <a:close/>
                <a:moveTo>
                  <a:pt x="9186598" y="200001"/>
                </a:moveTo>
                <a:cubicBezTo>
                  <a:pt x="8927526" y="183736"/>
                  <a:pt x="2170744" y="231949"/>
                  <a:pt x="1876819" y="231949"/>
                </a:cubicBezTo>
                <a:cubicBezTo>
                  <a:pt x="1872172" y="231368"/>
                  <a:pt x="1867525" y="230788"/>
                  <a:pt x="1862878" y="229626"/>
                </a:cubicBezTo>
                <a:cubicBezTo>
                  <a:pt x="1778070" y="217427"/>
                  <a:pt x="1692681" y="207552"/>
                  <a:pt x="1692681" y="207552"/>
                </a:cubicBezTo>
                <a:cubicBezTo>
                  <a:pt x="1892503" y="180251"/>
                  <a:pt x="2125435" y="192450"/>
                  <a:pt x="2362434" y="217427"/>
                </a:cubicBezTo>
                <a:cubicBezTo>
                  <a:pt x="2484419" y="230207"/>
                  <a:pt x="9065775" y="184898"/>
                  <a:pt x="9186598" y="200001"/>
                </a:cubicBezTo>
                <a:close/>
                <a:moveTo>
                  <a:pt x="9930123" y="260993"/>
                </a:moveTo>
                <a:cubicBezTo>
                  <a:pt x="9930123" y="260993"/>
                  <a:pt x="9858094" y="252861"/>
                  <a:pt x="9736109" y="241824"/>
                </a:cubicBezTo>
                <a:cubicBezTo>
                  <a:pt x="9741918" y="241243"/>
                  <a:pt x="9746565" y="240663"/>
                  <a:pt x="9749470" y="239501"/>
                </a:cubicBezTo>
                <a:cubicBezTo>
                  <a:pt x="9806976" y="244729"/>
                  <a:pt x="9869711" y="249957"/>
                  <a:pt x="9934189" y="255765"/>
                </a:cubicBezTo>
                <a:cubicBezTo>
                  <a:pt x="9991696" y="403889"/>
                  <a:pt x="10047460" y="558403"/>
                  <a:pt x="10081151" y="686777"/>
                </a:cubicBezTo>
                <a:cubicBezTo>
                  <a:pt x="9992276" y="424801"/>
                  <a:pt x="9930123" y="260993"/>
                  <a:pt x="9930123" y="260993"/>
                </a:cubicBezTo>
                <a:close/>
                <a:moveTo>
                  <a:pt x="10797956" y="3839207"/>
                </a:moveTo>
                <a:cubicBezTo>
                  <a:pt x="10793308" y="3875221"/>
                  <a:pt x="10790985" y="3917625"/>
                  <a:pt x="10789243" y="3960610"/>
                </a:cubicBezTo>
                <a:cubicBezTo>
                  <a:pt x="10785757" y="4046580"/>
                  <a:pt x="10784015" y="4135455"/>
                  <a:pt x="10774139" y="4182506"/>
                </a:cubicBezTo>
                <a:cubicBezTo>
                  <a:pt x="10761360" y="4141844"/>
                  <a:pt x="10751485" y="4188896"/>
                  <a:pt x="10741029" y="4249888"/>
                </a:cubicBezTo>
                <a:cubicBezTo>
                  <a:pt x="10739286" y="4259182"/>
                  <a:pt x="10737544" y="4269057"/>
                  <a:pt x="10735801" y="4278932"/>
                </a:cubicBezTo>
                <a:cubicBezTo>
                  <a:pt x="10749162" y="3983846"/>
                  <a:pt x="10748581" y="3686436"/>
                  <a:pt x="10729993" y="3390768"/>
                </a:cubicBezTo>
                <a:cubicBezTo>
                  <a:pt x="10682941" y="2636207"/>
                  <a:pt x="10386693" y="1614441"/>
                  <a:pt x="10168283" y="947011"/>
                </a:cubicBezTo>
                <a:cubicBezTo>
                  <a:pt x="10201393" y="1035886"/>
                  <a:pt x="10236826" y="1139863"/>
                  <a:pt x="10267032" y="1227576"/>
                </a:cubicBezTo>
                <a:cubicBezTo>
                  <a:pt x="10319892" y="1375700"/>
                  <a:pt x="10359392" y="1475611"/>
                  <a:pt x="10364039" y="1371053"/>
                </a:cubicBezTo>
                <a:cubicBezTo>
                  <a:pt x="10464531" y="1712609"/>
                  <a:pt x="10566766" y="2109350"/>
                  <a:pt x="10651574" y="2520031"/>
                </a:cubicBezTo>
                <a:cubicBezTo>
                  <a:pt x="10695721" y="2725081"/>
                  <a:pt x="10729993" y="2934778"/>
                  <a:pt x="10760779" y="3142733"/>
                </a:cubicBezTo>
                <a:cubicBezTo>
                  <a:pt x="10766588" y="3195012"/>
                  <a:pt x="10772397" y="3247291"/>
                  <a:pt x="10778206" y="3298989"/>
                </a:cubicBezTo>
                <a:cubicBezTo>
                  <a:pt x="10781110" y="3325129"/>
                  <a:pt x="10784015" y="3350688"/>
                  <a:pt x="10786919" y="3376827"/>
                </a:cubicBezTo>
                <a:cubicBezTo>
                  <a:pt x="10789823" y="3402386"/>
                  <a:pt x="10790404" y="3427944"/>
                  <a:pt x="10792147" y="3454084"/>
                </a:cubicBezTo>
                <a:cubicBezTo>
                  <a:pt x="10798537" y="3556319"/>
                  <a:pt x="10805507" y="3657392"/>
                  <a:pt x="10813639" y="3756141"/>
                </a:cubicBezTo>
                <a:cubicBezTo>
                  <a:pt x="10805507" y="3773567"/>
                  <a:pt x="10800860" y="3803192"/>
                  <a:pt x="10797956" y="3839207"/>
                </a:cubicBezTo>
                <a:close/>
              </a:path>
            </a:pathLst>
          </a:custGeom>
          <a:solidFill>
            <a:srgbClr val="F9F3EF"/>
          </a:solidFill>
          <a:ln w="58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89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8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ccel="12000" decel="1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" presetClass="entr" presetSubtype="8" accel="20000" decel="8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accel="47000" decel="53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180000">
                                      <p:cBhvr>
                                        <p:cTn id="35" dur="1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60000">
                                      <p:cBhvr>
                                        <p:cTn id="4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" presetClass="entr" presetSubtype="4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80000">
                                      <p:cBhvr>
                                        <p:cTn id="4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accel="40000" decel="40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68" dur="9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8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4" accel="20000" decel="8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10" grpId="0"/>
      <p:bldP spid="10" grpId="1"/>
      <p:bldP spid="11" grpId="0"/>
      <p:bldP spid="11" grpId="1"/>
      <p:bldP spid="13" grpId="0" animBg="1"/>
      <p:bldP spid="13" grpId="1" animBg="1"/>
      <p:bldP spid="14" grpId="0"/>
      <p:bldP spid="15" grpId="0"/>
      <p:bldP spid="16" grpId="0"/>
      <p:bldP spid="17" grpId="0" animBg="1"/>
      <p:bldP spid="18" grpId="0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">
            <a:extLst>
              <a:ext uri="{FF2B5EF4-FFF2-40B4-BE49-F238E27FC236}">
                <a16:creationId xmlns:a16="http://schemas.microsoft.com/office/drawing/2014/main" id="{61EF86E3-796A-4315-895D-8917066CA391}"/>
              </a:ext>
            </a:extLst>
          </p:cNvPr>
          <p:cNvSpPr/>
          <p:nvPr/>
        </p:nvSpPr>
        <p:spPr>
          <a:xfrm>
            <a:off x="-1" y="-37234"/>
            <a:ext cx="10972801" cy="6901358"/>
          </a:xfrm>
          <a:prstGeom prst="rect">
            <a:avLst/>
          </a:prstGeom>
          <a:blipFill dpi="0" rotWithShape="0">
            <a:blip r:embed="rId2"/>
            <a:srcRect/>
            <a:stretch>
              <a:fillRect t="-2858" b="-2858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47FCD0A-053D-4C2F-872A-B74D5B04A94C}"/>
              </a:ext>
            </a:extLst>
          </p:cNvPr>
          <p:cNvSpPr/>
          <p:nvPr/>
        </p:nvSpPr>
        <p:spPr>
          <a:xfrm>
            <a:off x="-855406" y="-37233"/>
            <a:ext cx="12477135" cy="12720847"/>
          </a:xfrm>
          <a:custGeom>
            <a:avLst/>
            <a:gdLst>
              <a:gd name="connsiteX0" fmla="*/ 8094626 w 12477135"/>
              <a:gd name="connsiteY0" fmla="*/ 6226356 h 12720847"/>
              <a:gd name="connsiteX1" fmla="*/ 7861955 w 12477135"/>
              <a:gd name="connsiteY1" fmla="*/ 6279160 h 12720847"/>
              <a:gd name="connsiteX2" fmla="*/ 7945285 w 12477135"/>
              <a:gd name="connsiteY2" fmla="*/ 6259369 h 12720847"/>
              <a:gd name="connsiteX3" fmla="*/ 7977575 w 12477135"/>
              <a:gd name="connsiteY3" fmla="*/ 6246869 h 12720847"/>
              <a:gd name="connsiteX4" fmla="*/ 8034605 w 12477135"/>
              <a:gd name="connsiteY4" fmla="*/ 6237625 h 12720847"/>
              <a:gd name="connsiteX5" fmla="*/ 8097050 w 12477135"/>
              <a:gd name="connsiteY5" fmla="*/ 6225805 h 12720847"/>
              <a:gd name="connsiteX6" fmla="*/ 8096321 w 12477135"/>
              <a:gd name="connsiteY6" fmla="*/ 6226037 h 12720847"/>
              <a:gd name="connsiteX7" fmla="*/ 8094626 w 12477135"/>
              <a:gd name="connsiteY7" fmla="*/ 6226356 h 12720847"/>
              <a:gd name="connsiteX8" fmla="*/ 8155693 w 12477135"/>
              <a:gd name="connsiteY8" fmla="*/ 6212496 h 12720847"/>
              <a:gd name="connsiteX9" fmla="*/ 8097050 w 12477135"/>
              <a:gd name="connsiteY9" fmla="*/ 6225805 h 12720847"/>
              <a:gd name="connsiteX10" fmla="*/ 8110643 w 12477135"/>
              <a:gd name="connsiteY10" fmla="*/ 6221480 h 12720847"/>
              <a:gd name="connsiteX11" fmla="*/ 8127907 w 12477135"/>
              <a:gd name="connsiteY11" fmla="*/ 6215213 h 12720847"/>
              <a:gd name="connsiteX12" fmla="*/ 8131262 w 12477135"/>
              <a:gd name="connsiteY12" fmla="*/ 6214451 h 12720847"/>
              <a:gd name="connsiteX13" fmla="*/ 8446987 w 12477135"/>
              <a:gd name="connsiteY13" fmla="*/ 6138869 h 12720847"/>
              <a:gd name="connsiteX14" fmla="*/ 8315062 w 12477135"/>
              <a:gd name="connsiteY14" fmla="*/ 6173956 h 12720847"/>
              <a:gd name="connsiteX15" fmla="*/ 8400329 w 12477135"/>
              <a:gd name="connsiteY15" fmla="*/ 6150959 h 12720847"/>
              <a:gd name="connsiteX16" fmla="*/ 8505565 w 12477135"/>
              <a:gd name="connsiteY16" fmla="*/ 6123290 h 12720847"/>
              <a:gd name="connsiteX17" fmla="*/ 8490966 w 12477135"/>
              <a:gd name="connsiteY17" fmla="*/ 6127474 h 12720847"/>
              <a:gd name="connsiteX18" fmla="*/ 8446987 w 12477135"/>
              <a:gd name="connsiteY18" fmla="*/ 6138869 h 12720847"/>
              <a:gd name="connsiteX19" fmla="*/ 8703587 w 12477135"/>
              <a:gd name="connsiteY19" fmla="*/ 6067710 h 12720847"/>
              <a:gd name="connsiteX20" fmla="*/ 8607758 w 12477135"/>
              <a:gd name="connsiteY20" fmla="*/ 6095834 h 12720847"/>
              <a:gd name="connsiteX21" fmla="*/ 8510887 w 12477135"/>
              <a:gd name="connsiteY21" fmla="*/ 6121874 h 12720847"/>
              <a:gd name="connsiteX22" fmla="*/ 8505565 w 12477135"/>
              <a:gd name="connsiteY22" fmla="*/ 6123290 h 12720847"/>
              <a:gd name="connsiteX23" fmla="*/ 8573596 w 12477135"/>
              <a:gd name="connsiteY23" fmla="*/ 6103793 h 12720847"/>
              <a:gd name="connsiteX24" fmla="*/ 8634840 w 12477135"/>
              <a:gd name="connsiteY24" fmla="*/ 6080209 h 12720847"/>
              <a:gd name="connsiteX25" fmla="*/ 8703587 w 12477135"/>
              <a:gd name="connsiteY25" fmla="*/ 6067710 h 12720847"/>
              <a:gd name="connsiteX26" fmla="*/ 8965035 w 12477135"/>
              <a:gd name="connsiteY26" fmla="*/ 5988547 h 12720847"/>
              <a:gd name="connsiteX27" fmla="*/ 8884830 w 12477135"/>
              <a:gd name="connsiteY27" fmla="*/ 6012504 h 12720847"/>
              <a:gd name="connsiteX28" fmla="*/ 8883788 w 12477135"/>
              <a:gd name="connsiteY28" fmla="*/ 6008338 h 12720847"/>
              <a:gd name="connsiteX29" fmla="*/ 8965035 w 12477135"/>
              <a:gd name="connsiteY29" fmla="*/ 5988547 h 12720847"/>
              <a:gd name="connsiteX30" fmla="*/ 8818363 w 12477135"/>
              <a:gd name="connsiteY30" fmla="*/ 5944175 h 12720847"/>
              <a:gd name="connsiteX31" fmla="*/ 8790042 w 12477135"/>
              <a:gd name="connsiteY31" fmla="*/ 5955214 h 12720847"/>
              <a:gd name="connsiteX32" fmla="*/ 8802296 w 12477135"/>
              <a:gd name="connsiteY32" fmla="*/ 5949465 h 12720847"/>
              <a:gd name="connsiteX33" fmla="*/ 8848209 w 12477135"/>
              <a:gd name="connsiteY33" fmla="*/ 5934348 h 12720847"/>
              <a:gd name="connsiteX34" fmla="*/ 8818363 w 12477135"/>
              <a:gd name="connsiteY34" fmla="*/ 5944175 h 12720847"/>
              <a:gd name="connsiteX35" fmla="*/ 8820770 w 12477135"/>
              <a:gd name="connsiteY35" fmla="*/ 5943236 h 12720847"/>
              <a:gd name="connsiteX36" fmla="*/ 8870247 w 12477135"/>
              <a:gd name="connsiteY36" fmla="*/ 5927091 h 12720847"/>
              <a:gd name="connsiteX37" fmla="*/ 8857748 w 12477135"/>
              <a:gd name="connsiteY37" fmla="*/ 5931257 h 12720847"/>
              <a:gd name="connsiteX38" fmla="*/ 8848209 w 12477135"/>
              <a:gd name="connsiteY38" fmla="*/ 5934348 h 12720847"/>
              <a:gd name="connsiteX39" fmla="*/ 9169194 w 12477135"/>
              <a:gd name="connsiteY39" fmla="*/ 5921883 h 12720847"/>
              <a:gd name="connsiteX40" fmla="*/ 9110862 w 12477135"/>
              <a:gd name="connsiteY40" fmla="*/ 5941673 h 12720847"/>
              <a:gd name="connsiteX41" fmla="*/ 9144194 w 12477135"/>
              <a:gd name="connsiteY41" fmla="*/ 5926049 h 12720847"/>
              <a:gd name="connsiteX42" fmla="*/ 9169194 w 12477135"/>
              <a:gd name="connsiteY42" fmla="*/ 5921883 h 12720847"/>
              <a:gd name="connsiteX43" fmla="*/ 9168152 w 12477135"/>
              <a:gd name="connsiteY43" fmla="*/ 5803138 h 12720847"/>
              <a:gd name="connsiteX44" fmla="*/ 9132737 w 12477135"/>
              <a:gd name="connsiteY44" fmla="*/ 5817721 h 12720847"/>
              <a:gd name="connsiteX45" fmla="*/ 8994201 w 12477135"/>
              <a:gd name="connsiteY45" fmla="*/ 5864594 h 12720847"/>
              <a:gd name="connsiteX46" fmla="*/ 8850456 w 12477135"/>
              <a:gd name="connsiteY46" fmla="*/ 5907300 h 12720847"/>
              <a:gd name="connsiteX47" fmla="*/ 9009825 w 12477135"/>
              <a:gd name="connsiteY47" fmla="*/ 5856260 h 12720847"/>
              <a:gd name="connsiteX48" fmla="*/ 9168152 w 12477135"/>
              <a:gd name="connsiteY48" fmla="*/ 5803138 h 12720847"/>
              <a:gd name="connsiteX49" fmla="*/ 9545220 w 12477135"/>
              <a:gd name="connsiteY49" fmla="*/ 5781264 h 12720847"/>
              <a:gd name="connsiteX50" fmla="*/ 9454598 w 12477135"/>
              <a:gd name="connsiteY50" fmla="*/ 5819803 h 12720847"/>
              <a:gd name="connsiteX51" fmla="*/ 9469181 w 12477135"/>
              <a:gd name="connsiteY51" fmla="*/ 5811470 h 12720847"/>
              <a:gd name="connsiteX52" fmla="*/ 9545220 w 12477135"/>
              <a:gd name="connsiteY52" fmla="*/ 5781264 h 12720847"/>
              <a:gd name="connsiteX53" fmla="*/ 9246274 w 12477135"/>
              <a:gd name="connsiteY53" fmla="*/ 5744807 h 12720847"/>
              <a:gd name="connsiteX54" fmla="*/ 8982743 w 12477135"/>
              <a:gd name="connsiteY54" fmla="*/ 5847927 h 12720847"/>
              <a:gd name="connsiteX55" fmla="*/ 8705671 w 12477135"/>
              <a:gd name="connsiteY55" fmla="*/ 5936465 h 12720847"/>
              <a:gd name="connsiteX56" fmla="*/ 8566093 w 12477135"/>
              <a:gd name="connsiteY56" fmla="*/ 5979172 h 12720847"/>
              <a:gd name="connsiteX57" fmla="*/ 8425474 w 12477135"/>
              <a:gd name="connsiteY57" fmla="*/ 6016671 h 12720847"/>
              <a:gd name="connsiteX58" fmla="*/ 8149443 w 12477135"/>
              <a:gd name="connsiteY58" fmla="*/ 6091668 h 12720847"/>
              <a:gd name="connsiteX59" fmla="*/ 8475471 w 12477135"/>
              <a:gd name="connsiteY59" fmla="*/ 6013546 h 12720847"/>
              <a:gd name="connsiteX60" fmla="*/ 8226524 w 12477135"/>
              <a:gd name="connsiteY60" fmla="*/ 6079168 h 12720847"/>
              <a:gd name="connsiteX61" fmla="*/ 7972367 w 12477135"/>
              <a:gd name="connsiteY61" fmla="*/ 6136457 h 12720847"/>
              <a:gd name="connsiteX62" fmla="*/ 7828623 w 12477135"/>
              <a:gd name="connsiteY62" fmla="*/ 6170831 h 12720847"/>
              <a:gd name="connsiteX63" fmla="*/ 7945285 w 12477135"/>
              <a:gd name="connsiteY63" fmla="*/ 6151040 h 12720847"/>
              <a:gd name="connsiteX64" fmla="*/ 8114029 w 12477135"/>
              <a:gd name="connsiteY64" fmla="*/ 6112500 h 12720847"/>
              <a:gd name="connsiteX65" fmla="*/ 7866121 w 12477135"/>
              <a:gd name="connsiteY65" fmla="*/ 6178122 h 12720847"/>
              <a:gd name="connsiteX66" fmla="*/ 8223399 w 12477135"/>
              <a:gd name="connsiteY66" fmla="*/ 6100000 h 12720847"/>
              <a:gd name="connsiteX67" fmla="*/ 8552552 w 12477135"/>
              <a:gd name="connsiteY67" fmla="*/ 6009379 h 12720847"/>
              <a:gd name="connsiteX68" fmla="*/ 8879622 w 12477135"/>
              <a:gd name="connsiteY68" fmla="*/ 5913549 h 12720847"/>
              <a:gd name="connsiteX69" fmla="*/ 8834442 w 12477135"/>
              <a:gd name="connsiteY69" fmla="*/ 5934382 h 12720847"/>
              <a:gd name="connsiteX70" fmla="*/ 8802296 w 12477135"/>
              <a:gd name="connsiteY70" fmla="*/ 5949465 h 12720847"/>
              <a:gd name="connsiteX71" fmla="*/ 8784834 w 12477135"/>
              <a:gd name="connsiteY71" fmla="*/ 5955214 h 12720847"/>
              <a:gd name="connsiteX72" fmla="*/ 8762960 w 12477135"/>
              <a:gd name="connsiteY72" fmla="*/ 5967714 h 12720847"/>
              <a:gd name="connsiteX73" fmla="*/ 8796292 w 12477135"/>
              <a:gd name="connsiteY73" fmla="*/ 5965631 h 12720847"/>
              <a:gd name="connsiteX74" fmla="*/ 8607758 w 12477135"/>
              <a:gd name="connsiteY74" fmla="*/ 6031254 h 12720847"/>
              <a:gd name="connsiteX75" fmla="*/ 8485888 w 12477135"/>
              <a:gd name="connsiteY75" fmla="*/ 6081251 h 12720847"/>
              <a:gd name="connsiteX76" fmla="*/ 8597342 w 12477135"/>
              <a:gd name="connsiteY76" fmla="*/ 6084376 h 12720847"/>
              <a:gd name="connsiteX77" fmla="*/ 8383809 w 12477135"/>
              <a:gd name="connsiteY77" fmla="*/ 6147915 h 12720847"/>
              <a:gd name="connsiteX78" fmla="*/ 8304646 w 12477135"/>
              <a:gd name="connsiteY78" fmla="*/ 6167706 h 12720847"/>
              <a:gd name="connsiteX79" fmla="*/ 8289021 w 12477135"/>
              <a:gd name="connsiteY79" fmla="*/ 6173956 h 12720847"/>
              <a:gd name="connsiteX80" fmla="*/ 8219232 w 12477135"/>
              <a:gd name="connsiteY80" fmla="*/ 6193747 h 12720847"/>
              <a:gd name="connsiteX81" fmla="*/ 8153610 w 12477135"/>
              <a:gd name="connsiteY81" fmla="*/ 6209371 h 12720847"/>
              <a:gd name="connsiteX82" fmla="*/ 8131262 w 12477135"/>
              <a:gd name="connsiteY82" fmla="*/ 6214451 h 12720847"/>
              <a:gd name="connsiteX83" fmla="*/ 8129653 w 12477135"/>
              <a:gd name="connsiteY83" fmla="*/ 6214579 h 12720847"/>
              <a:gd name="connsiteX84" fmla="*/ 8127907 w 12477135"/>
              <a:gd name="connsiteY84" fmla="*/ 6215213 h 12720847"/>
              <a:gd name="connsiteX85" fmla="*/ 8096321 w 12477135"/>
              <a:gd name="connsiteY85" fmla="*/ 6222392 h 12720847"/>
              <a:gd name="connsiteX86" fmla="*/ 8051531 w 12477135"/>
              <a:gd name="connsiteY86" fmla="*/ 6232287 h 12720847"/>
              <a:gd name="connsiteX87" fmla="*/ 7995283 w 12477135"/>
              <a:gd name="connsiteY87" fmla="*/ 6243745 h 12720847"/>
              <a:gd name="connsiteX88" fmla="*/ 7969242 w 12477135"/>
              <a:gd name="connsiteY88" fmla="*/ 6244787 h 12720847"/>
              <a:gd name="connsiteX89" fmla="*/ 7934869 w 12477135"/>
              <a:gd name="connsiteY89" fmla="*/ 6256244 h 12720847"/>
              <a:gd name="connsiteX90" fmla="*/ 7785917 w 12477135"/>
              <a:gd name="connsiteY90" fmla="*/ 6286451 h 12720847"/>
              <a:gd name="connsiteX91" fmla="*/ 7702587 w 12477135"/>
              <a:gd name="connsiteY91" fmla="*/ 6297909 h 12720847"/>
              <a:gd name="connsiteX92" fmla="*/ 7703628 w 12477135"/>
              <a:gd name="connsiteY92" fmla="*/ 6302076 h 12720847"/>
              <a:gd name="connsiteX93" fmla="*/ 7519261 w 12477135"/>
              <a:gd name="connsiteY93" fmla="*/ 6338533 h 12720847"/>
              <a:gd name="connsiteX94" fmla="*/ 7449472 w 12477135"/>
              <a:gd name="connsiteY94" fmla="*/ 6343741 h 12720847"/>
              <a:gd name="connsiteX95" fmla="*/ 7411973 w 12477135"/>
              <a:gd name="connsiteY95" fmla="*/ 6355198 h 12720847"/>
              <a:gd name="connsiteX96" fmla="*/ 7436973 w 12477135"/>
              <a:gd name="connsiteY96" fmla="*/ 6349990 h 12720847"/>
              <a:gd name="connsiteX97" fmla="*/ 7443222 w 12477135"/>
              <a:gd name="connsiteY97" fmla="*/ 6354157 h 12720847"/>
              <a:gd name="connsiteX98" fmla="*/ 7375516 w 12477135"/>
              <a:gd name="connsiteY98" fmla="*/ 6363531 h 12720847"/>
              <a:gd name="connsiteX99" fmla="*/ 7123443 w 12477135"/>
              <a:gd name="connsiteY99" fmla="*/ 6408321 h 12720847"/>
              <a:gd name="connsiteX100" fmla="*/ 6959908 w 12477135"/>
              <a:gd name="connsiteY100" fmla="*/ 6432279 h 12720847"/>
              <a:gd name="connsiteX101" fmla="*/ 6933867 w 12477135"/>
              <a:gd name="connsiteY101" fmla="*/ 6432279 h 12720847"/>
              <a:gd name="connsiteX102" fmla="*/ 6899494 w 12477135"/>
              <a:gd name="connsiteY102" fmla="*/ 6440612 h 12720847"/>
              <a:gd name="connsiteX103" fmla="*/ 6780749 w 12477135"/>
              <a:gd name="connsiteY103" fmla="*/ 6451028 h 12720847"/>
              <a:gd name="connsiteX104" fmla="*/ 6747417 w 12477135"/>
              <a:gd name="connsiteY104" fmla="*/ 6460402 h 12720847"/>
              <a:gd name="connsiteX105" fmla="*/ 6663045 w 12477135"/>
              <a:gd name="connsiteY105" fmla="*/ 6470819 h 12720847"/>
              <a:gd name="connsiteX106" fmla="*/ 6566174 w 12477135"/>
              <a:gd name="connsiteY106" fmla="*/ 6482277 h 12720847"/>
              <a:gd name="connsiteX107" fmla="*/ 6238062 w 12477135"/>
              <a:gd name="connsiteY107" fmla="*/ 6510401 h 12720847"/>
              <a:gd name="connsiteX108" fmla="*/ 6232854 w 12477135"/>
              <a:gd name="connsiteY108" fmla="*/ 6505193 h 12720847"/>
              <a:gd name="connsiteX109" fmla="*/ 6177648 w 12477135"/>
              <a:gd name="connsiteY109" fmla="*/ 6512483 h 12720847"/>
              <a:gd name="connsiteX110" fmla="*/ 6181815 w 12477135"/>
              <a:gd name="connsiteY110" fmla="*/ 6509359 h 12720847"/>
              <a:gd name="connsiteX111" fmla="*/ 6078694 w 12477135"/>
              <a:gd name="connsiteY111" fmla="*/ 6515609 h 12720847"/>
              <a:gd name="connsiteX112" fmla="*/ 6049529 w 12477135"/>
              <a:gd name="connsiteY112" fmla="*/ 6520817 h 12720847"/>
              <a:gd name="connsiteX113" fmla="*/ 6034946 w 12477135"/>
              <a:gd name="connsiteY113" fmla="*/ 6521858 h 12720847"/>
              <a:gd name="connsiteX114" fmla="*/ 5878702 w 12477135"/>
              <a:gd name="connsiteY114" fmla="*/ 6528108 h 12720847"/>
              <a:gd name="connsiteX115" fmla="*/ 5711001 w 12477135"/>
              <a:gd name="connsiteY115" fmla="*/ 6532275 h 12720847"/>
              <a:gd name="connsiteX116" fmla="*/ 5618296 w 12477135"/>
              <a:gd name="connsiteY116" fmla="*/ 6524983 h 12720847"/>
              <a:gd name="connsiteX117" fmla="*/ 6023489 w 12477135"/>
              <a:gd name="connsiteY117" fmla="*/ 6495818 h 12720847"/>
              <a:gd name="connsiteX118" fmla="*/ 5648503 w 12477135"/>
              <a:gd name="connsiteY118" fmla="*/ 6493734 h 12720847"/>
              <a:gd name="connsiteX119" fmla="*/ 5966199 w 12477135"/>
              <a:gd name="connsiteY119" fmla="*/ 6470819 h 12720847"/>
              <a:gd name="connsiteX120" fmla="*/ 5934950 w 12477135"/>
              <a:gd name="connsiteY120" fmla="*/ 6469777 h 12720847"/>
              <a:gd name="connsiteX121" fmla="*/ 5978698 w 12477135"/>
              <a:gd name="connsiteY121" fmla="*/ 6467694 h 12720847"/>
              <a:gd name="connsiteX122" fmla="*/ 5871410 w 12477135"/>
              <a:gd name="connsiteY122" fmla="*/ 6462486 h 12720847"/>
              <a:gd name="connsiteX123" fmla="*/ 5898494 w 12477135"/>
              <a:gd name="connsiteY123" fmla="*/ 6456236 h 12720847"/>
              <a:gd name="connsiteX124" fmla="*/ 5597463 w 12477135"/>
              <a:gd name="connsiteY124" fmla="*/ 6443737 h 12720847"/>
              <a:gd name="connsiteX125" fmla="*/ 6249521 w 12477135"/>
              <a:gd name="connsiteY125" fmla="*/ 6423945 h 12720847"/>
              <a:gd name="connsiteX126" fmla="*/ 6606798 w 12477135"/>
              <a:gd name="connsiteY126" fmla="*/ 6380198 h 12720847"/>
              <a:gd name="connsiteX127" fmla="*/ 6784915 w 12477135"/>
              <a:gd name="connsiteY127" fmla="*/ 6355198 h 12720847"/>
              <a:gd name="connsiteX128" fmla="*/ 6958867 w 12477135"/>
              <a:gd name="connsiteY128" fmla="*/ 6327074 h 12720847"/>
              <a:gd name="connsiteX129" fmla="*/ 7145318 w 12477135"/>
              <a:gd name="connsiteY129" fmla="*/ 6291660 h 12720847"/>
              <a:gd name="connsiteX130" fmla="*/ 7324477 w 12477135"/>
              <a:gd name="connsiteY130" fmla="*/ 6251036 h 12720847"/>
              <a:gd name="connsiteX131" fmla="*/ 7660922 w 12477135"/>
              <a:gd name="connsiteY131" fmla="*/ 6161457 h 12720847"/>
              <a:gd name="connsiteX132" fmla="*/ 7872371 w 12477135"/>
              <a:gd name="connsiteY132" fmla="*/ 6116666 h 12720847"/>
              <a:gd name="connsiteX133" fmla="*/ 8058822 w 12477135"/>
              <a:gd name="connsiteY133" fmla="*/ 6067710 h 12720847"/>
              <a:gd name="connsiteX134" fmla="*/ 8243190 w 12477135"/>
              <a:gd name="connsiteY134" fmla="*/ 6014587 h 12720847"/>
              <a:gd name="connsiteX135" fmla="*/ 8436932 w 12477135"/>
              <a:gd name="connsiteY135" fmla="*/ 5959381 h 12720847"/>
              <a:gd name="connsiteX136" fmla="*/ 8631715 w 12477135"/>
              <a:gd name="connsiteY136" fmla="*/ 5905217 h 12720847"/>
              <a:gd name="connsiteX137" fmla="*/ 8828582 w 12477135"/>
              <a:gd name="connsiteY137" fmla="*/ 5846886 h 12720847"/>
              <a:gd name="connsiteX138" fmla="*/ 9029616 w 12477135"/>
              <a:gd name="connsiteY138" fmla="*/ 5781264 h 12720847"/>
              <a:gd name="connsiteX139" fmla="*/ 9031699 w 12477135"/>
              <a:gd name="connsiteY139" fmla="*/ 5804179 h 12720847"/>
              <a:gd name="connsiteX140" fmla="*/ 8865039 w 12477135"/>
              <a:gd name="connsiteY140" fmla="*/ 5865635 h 12720847"/>
              <a:gd name="connsiteX141" fmla="*/ 8695255 w 12477135"/>
              <a:gd name="connsiteY141" fmla="*/ 5919800 h 12720847"/>
              <a:gd name="connsiteX142" fmla="*/ 8694213 w 12477135"/>
              <a:gd name="connsiteY142" fmla="*/ 5920841 h 12720847"/>
              <a:gd name="connsiteX143" fmla="*/ 8951494 w 12477135"/>
              <a:gd name="connsiteY143" fmla="*/ 5840636 h 12720847"/>
              <a:gd name="connsiteX144" fmla="*/ 8873372 w 12477135"/>
              <a:gd name="connsiteY144" fmla="*/ 5865635 h 12720847"/>
              <a:gd name="connsiteX145" fmla="*/ 8968160 w 12477135"/>
              <a:gd name="connsiteY145" fmla="*/ 5839594 h 12720847"/>
              <a:gd name="connsiteX146" fmla="*/ 9060865 w 12477135"/>
              <a:gd name="connsiteY146" fmla="*/ 5808346 h 12720847"/>
              <a:gd name="connsiteX147" fmla="*/ 9246274 w 12477135"/>
              <a:gd name="connsiteY147" fmla="*/ 5744807 h 12720847"/>
              <a:gd name="connsiteX148" fmla="*/ 9547303 w 12477135"/>
              <a:gd name="connsiteY148" fmla="*/ 5678143 h 12720847"/>
              <a:gd name="connsiteX149" fmla="*/ 9271273 w 12477135"/>
              <a:gd name="connsiteY149" fmla="*/ 5778138 h 12720847"/>
              <a:gd name="connsiteX150" fmla="*/ 9547303 w 12477135"/>
              <a:gd name="connsiteY150" fmla="*/ 5678143 h 12720847"/>
              <a:gd name="connsiteX151" fmla="*/ 9612926 w 12477135"/>
              <a:gd name="connsiteY151" fmla="*/ 5667726 h 12720847"/>
              <a:gd name="connsiteX152" fmla="*/ 9404601 w 12477135"/>
              <a:gd name="connsiteY152" fmla="*/ 5750015 h 12720847"/>
              <a:gd name="connsiteX153" fmla="*/ 9191068 w 12477135"/>
              <a:gd name="connsiteY153" fmla="*/ 5822929 h 12720847"/>
              <a:gd name="connsiteX154" fmla="*/ 9378560 w 12477135"/>
              <a:gd name="connsiteY154" fmla="*/ 5754181 h 12720847"/>
              <a:gd name="connsiteX155" fmla="*/ 9612926 w 12477135"/>
              <a:gd name="connsiteY155" fmla="*/ 5667726 h 12720847"/>
              <a:gd name="connsiteX156" fmla="*/ 1061189 w 12477135"/>
              <a:gd name="connsiteY156" fmla="*/ 5494817 h 12720847"/>
              <a:gd name="connsiteX157" fmla="*/ 2577794 w 12477135"/>
              <a:gd name="connsiteY157" fmla="*/ 6071876 h 12720847"/>
              <a:gd name="connsiteX158" fmla="*/ 4289183 w 12477135"/>
              <a:gd name="connsiteY158" fmla="*/ 6408321 h 12720847"/>
              <a:gd name="connsiteX159" fmla="*/ 4847494 w 12477135"/>
              <a:gd name="connsiteY159" fmla="*/ 6473944 h 12720847"/>
              <a:gd name="connsiteX160" fmla="*/ 4857910 w 12477135"/>
              <a:gd name="connsiteY160" fmla="*/ 6506234 h 12720847"/>
              <a:gd name="connsiteX161" fmla="*/ 4749581 w 12477135"/>
              <a:gd name="connsiteY161" fmla="*/ 6503109 h 12720847"/>
              <a:gd name="connsiteX162" fmla="*/ 4648544 w 12477135"/>
              <a:gd name="connsiteY162" fmla="*/ 6497901 h 12720847"/>
              <a:gd name="connsiteX163" fmla="*/ 4463134 w 12477135"/>
              <a:gd name="connsiteY163" fmla="*/ 6487485 h 12720847"/>
              <a:gd name="connsiteX164" fmla="*/ 4139189 w 12477135"/>
              <a:gd name="connsiteY164" fmla="*/ 6460402 h 12720847"/>
              <a:gd name="connsiteX165" fmla="*/ 3838160 w 12477135"/>
              <a:gd name="connsiteY165" fmla="*/ 6428112 h 12720847"/>
              <a:gd name="connsiteX166" fmla="*/ 3681916 w 12477135"/>
              <a:gd name="connsiteY166" fmla="*/ 6408321 h 12720847"/>
              <a:gd name="connsiteX167" fmla="*/ 3514214 w 12477135"/>
              <a:gd name="connsiteY167" fmla="*/ 6382280 h 12720847"/>
              <a:gd name="connsiteX168" fmla="*/ 3214227 w 12477135"/>
              <a:gd name="connsiteY168" fmla="*/ 6311450 h 12720847"/>
              <a:gd name="connsiteX169" fmla="*/ 2856949 w 12477135"/>
              <a:gd name="connsiteY169" fmla="*/ 6226037 h 12720847"/>
              <a:gd name="connsiteX170" fmla="*/ 2081981 w 12477135"/>
              <a:gd name="connsiteY170" fmla="*/ 6004171 h 12720847"/>
              <a:gd name="connsiteX171" fmla="*/ 1412216 w 12477135"/>
              <a:gd name="connsiteY171" fmla="*/ 5732307 h 12720847"/>
              <a:gd name="connsiteX172" fmla="*/ 1061189 w 12477135"/>
              <a:gd name="connsiteY172" fmla="*/ 5494817 h 12720847"/>
              <a:gd name="connsiteX173" fmla="*/ 9908747 w 12477135"/>
              <a:gd name="connsiteY173" fmla="*/ 5468777 h 12720847"/>
              <a:gd name="connsiteX174" fmla="*/ 9823334 w 12477135"/>
              <a:gd name="connsiteY174" fmla="*/ 5516691 h 12720847"/>
              <a:gd name="connsiteX175" fmla="*/ 9751461 w 12477135"/>
              <a:gd name="connsiteY175" fmla="*/ 5550023 h 12720847"/>
              <a:gd name="connsiteX176" fmla="*/ 9678548 w 12477135"/>
              <a:gd name="connsiteY176" fmla="*/ 5579188 h 12720847"/>
              <a:gd name="connsiteX177" fmla="*/ 9531679 w 12477135"/>
              <a:gd name="connsiteY177" fmla="*/ 5636478 h 12720847"/>
              <a:gd name="connsiteX178" fmla="*/ 9384810 w 12477135"/>
              <a:gd name="connsiteY178" fmla="*/ 5691684 h 12720847"/>
              <a:gd name="connsiteX179" fmla="*/ 9237941 w 12477135"/>
              <a:gd name="connsiteY179" fmla="*/ 5740640 h 12720847"/>
              <a:gd name="connsiteX180" fmla="*/ 9417100 w 12477135"/>
              <a:gd name="connsiteY180" fmla="*/ 5678143 h 12720847"/>
              <a:gd name="connsiteX181" fmla="*/ 9633758 w 12477135"/>
              <a:gd name="connsiteY181" fmla="*/ 5586480 h 12720847"/>
              <a:gd name="connsiteX182" fmla="*/ 9732712 w 12477135"/>
              <a:gd name="connsiteY182" fmla="*/ 5545856 h 12720847"/>
              <a:gd name="connsiteX183" fmla="*/ 9754587 w 12477135"/>
              <a:gd name="connsiteY183" fmla="*/ 5536482 h 12720847"/>
              <a:gd name="connsiteX184" fmla="*/ 9740004 w 12477135"/>
              <a:gd name="connsiteY184" fmla="*/ 5543773 h 12720847"/>
              <a:gd name="connsiteX185" fmla="*/ 9732712 w 12477135"/>
              <a:gd name="connsiteY185" fmla="*/ 5546898 h 12720847"/>
              <a:gd name="connsiteX186" fmla="*/ 9682714 w 12477135"/>
              <a:gd name="connsiteY186" fmla="*/ 5567731 h 12720847"/>
              <a:gd name="connsiteX187" fmla="*/ 9741045 w 12477135"/>
              <a:gd name="connsiteY187" fmla="*/ 5543773 h 12720847"/>
              <a:gd name="connsiteX188" fmla="*/ 9795210 w 12477135"/>
              <a:gd name="connsiteY188" fmla="*/ 5518774 h 12720847"/>
              <a:gd name="connsiteX189" fmla="*/ 9908747 w 12477135"/>
              <a:gd name="connsiteY189" fmla="*/ 5468777 h 12720847"/>
              <a:gd name="connsiteX190" fmla="*/ 193349 w 12477135"/>
              <a:gd name="connsiteY190" fmla="*/ 704 h 12720847"/>
              <a:gd name="connsiteX191" fmla="*/ 269554 w 12477135"/>
              <a:gd name="connsiteY191" fmla="*/ 335651 h 12720847"/>
              <a:gd name="connsiteX192" fmla="*/ 578916 w 12477135"/>
              <a:gd name="connsiteY192" fmla="*/ 5138582 h 12720847"/>
              <a:gd name="connsiteX193" fmla="*/ 832031 w 12477135"/>
              <a:gd name="connsiteY193" fmla="*/ 5292742 h 12720847"/>
              <a:gd name="connsiteX194" fmla="*/ 935152 w 12477135"/>
              <a:gd name="connsiteY194" fmla="*/ 5381280 h 12720847"/>
              <a:gd name="connsiteX195" fmla="*/ 736202 w 12477135"/>
              <a:gd name="connsiteY195" fmla="*/ 5280243 h 12720847"/>
              <a:gd name="connsiteX196" fmla="*/ 579958 w 12477135"/>
              <a:gd name="connsiteY196" fmla="*/ 5160455 h 12720847"/>
              <a:gd name="connsiteX197" fmla="*/ 589333 w 12477135"/>
              <a:gd name="connsiteY197" fmla="*/ 5312533 h 12720847"/>
              <a:gd name="connsiteX198" fmla="*/ 5619338 w 12477135"/>
              <a:gd name="connsiteY198" fmla="*/ 6660394 h 12720847"/>
              <a:gd name="connsiteX199" fmla="*/ 5816204 w 12477135"/>
              <a:gd name="connsiteY199" fmla="*/ 6656228 h 12720847"/>
              <a:gd name="connsiteX200" fmla="*/ 5819329 w 12477135"/>
              <a:gd name="connsiteY200" fmla="*/ 6656228 h 12720847"/>
              <a:gd name="connsiteX201" fmla="*/ 5590172 w 12477135"/>
              <a:gd name="connsiteY201" fmla="*/ 6702059 h 12720847"/>
              <a:gd name="connsiteX202" fmla="*/ 5275601 w 12477135"/>
              <a:gd name="connsiteY202" fmla="*/ 6757265 h 12720847"/>
              <a:gd name="connsiteX203" fmla="*/ 5448512 w 12477135"/>
              <a:gd name="connsiteY203" fmla="*/ 6772889 h 12720847"/>
              <a:gd name="connsiteX204" fmla="*/ 5654753 w 12477135"/>
              <a:gd name="connsiteY204" fmla="*/ 6777056 h 12720847"/>
              <a:gd name="connsiteX205" fmla="*/ 6007864 w 12477135"/>
              <a:gd name="connsiteY205" fmla="*/ 6754140 h 12720847"/>
              <a:gd name="connsiteX206" fmla="*/ 6852621 w 12477135"/>
              <a:gd name="connsiteY206" fmla="*/ 6707267 h 12720847"/>
              <a:gd name="connsiteX207" fmla="*/ 7528635 w 12477135"/>
              <a:gd name="connsiteY207" fmla="*/ 6636437 h 12720847"/>
              <a:gd name="connsiteX208" fmla="*/ 8716087 w 12477135"/>
              <a:gd name="connsiteY208" fmla="*/ 6316658 h 12720847"/>
              <a:gd name="connsiteX209" fmla="*/ 9813959 w 12477135"/>
              <a:gd name="connsiteY209" fmla="*/ 5911467 h 12720847"/>
              <a:gd name="connsiteX210" fmla="*/ 9907705 w 12477135"/>
              <a:gd name="connsiteY210" fmla="*/ 5865635 h 12720847"/>
              <a:gd name="connsiteX211" fmla="*/ 9991035 w 12477135"/>
              <a:gd name="connsiteY211" fmla="*/ 5821887 h 12720847"/>
              <a:gd name="connsiteX212" fmla="*/ 10129572 w 12477135"/>
              <a:gd name="connsiteY212" fmla="*/ 5747932 h 12720847"/>
              <a:gd name="connsiteX213" fmla="*/ 10309773 w 12477135"/>
              <a:gd name="connsiteY213" fmla="*/ 5639602 h 12720847"/>
              <a:gd name="connsiteX214" fmla="*/ 10404560 w 12477135"/>
              <a:gd name="connsiteY214" fmla="*/ 5559397 h 12720847"/>
              <a:gd name="connsiteX215" fmla="*/ 10425393 w 12477135"/>
              <a:gd name="connsiteY215" fmla="*/ 5479193 h 12720847"/>
              <a:gd name="connsiteX216" fmla="*/ 11111823 w 12477135"/>
              <a:gd name="connsiteY216" fmla="*/ 4983380 h 12720847"/>
              <a:gd name="connsiteX217" fmla="*/ 11585762 w 12477135"/>
              <a:gd name="connsiteY217" fmla="*/ 4500066 h 12720847"/>
              <a:gd name="connsiteX218" fmla="*/ 11729507 w 12477135"/>
              <a:gd name="connsiteY218" fmla="*/ 4344863 h 12720847"/>
              <a:gd name="connsiteX219" fmla="*/ 11784713 w 12477135"/>
              <a:gd name="connsiteY219" fmla="*/ 4286533 h 12720847"/>
              <a:gd name="connsiteX220" fmla="*/ 11825336 w 12477135"/>
              <a:gd name="connsiteY220" fmla="*/ 4243826 h 12720847"/>
              <a:gd name="connsiteX221" fmla="*/ 11810754 w 12477135"/>
              <a:gd name="connsiteY221" fmla="*/ 4295907 h 12720847"/>
              <a:gd name="connsiteX222" fmla="*/ 12321150 w 12477135"/>
              <a:gd name="connsiteY222" fmla="*/ 3533438 h 12720847"/>
              <a:gd name="connsiteX223" fmla="*/ 12412894 w 12477135"/>
              <a:gd name="connsiteY223" fmla="*/ 3317496 h 12720847"/>
              <a:gd name="connsiteX224" fmla="*/ 12477135 w 12477135"/>
              <a:gd name="connsiteY224" fmla="*/ 3128966 h 12720847"/>
              <a:gd name="connsiteX225" fmla="*/ 12477135 w 12477135"/>
              <a:gd name="connsiteY225" fmla="*/ 12720847 h 12720847"/>
              <a:gd name="connsiteX226" fmla="*/ 0 w 12477135"/>
              <a:gd name="connsiteY226" fmla="*/ 12720847 h 12720847"/>
              <a:gd name="connsiteX227" fmla="*/ 0 w 12477135"/>
              <a:gd name="connsiteY227" fmla="*/ 65303 h 12720847"/>
              <a:gd name="connsiteX228" fmla="*/ 3468 w 12477135"/>
              <a:gd name="connsiteY228" fmla="*/ 115673 h 12720847"/>
              <a:gd name="connsiteX229" fmla="*/ 17481 w 12477135"/>
              <a:gd name="connsiteY229" fmla="*/ 320026 h 12720847"/>
              <a:gd name="connsiteX230" fmla="*/ 65396 w 12477135"/>
              <a:gd name="connsiteY230" fmla="*/ 1062705 h 12720847"/>
              <a:gd name="connsiteX231" fmla="*/ 107061 w 12477135"/>
              <a:gd name="connsiteY231" fmla="*/ 105452 h 12720847"/>
              <a:gd name="connsiteX232" fmla="*/ 226847 w 12477135"/>
              <a:gd name="connsiteY232" fmla="*/ 1101245 h 12720847"/>
              <a:gd name="connsiteX233" fmla="*/ 257055 w 12477135"/>
              <a:gd name="connsiteY233" fmla="*/ 905419 h 12720847"/>
              <a:gd name="connsiteX234" fmla="*/ 204973 w 12477135"/>
              <a:gd name="connsiteY234" fmla="*/ 436688 h 12720847"/>
              <a:gd name="connsiteX235" fmla="*/ 193349 w 12477135"/>
              <a:gd name="connsiteY235" fmla="*/ 704 h 12720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12477135" h="12720847">
                <a:moveTo>
                  <a:pt x="8094626" y="6226356"/>
                </a:moveTo>
                <a:lnTo>
                  <a:pt x="7861955" y="6279160"/>
                </a:lnTo>
                <a:cubicBezTo>
                  <a:pt x="7889037" y="6272910"/>
                  <a:pt x="7916120" y="6265619"/>
                  <a:pt x="7945285" y="6259369"/>
                </a:cubicBezTo>
                <a:cubicBezTo>
                  <a:pt x="7959868" y="6256244"/>
                  <a:pt x="7971326" y="6248953"/>
                  <a:pt x="7977575" y="6246869"/>
                </a:cubicBezTo>
                <a:cubicBezTo>
                  <a:pt x="7996325" y="6243745"/>
                  <a:pt x="8015074" y="6240880"/>
                  <a:pt x="8034605" y="6237625"/>
                </a:cubicBezTo>
                <a:close/>
                <a:moveTo>
                  <a:pt x="8097050" y="6225805"/>
                </a:moveTo>
                <a:lnTo>
                  <a:pt x="8096321" y="6226037"/>
                </a:lnTo>
                <a:lnTo>
                  <a:pt x="8094626" y="6226356"/>
                </a:lnTo>
                <a:close/>
                <a:moveTo>
                  <a:pt x="8155693" y="6212496"/>
                </a:moveTo>
                <a:lnTo>
                  <a:pt x="8097050" y="6225805"/>
                </a:lnTo>
                <a:lnTo>
                  <a:pt x="8110643" y="6221480"/>
                </a:lnTo>
                <a:lnTo>
                  <a:pt x="8127907" y="6215213"/>
                </a:lnTo>
                <a:lnTo>
                  <a:pt x="8131262" y="6214451"/>
                </a:lnTo>
                <a:close/>
                <a:moveTo>
                  <a:pt x="8446987" y="6138869"/>
                </a:moveTo>
                <a:lnTo>
                  <a:pt x="8315062" y="6173956"/>
                </a:lnTo>
                <a:cubicBezTo>
                  <a:pt x="8341103" y="6166404"/>
                  <a:pt x="8370268" y="6158722"/>
                  <a:pt x="8400329" y="6150959"/>
                </a:cubicBezTo>
                <a:close/>
                <a:moveTo>
                  <a:pt x="8505565" y="6123290"/>
                </a:moveTo>
                <a:lnTo>
                  <a:pt x="8490966" y="6127474"/>
                </a:lnTo>
                <a:lnTo>
                  <a:pt x="8446987" y="6138869"/>
                </a:lnTo>
                <a:close/>
                <a:moveTo>
                  <a:pt x="8703587" y="6067710"/>
                </a:moveTo>
                <a:lnTo>
                  <a:pt x="8607758" y="6095834"/>
                </a:lnTo>
                <a:lnTo>
                  <a:pt x="8510887" y="6121874"/>
                </a:lnTo>
                <a:lnTo>
                  <a:pt x="8505565" y="6123290"/>
                </a:lnTo>
                <a:lnTo>
                  <a:pt x="8573596" y="6103793"/>
                </a:lnTo>
                <a:cubicBezTo>
                  <a:pt x="8598318" y="6095899"/>
                  <a:pt x="8619476" y="6088022"/>
                  <a:pt x="8634840" y="6080209"/>
                </a:cubicBezTo>
                <a:cubicBezTo>
                  <a:pt x="8655673" y="6078127"/>
                  <a:pt x="8678588" y="6072918"/>
                  <a:pt x="8703587" y="6067710"/>
                </a:cubicBezTo>
                <a:close/>
                <a:moveTo>
                  <a:pt x="8965035" y="5988547"/>
                </a:moveTo>
                <a:cubicBezTo>
                  <a:pt x="8937953" y="5996879"/>
                  <a:pt x="8910871" y="6004171"/>
                  <a:pt x="8884830" y="6012504"/>
                </a:cubicBezTo>
                <a:cubicBezTo>
                  <a:pt x="8888996" y="6009379"/>
                  <a:pt x="8884830" y="6009379"/>
                  <a:pt x="8883788" y="6008338"/>
                </a:cubicBezTo>
                <a:cubicBezTo>
                  <a:pt x="8910871" y="6002088"/>
                  <a:pt x="8937953" y="5995838"/>
                  <a:pt x="8965035" y="5988547"/>
                </a:cubicBezTo>
                <a:close/>
                <a:moveTo>
                  <a:pt x="8818363" y="5944175"/>
                </a:moveTo>
                <a:lnTo>
                  <a:pt x="8790042" y="5955214"/>
                </a:lnTo>
                <a:lnTo>
                  <a:pt x="8802296" y="5949465"/>
                </a:lnTo>
                <a:close/>
                <a:moveTo>
                  <a:pt x="8848209" y="5934348"/>
                </a:moveTo>
                <a:lnTo>
                  <a:pt x="8818363" y="5944175"/>
                </a:lnTo>
                <a:lnTo>
                  <a:pt x="8820770" y="5943236"/>
                </a:lnTo>
                <a:close/>
                <a:moveTo>
                  <a:pt x="8870247" y="5927091"/>
                </a:moveTo>
                <a:lnTo>
                  <a:pt x="8857748" y="5931257"/>
                </a:lnTo>
                <a:lnTo>
                  <a:pt x="8848209" y="5934348"/>
                </a:lnTo>
                <a:close/>
                <a:moveTo>
                  <a:pt x="9169194" y="5921883"/>
                </a:moveTo>
                <a:cubicBezTo>
                  <a:pt x="9149403" y="5929174"/>
                  <a:pt x="9129612" y="5935424"/>
                  <a:pt x="9110862" y="5941673"/>
                </a:cubicBezTo>
                <a:cubicBezTo>
                  <a:pt x="9122321" y="5936465"/>
                  <a:pt x="9132737" y="5931257"/>
                  <a:pt x="9144194" y="5926049"/>
                </a:cubicBezTo>
                <a:cubicBezTo>
                  <a:pt x="9151486" y="5926049"/>
                  <a:pt x="9159819" y="5923966"/>
                  <a:pt x="9169194" y="5921883"/>
                </a:cubicBezTo>
                <a:close/>
                <a:moveTo>
                  <a:pt x="9168152" y="5803138"/>
                </a:moveTo>
                <a:cubicBezTo>
                  <a:pt x="9156694" y="5808346"/>
                  <a:pt x="9144194" y="5813554"/>
                  <a:pt x="9132737" y="5817721"/>
                </a:cubicBezTo>
                <a:cubicBezTo>
                  <a:pt x="9086905" y="5833345"/>
                  <a:pt x="9040032" y="5848969"/>
                  <a:pt x="8994201" y="5864594"/>
                </a:cubicBezTo>
                <a:cubicBezTo>
                  <a:pt x="8947328" y="5880218"/>
                  <a:pt x="8898371" y="5892717"/>
                  <a:pt x="8850456" y="5907300"/>
                </a:cubicBezTo>
                <a:cubicBezTo>
                  <a:pt x="8902537" y="5891676"/>
                  <a:pt x="8956702" y="5876051"/>
                  <a:pt x="9009825" y="5856260"/>
                </a:cubicBezTo>
                <a:cubicBezTo>
                  <a:pt x="9062948" y="5837511"/>
                  <a:pt x="9116071" y="5818762"/>
                  <a:pt x="9168152" y="5803138"/>
                </a:cubicBezTo>
                <a:close/>
                <a:moveTo>
                  <a:pt x="9545220" y="5781264"/>
                </a:moveTo>
                <a:cubicBezTo>
                  <a:pt x="9516055" y="5793763"/>
                  <a:pt x="9485847" y="5807304"/>
                  <a:pt x="9454598" y="5819803"/>
                </a:cubicBezTo>
                <a:cubicBezTo>
                  <a:pt x="9460849" y="5815637"/>
                  <a:pt x="9466057" y="5812512"/>
                  <a:pt x="9469181" y="5811470"/>
                </a:cubicBezTo>
                <a:cubicBezTo>
                  <a:pt x="9495222" y="5801054"/>
                  <a:pt x="9521263" y="5790638"/>
                  <a:pt x="9545220" y="5781264"/>
                </a:cubicBezTo>
                <a:close/>
                <a:moveTo>
                  <a:pt x="9246274" y="5744807"/>
                </a:moveTo>
                <a:cubicBezTo>
                  <a:pt x="9160861" y="5780222"/>
                  <a:pt x="9073364" y="5814595"/>
                  <a:pt x="8982743" y="5847927"/>
                </a:cubicBezTo>
                <a:cubicBezTo>
                  <a:pt x="8892121" y="5879176"/>
                  <a:pt x="8798375" y="5907300"/>
                  <a:pt x="8705671" y="5936465"/>
                </a:cubicBezTo>
                <a:cubicBezTo>
                  <a:pt x="8658798" y="5951048"/>
                  <a:pt x="8612966" y="5965631"/>
                  <a:pt x="8566093" y="5979172"/>
                </a:cubicBezTo>
                <a:cubicBezTo>
                  <a:pt x="8519220" y="5991671"/>
                  <a:pt x="8472347" y="6004171"/>
                  <a:pt x="8425474" y="6016671"/>
                </a:cubicBezTo>
                <a:cubicBezTo>
                  <a:pt x="8331728" y="6040628"/>
                  <a:pt x="8240065" y="6068752"/>
                  <a:pt x="8149443" y="6091668"/>
                </a:cubicBezTo>
                <a:cubicBezTo>
                  <a:pt x="8253606" y="6076043"/>
                  <a:pt x="8384851" y="6025003"/>
                  <a:pt x="8475471" y="6013546"/>
                </a:cubicBezTo>
                <a:cubicBezTo>
                  <a:pt x="8393183" y="6035420"/>
                  <a:pt x="8309854" y="6057294"/>
                  <a:pt x="8226524" y="6079168"/>
                </a:cubicBezTo>
                <a:cubicBezTo>
                  <a:pt x="8143194" y="6100000"/>
                  <a:pt x="8057781" y="6117708"/>
                  <a:pt x="7972367" y="6136457"/>
                </a:cubicBezTo>
                <a:cubicBezTo>
                  <a:pt x="7929661" y="6148957"/>
                  <a:pt x="7883829" y="6159373"/>
                  <a:pt x="7828623" y="6170831"/>
                </a:cubicBezTo>
                <a:cubicBezTo>
                  <a:pt x="7858831" y="6167706"/>
                  <a:pt x="7902578" y="6159373"/>
                  <a:pt x="7945285" y="6151040"/>
                </a:cubicBezTo>
                <a:cubicBezTo>
                  <a:pt x="8001533" y="6138541"/>
                  <a:pt x="8057781" y="6125000"/>
                  <a:pt x="8114029" y="6112500"/>
                </a:cubicBezTo>
                <a:cubicBezTo>
                  <a:pt x="8027573" y="6133333"/>
                  <a:pt x="7943202" y="6155206"/>
                  <a:pt x="7866121" y="6178122"/>
                </a:cubicBezTo>
                <a:cubicBezTo>
                  <a:pt x="7983825" y="6154165"/>
                  <a:pt x="8105695" y="6127082"/>
                  <a:pt x="8223399" y="6100000"/>
                </a:cubicBezTo>
                <a:lnTo>
                  <a:pt x="8552552" y="6009379"/>
                </a:lnTo>
                <a:cubicBezTo>
                  <a:pt x="8661922" y="5977089"/>
                  <a:pt x="8770252" y="5945840"/>
                  <a:pt x="8879622" y="5913549"/>
                </a:cubicBezTo>
                <a:cubicBezTo>
                  <a:pt x="8866081" y="5920320"/>
                  <a:pt x="8850197" y="5927351"/>
                  <a:pt x="8834442" y="5934382"/>
                </a:cubicBezTo>
                <a:lnTo>
                  <a:pt x="8802296" y="5949465"/>
                </a:lnTo>
                <a:lnTo>
                  <a:pt x="8784834" y="5955214"/>
                </a:lnTo>
                <a:cubicBezTo>
                  <a:pt x="8776501" y="5959381"/>
                  <a:pt x="8769210" y="5963548"/>
                  <a:pt x="8762960" y="5967714"/>
                </a:cubicBezTo>
                <a:cubicBezTo>
                  <a:pt x="8766085" y="5970839"/>
                  <a:pt x="8835874" y="5951048"/>
                  <a:pt x="8796292" y="5965631"/>
                </a:cubicBezTo>
                <a:cubicBezTo>
                  <a:pt x="8723379" y="5993755"/>
                  <a:pt x="8659839" y="6013546"/>
                  <a:pt x="8607758" y="6031254"/>
                </a:cubicBezTo>
                <a:cubicBezTo>
                  <a:pt x="8555677" y="6047919"/>
                  <a:pt x="8514012" y="6061460"/>
                  <a:pt x="8485888" y="6081251"/>
                </a:cubicBezTo>
                <a:cubicBezTo>
                  <a:pt x="8475471" y="6090626"/>
                  <a:pt x="8650465" y="6065627"/>
                  <a:pt x="8597342" y="6084376"/>
                </a:cubicBezTo>
                <a:cubicBezTo>
                  <a:pt x="8552552" y="6098959"/>
                  <a:pt x="8471305" y="6121874"/>
                  <a:pt x="8383809" y="6147915"/>
                </a:cubicBezTo>
                <a:cubicBezTo>
                  <a:pt x="8357768" y="6154165"/>
                  <a:pt x="8331728" y="6161457"/>
                  <a:pt x="8304646" y="6167706"/>
                </a:cubicBezTo>
                <a:cubicBezTo>
                  <a:pt x="8301521" y="6167706"/>
                  <a:pt x="8295271" y="6170831"/>
                  <a:pt x="8289021" y="6173956"/>
                </a:cubicBezTo>
                <a:cubicBezTo>
                  <a:pt x="8265064" y="6180206"/>
                  <a:pt x="8242148" y="6187497"/>
                  <a:pt x="8219232" y="6193747"/>
                </a:cubicBezTo>
                <a:cubicBezTo>
                  <a:pt x="8196316" y="6198955"/>
                  <a:pt x="8174443" y="6204163"/>
                  <a:pt x="8153610" y="6209371"/>
                </a:cubicBezTo>
                <a:lnTo>
                  <a:pt x="8131262" y="6214451"/>
                </a:lnTo>
                <a:lnTo>
                  <a:pt x="8129653" y="6214579"/>
                </a:lnTo>
                <a:lnTo>
                  <a:pt x="8127907" y="6215213"/>
                </a:lnTo>
                <a:lnTo>
                  <a:pt x="8096321" y="6222392"/>
                </a:lnTo>
                <a:cubicBezTo>
                  <a:pt x="8079134" y="6226298"/>
                  <a:pt x="8064031" y="6229683"/>
                  <a:pt x="8051531" y="6232287"/>
                </a:cubicBezTo>
                <a:cubicBezTo>
                  <a:pt x="8032781" y="6236453"/>
                  <a:pt x="8014032" y="6240620"/>
                  <a:pt x="7995283" y="6243745"/>
                </a:cubicBezTo>
                <a:cubicBezTo>
                  <a:pt x="7984867" y="6244787"/>
                  <a:pt x="7976534" y="6244787"/>
                  <a:pt x="7969242" y="6244787"/>
                </a:cubicBezTo>
                <a:cubicBezTo>
                  <a:pt x="7957785" y="6248953"/>
                  <a:pt x="7946327" y="6253119"/>
                  <a:pt x="7934869" y="6256244"/>
                </a:cubicBezTo>
                <a:cubicBezTo>
                  <a:pt x="7884871" y="6266660"/>
                  <a:pt x="7834873" y="6278118"/>
                  <a:pt x="7785917" y="6286451"/>
                </a:cubicBezTo>
                <a:cubicBezTo>
                  <a:pt x="7757793" y="6290618"/>
                  <a:pt x="7729669" y="6293742"/>
                  <a:pt x="7702587" y="6297909"/>
                </a:cubicBezTo>
                <a:cubicBezTo>
                  <a:pt x="7703628" y="6298950"/>
                  <a:pt x="7707795" y="6299992"/>
                  <a:pt x="7703628" y="6302076"/>
                </a:cubicBezTo>
                <a:cubicBezTo>
                  <a:pt x="7642172" y="6314575"/>
                  <a:pt x="7580717" y="6326033"/>
                  <a:pt x="7519261" y="6338533"/>
                </a:cubicBezTo>
                <a:cubicBezTo>
                  <a:pt x="7494262" y="6341657"/>
                  <a:pt x="7470304" y="6343741"/>
                  <a:pt x="7449472" y="6343741"/>
                </a:cubicBezTo>
                <a:cubicBezTo>
                  <a:pt x="7439055" y="6347907"/>
                  <a:pt x="7426556" y="6351032"/>
                  <a:pt x="7411973" y="6355198"/>
                </a:cubicBezTo>
                <a:cubicBezTo>
                  <a:pt x="7420306" y="6353115"/>
                  <a:pt x="7429681" y="6352074"/>
                  <a:pt x="7436973" y="6349990"/>
                </a:cubicBezTo>
                <a:cubicBezTo>
                  <a:pt x="7438014" y="6352074"/>
                  <a:pt x="7439055" y="6353115"/>
                  <a:pt x="7443222" y="6354157"/>
                </a:cubicBezTo>
                <a:lnTo>
                  <a:pt x="7375516" y="6363531"/>
                </a:lnTo>
                <a:cubicBezTo>
                  <a:pt x="7300519" y="6379156"/>
                  <a:pt x="7199482" y="6393739"/>
                  <a:pt x="7123443" y="6408321"/>
                </a:cubicBezTo>
                <a:cubicBezTo>
                  <a:pt x="7069279" y="6416655"/>
                  <a:pt x="7015115" y="6423945"/>
                  <a:pt x="6959908" y="6432279"/>
                </a:cubicBezTo>
                <a:cubicBezTo>
                  <a:pt x="6950534" y="6432279"/>
                  <a:pt x="6942201" y="6432279"/>
                  <a:pt x="6933867" y="6432279"/>
                </a:cubicBezTo>
                <a:cubicBezTo>
                  <a:pt x="6920326" y="6436445"/>
                  <a:pt x="6905744" y="6438528"/>
                  <a:pt x="6899494" y="6440612"/>
                </a:cubicBezTo>
                <a:cubicBezTo>
                  <a:pt x="6855746" y="6445820"/>
                  <a:pt x="6818247" y="6448945"/>
                  <a:pt x="6780749" y="6451028"/>
                </a:cubicBezTo>
                <a:cubicBezTo>
                  <a:pt x="6774499" y="6453111"/>
                  <a:pt x="6761999" y="6458320"/>
                  <a:pt x="6747417" y="6460402"/>
                </a:cubicBezTo>
                <a:cubicBezTo>
                  <a:pt x="6718252" y="6463528"/>
                  <a:pt x="6690128" y="6467694"/>
                  <a:pt x="6663045" y="6470819"/>
                </a:cubicBezTo>
                <a:cubicBezTo>
                  <a:pt x="6630755" y="6474985"/>
                  <a:pt x="6598465" y="6478110"/>
                  <a:pt x="6566174" y="6482277"/>
                </a:cubicBezTo>
                <a:cubicBezTo>
                  <a:pt x="6455762" y="6493734"/>
                  <a:pt x="6346392" y="6502067"/>
                  <a:pt x="6238062" y="6510401"/>
                </a:cubicBezTo>
                <a:cubicBezTo>
                  <a:pt x="6234938" y="6509359"/>
                  <a:pt x="6233896" y="6507275"/>
                  <a:pt x="6232854" y="6505193"/>
                </a:cubicBezTo>
                <a:cubicBezTo>
                  <a:pt x="6216189" y="6509359"/>
                  <a:pt x="6192231" y="6509359"/>
                  <a:pt x="6177648" y="6512483"/>
                </a:cubicBezTo>
                <a:cubicBezTo>
                  <a:pt x="6180773" y="6511442"/>
                  <a:pt x="6181815" y="6510401"/>
                  <a:pt x="6181815" y="6509359"/>
                </a:cubicBezTo>
                <a:cubicBezTo>
                  <a:pt x="6132859" y="6517692"/>
                  <a:pt x="6123484" y="6513525"/>
                  <a:pt x="6078694" y="6515609"/>
                </a:cubicBezTo>
                <a:cubicBezTo>
                  <a:pt x="6068278" y="6516650"/>
                  <a:pt x="6059945" y="6519775"/>
                  <a:pt x="6049529" y="6520817"/>
                </a:cubicBezTo>
                <a:lnTo>
                  <a:pt x="6034946" y="6521858"/>
                </a:lnTo>
                <a:cubicBezTo>
                  <a:pt x="5983906" y="6516650"/>
                  <a:pt x="5933908" y="6523942"/>
                  <a:pt x="5878702" y="6528108"/>
                </a:cubicBezTo>
                <a:cubicBezTo>
                  <a:pt x="5822456" y="6530191"/>
                  <a:pt x="5766208" y="6530191"/>
                  <a:pt x="5711001" y="6532275"/>
                </a:cubicBezTo>
                <a:cubicBezTo>
                  <a:pt x="5666211" y="6532275"/>
                  <a:pt x="5649545" y="6528108"/>
                  <a:pt x="5618296" y="6524983"/>
                </a:cubicBezTo>
                <a:cubicBezTo>
                  <a:pt x="5748499" y="6517692"/>
                  <a:pt x="5898494" y="6516650"/>
                  <a:pt x="6023489" y="6495818"/>
                </a:cubicBezTo>
                <a:cubicBezTo>
                  <a:pt x="5875577" y="6501026"/>
                  <a:pt x="5671419" y="6511442"/>
                  <a:pt x="5648503" y="6493734"/>
                </a:cubicBezTo>
                <a:cubicBezTo>
                  <a:pt x="5625587" y="6477069"/>
                  <a:pt x="5850578" y="6482277"/>
                  <a:pt x="5966199" y="6470819"/>
                </a:cubicBezTo>
                <a:cubicBezTo>
                  <a:pt x="5950574" y="6469777"/>
                  <a:pt x="5950574" y="6469777"/>
                  <a:pt x="5934950" y="6469777"/>
                </a:cubicBezTo>
                <a:cubicBezTo>
                  <a:pt x="5950574" y="6470819"/>
                  <a:pt x="5966199" y="6470819"/>
                  <a:pt x="5978698" y="6467694"/>
                </a:cubicBezTo>
                <a:cubicBezTo>
                  <a:pt x="5947451" y="6466652"/>
                  <a:pt x="5888078" y="6467694"/>
                  <a:pt x="5871410" y="6462486"/>
                </a:cubicBezTo>
                <a:lnTo>
                  <a:pt x="5898494" y="6456236"/>
                </a:lnTo>
                <a:cubicBezTo>
                  <a:pt x="5820371" y="6448945"/>
                  <a:pt x="5673502" y="6455194"/>
                  <a:pt x="5597463" y="6443737"/>
                </a:cubicBezTo>
                <a:cubicBezTo>
                  <a:pt x="5785998" y="6458320"/>
                  <a:pt x="6014113" y="6446861"/>
                  <a:pt x="6249521" y="6423945"/>
                </a:cubicBezTo>
                <a:cubicBezTo>
                  <a:pt x="6367224" y="6410404"/>
                  <a:pt x="6488052" y="6397905"/>
                  <a:pt x="6606798" y="6380198"/>
                </a:cubicBezTo>
                <a:cubicBezTo>
                  <a:pt x="6666170" y="6371864"/>
                  <a:pt x="6725543" y="6363531"/>
                  <a:pt x="6784915" y="6355198"/>
                </a:cubicBezTo>
                <a:cubicBezTo>
                  <a:pt x="6843247" y="6345824"/>
                  <a:pt x="6901577" y="6336449"/>
                  <a:pt x="6958867" y="6327074"/>
                </a:cubicBezTo>
                <a:cubicBezTo>
                  <a:pt x="7022406" y="6315617"/>
                  <a:pt x="7084903" y="6305201"/>
                  <a:pt x="7145318" y="6291660"/>
                </a:cubicBezTo>
                <a:cubicBezTo>
                  <a:pt x="7205732" y="6278118"/>
                  <a:pt x="7265105" y="6264577"/>
                  <a:pt x="7324477" y="6251036"/>
                </a:cubicBezTo>
                <a:cubicBezTo>
                  <a:pt x="7442181" y="6224995"/>
                  <a:pt x="7553634" y="6192705"/>
                  <a:pt x="7660922" y="6161457"/>
                </a:cubicBezTo>
                <a:cubicBezTo>
                  <a:pt x="7701545" y="6149998"/>
                  <a:pt x="7801541" y="6133333"/>
                  <a:pt x="7872371" y="6116666"/>
                </a:cubicBezTo>
                <a:lnTo>
                  <a:pt x="8058822" y="6067710"/>
                </a:lnTo>
                <a:cubicBezTo>
                  <a:pt x="8120278" y="6051044"/>
                  <a:pt x="8182775" y="6035420"/>
                  <a:pt x="8243190" y="6014587"/>
                </a:cubicBezTo>
                <a:cubicBezTo>
                  <a:pt x="8307770" y="5994797"/>
                  <a:pt x="8372351" y="5977089"/>
                  <a:pt x="8436932" y="5959381"/>
                </a:cubicBezTo>
                <a:cubicBezTo>
                  <a:pt x="8501512" y="5941673"/>
                  <a:pt x="8567135" y="5926049"/>
                  <a:pt x="8631715" y="5905217"/>
                </a:cubicBezTo>
                <a:cubicBezTo>
                  <a:pt x="8696296" y="5885426"/>
                  <a:pt x="8761918" y="5866676"/>
                  <a:pt x="8828582" y="5846886"/>
                </a:cubicBezTo>
                <a:cubicBezTo>
                  <a:pt x="8895247" y="5827095"/>
                  <a:pt x="8962952" y="5807304"/>
                  <a:pt x="9029616" y="5781264"/>
                </a:cubicBezTo>
                <a:cubicBezTo>
                  <a:pt x="9083780" y="5761473"/>
                  <a:pt x="9163986" y="5751056"/>
                  <a:pt x="9031699" y="5804179"/>
                </a:cubicBezTo>
                <a:cubicBezTo>
                  <a:pt x="8977535" y="5827095"/>
                  <a:pt x="8921287" y="5846886"/>
                  <a:pt x="8865039" y="5865635"/>
                </a:cubicBezTo>
                <a:cubicBezTo>
                  <a:pt x="8808791" y="5884384"/>
                  <a:pt x="8751502" y="5902092"/>
                  <a:pt x="8695255" y="5919800"/>
                </a:cubicBezTo>
                <a:cubicBezTo>
                  <a:pt x="8695255" y="5919800"/>
                  <a:pt x="8694213" y="5919800"/>
                  <a:pt x="8694213" y="5920841"/>
                </a:cubicBezTo>
                <a:cubicBezTo>
                  <a:pt x="8783793" y="5892717"/>
                  <a:pt x="8865039" y="5867718"/>
                  <a:pt x="8951494" y="5840636"/>
                </a:cubicBezTo>
                <a:cubicBezTo>
                  <a:pt x="8924412" y="5850011"/>
                  <a:pt x="8897329" y="5859385"/>
                  <a:pt x="8873372" y="5865635"/>
                </a:cubicBezTo>
                <a:cubicBezTo>
                  <a:pt x="8905663" y="5857302"/>
                  <a:pt x="8936912" y="5847927"/>
                  <a:pt x="8968160" y="5839594"/>
                </a:cubicBezTo>
                <a:cubicBezTo>
                  <a:pt x="8999409" y="5829178"/>
                  <a:pt x="9030658" y="5818762"/>
                  <a:pt x="9060865" y="5808346"/>
                </a:cubicBezTo>
                <a:cubicBezTo>
                  <a:pt x="9122321" y="5787513"/>
                  <a:pt x="9183776" y="5765639"/>
                  <a:pt x="9246274" y="5744807"/>
                </a:cubicBezTo>
                <a:close/>
                <a:moveTo>
                  <a:pt x="9547303" y="5678143"/>
                </a:moveTo>
                <a:cubicBezTo>
                  <a:pt x="9458765" y="5709391"/>
                  <a:pt x="9367102" y="5747932"/>
                  <a:pt x="9271273" y="5778138"/>
                </a:cubicBezTo>
                <a:cubicBezTo>
                  <a:pt x="9365019" y="5746890"/>
                  <a:pt x="9458765" y="5708350"/>
                  <a:pt x="9547303" y="5678143"/>
                </a:cubicBezTo>
                <a:close/>
                <a:moveTo>
                  <a:pt x="9612926" y="5667726"/>
                </a:moveTo>
                <a:cubicBezTo>
                  <a:pt x="9543137" y="5695850"/>
                  <a:pt x="9474390" y="5722932"/>
                  <a:pt x="9404601" y="5750015"/>
                </a:cubicBezTo>
                <a:cubicBezTo>
                  <a:pt x="9334812" y="5777097"/>
                  <a:pt x="9262940" y="5798971"/>
                  <a:pt x="9191068" y="5822929"/>
                </a:cubicBezTo>
                <a:lnTo>
                  <a:pt x="9378560" y="5754181"/>
                </a:lnTo>
                <a:cubicBezTo>
                  <a:pt x="9458765" y="5722932"/>
                  <a:pt x="9536887" y="5693767"/>
                  <a:pt x="9612926" y="5667726"/>
                </a:cubicBezTo>
                <a:close/>
                <a:moveTo>
                  <a:pt x="1061189" y="5494817"/>
                </a:moveTo>
                <a:cubicBezTo>
                  <a:pt x="1500754" y="5681267"/>
                  <a:pt x="2018442" y="5898967"/>
                  <a:pt x="2577794" y="6071876"/>
                </a:cubicBezTo>
                <a:cubicBezTo>
                  <a:pt x="3135063" y="6245828"/>
                  <a:pt x="3732955" y="6370823"/>
                  <a:pt x="4289183" y="6408321"/>
                </a:cubicBezTo>
                <a:cubicBezTo>
                  <a:pt x="4436052" y="6429154"/>
                  <a:pt x="4686042" y="6457278"/>
                  <a:pt x="4847494" y="6473944"/>
                </a:cubicBezTo>
                <a:cubicBezTo>
                  <a:pt x="5006862" y="6490610"/>
                  <a:pt x="5076651" y="6505193"/>
                  <a:pt x="4857910" y="6506234"/>
                </a:cubicBezTo>
                <a:cubicBezTo>
                  <a:pt x="4820412" y="6505193"/>
                  <a:pt x="4784996" y="6504151"/>
                  <a:pt x="4749581" y="6503109"/>
                </a:cubicBezTo>
                <a:cubicBezTo>
                  <a:pt x="4715208" y="6501026"/>
                  <a:pt x="4680834" y="6498942"/>
                  <a:pt x="4648544" y="6497901"/>
                </a:cubicBezTo>
                <a:cubicBezTo>
                  <a:pt x="4582921" y="6493734"/>
                  <a:pt x="4521465" y="6490610"/>
                  <a:pt x="4463134" y="6487485"/>
                </a:cubicBezTo>
                <a:cubicBezTo>
                  <a:pt x="4346473" y="6477069"/>
                  <a:pt x="4240227" y="6471861"/>
                  <a:pt x="4139189" y="6460402"/>
                </a:cubicBezTo>
                <a:cubicBezTo>
                  <a:pt x="4038152" y="6449986"/>
                  <a:pt x="3940239" y="6441653"/>
                  <a:pt x="3838160" y="6428112"/>
                </a:cubicBezTo>
                <a:cubicBezTo>
                  <a:pt x="3787120" y="6421863"/>
                  <a:pt x="3735039" y="6414571"/>
                  <a:pt x="3681916" y="6408321"/>
                </a:cubicBezTo>
                <a:cubicBezTo>
                  <a:pt x="3627752" y="6399988"/>
                  <a:pt x="3572545" y="6391655"/>
                  <a:pt x="3514214" y="6382280"/>
                </a:cubicBezTo>
                <a:cubicBezTo>
                  <a:pt x="3426718" y="6361448"/>
                  <a:pt x="3325680" y="6335407"/>
                  <a:pt x="3214227" y="6311450"/>
                </a:cubicBezTo>
                <a:cubicBezTo>
                  <a:pt x="3103814" y="6284368"/>
                  <a:pt x="2981944" y="6258328"/>
                  <a:pt x="2856949" y="6226037"/>
                </a:cubicBezTo>
                <a:cubicBezTo>
                  <a:pt x="2605918" y="6164581"/>
                  <a:pt x="2335096" y="6089584"/>
                  <a:pt x="2081981" y="6004171"/>
                </a:cubicBezTo>
                <a:cubicBezTo>
                  <a:pt x="1828866" y="5919800"/>
                  <a:pt x="1593459" y="5823970"/>
                  <a:pt x="1412216" y="5732307"/>
                </a:cubicBezTo>
                <a:cubicBezTo>
                  <a:pt x="1230973" y="5641686"/>
                  <a:pt x="1102854" y="5554189"/>
                  <a:pt x="1061189" y="5494817"/>
                </a:cubicBezTo>
                <a:close/>
                <a:moveTo>
                  <a:pt x="9908747" y="5468777"/>
                </a:moveTo>
                <a:cubicBezTo>
                  <a:pt x="9885831" y="5484401"/>
                  <a:pt x="9833750" y="5506275"/>
                  <a:pt x="9823334" y="5516691"/>
                </a:cubicBezTo>
                <a:lnTo>
                  <a:pt x="9751461" y="5550023"/>
                </a:lnTo>
                <a:cubicBezTo>
                  <a:pt x="9727504" y="5560439"/>
                  <a:pt x="9702506" y="5569813"/>
                  <a:pt x="9678548" y="5579188"/>
                </a:cubicBezTo>
                <a:cubicBezTo>
                  <a:pt x="9629592" y="5597937"/>
                  <a:pt x="9580635" y="5616686"/>
                  <a:pt x="9531679" y="5636478"/>
                </a:cubicBezTo>
                <a:cubicBezTo>
                  <a:pt x="9482722" y="5655227"/>
                  <a:pt x="9433766" y="5673976"/>
                  <a:pt x="9384810" y="5691684"/>
                </a:cubicBezTo>
                <a:cubicBezTo>
                  <a:pt x="9336895" y="5710433"/>
                  <a:pt x="9286897" y="5723974"/>
                  <a:pt x="9237941" y="5740640"/>
                </a:cubicBezTo>
                <a:cubicBezTo>
                  <a:pt x="9310854" y="5702100"/>
                  <a:pt x="9363978" y="5702100"/>
                  <a:pt x="9417100" y="5678143"/>
                </a:cubicBezTo>
                <a:cubicBezTo>
                  <a:pt x="9488973" y="5646894"/>
                  <a:pt x="9561886" y="5616686"/>
                  <a:pt x="9633758" y="5586480"/>
                </a:cubicBezTo>
                <a:cubicBezTo>
                  <a:pt x="9667090" y="5572939"/>
                  <a:pt x="9699380" y="5559397"/>
                  <a:pt x="9732712" y="5545856"/>
                </a:cubicBezTo>
                <a:cubicBezTo>
                  <a:pt x="9740004" y="5542731"/>
                  <a:pt x="9747295" y="5539607"/>
                  <a:pt x="9754587" y="5536482"/>
                </a:cubicBezTo>
                <a:cubicBezTo>
                  <a:pt x="9749379" y="5538565"/>
                  <a:pt x="9745212" y="5540648"/>
                  <a:pt x="9740004" y="5543773"/>
                </a:cubicBezTo>
                <a:cubicBezTo>
                  <a:pt x="9737920" y="5544815"/>
                  <a:pt x="9734796" y="5545856"/>
                  <a:pt x="9732712" y="5546898"/>
                </a:cubicBezTo>
                <a:cubicBezTo>
                  <a:pt x="9716047" y="5554189"/>
                  <a:pt x="9699380" y="5561481"/>
                  <a:pt x="9682714" y="5567731"/>
                </a:cubicBezTo>
                <a:cubicBezTo>
                  <a:pt x="9702506" y="5559397"/>
                  <a:pt x="9722296" y="5552106"/>
                  <a:pt x="9741045" y="5543773"/>
                </a:cubicBezTo>
                <a:cubicBezTo>
                  <a:pt x="9759795" y="5535441"/>
                  <a:pt x="9777502" y="5527108"/>
                  <a:pt x="9795210" y="5518774"/>
                </a:cubicBezTo>
                <a:cubicBezTo>
                  <a:pt x="9831667" y="5502108"/>
                  <a:pt x="9868124" y="5486483"/>
                  <a:pt x="9908747" y="5468777"/>
                </a:cubicBezTo>
                <a:close/>
                <a:moveTo>
                  <a:pt x="193349" y="704"/>
                </a:moveTo>
                <a:cubicBezTo>
                  <a:pt x="206402" y="-20617"/>
                  <a:pt x="255948" y="450946"/>
                  <a:pt x="269554" y="335651"/>
                </a:cubicBezTo>
                <a:lnTo>
                  <a:pt x="578916" y="5138582"/>
                </a:lnTo>
                <a:cubicBezTo>
                  <a:pt x="644539" y="5181288"/>
                  <a:pt x="743493" y="5239619"/>
                  <a:pt x="832031" y="5292742"/>
                </a:cubicBezTo>
                <a:cubicBezTo>
                  <a:pt x="979942" y="5386488"/>
                  <a:pt x="983067" y="5397945"/>
                  <a:pt x="935152" y="5381280"/>
                </a:cubicBezTo>
                <a:cubicBezTo>
                  <a:pt x="887237" y="5363573"/>
                  <a:pt x="788283" y="5313574"/>
                  <a:pt x="736202" y="5280243"/>
                </a:cubicBezTo>
                <a:cubicBezTo>
                  <a:pt x="693495" y="5248993"/>
                  <a:pt x="626831" y="5200037"/>
                  <a:pt x="579958" y="5160455"/>
                </a:cubicBezTo>
                <a:lnTo>
                  <a:pt x="589333" y="5312533"/>
                </a:lnTo>
                <a:cubicBezTo>
                  <a:pt x="589333" y="5312533"/>
                  <a:pt x="2418425" y="6694768"/>
                  <a:pt x="5619338" y="6660394"/>
                </a:cubicBezTo>
                <a:cubicBezTo>
                  <a:pt x="5684960" y="6659353"/>
                  <a:pt x="5750582" y="6658311"/>
                  <a:pt x="5816204" y="6656228"/>
                </a:cubicBezTo>
                <a:cubicBezTo>
                  <a:pt x="5817248" y="6656228"/>
                  <a:pt x="5818288" y="6656228"/>
                  <a:pt x="5819329" y="6656228"/>
                </a:cubicBezTo>
                <a:cubicBezTo>
                  <a:pt x="5889118" y="6664561"/>
                  <a:pt x="5846412" y="6680185"/>
                  <a:pt x="5590172" y="6702059"/>
                </a:cubicBezTo>
                <a:cubicBezTo>
                  <a:pt x="5486009" y="6719767"/>
                  <a:pt x="5625587" y="6743724"/>
                  <a:pt x="5275601" y="6757265"/>
                </a:cubicBezTo>
                <a:cubicBezTo>
                  <a:pt x="5323517" y="6765598"/>
                  <a:pt x="5382890" y="6769765"/>
                  <a:pt x="5448512" y="6772889"/>
                </a:cubicBezTo>
                <a:cubicBezTo>
                  <a:pt x="5514133" y="6776015"/>
                  <a:pt x="5584964" y="6778097"/>
                  <a:pt x="5654753" y="6777056"/>
                </a:cubicBezTo>
                <a:cubicBezTo>
                  <a:pt x="5794331" y="6772889"/>
                  <a:pt x="5929742" y="6766640"/>
                  <a:pt x="6007864" y="6754140"/>
                </a:cubicBezTo>
                <a:cubicBezTo>
                  <a:pt x="6140150" y="6773931"/>
                  <a:pt x="6512010" y="6749974"/>
                  <a:pt x="6852621" y="6707267"/>
                </a:cubicBezTo>
                <a:cubicBezTo>
                  <a:pt x="7194274" y="6667686"/>
                  <a:pt x="7503636" y="6606230"/>
                  <a:pt x="7528635" y="6636437"/>
                </a:cubicBezTo>
                <a:cubicBezTo>
                  <a:pt x="8014032" y="6508317"/>
                  <a:pt x="8370268" y="6414571"/>
                  <a:pt x="8716087" y="6316658"/>
                </a:cubicBezTo>
                <a:cubicBezTo>
                  <a:pt x="9060865" y="6216663"/>
                  <a:pt x="9397309" y="6112500"/>
                  <a:pt x="9813959" y="5911467"/>
                </a:cubicBezTo>
                <a:cubicBezTo>
                  <a:pt x="9847291" y="5895842"/>
                  <a:pt x="9878540" y="5880218"/>
                  <a:pt x="9907705" y="5865635"/>
                </a:cubicBezTo>
                <a:cubicBezTo>
                  <a:pt x="9936871" y="5851052"/>
                  <a:pt x="9964994" y="5835428"/>
                  <a:pt x="9991035" y="5821887"/>
                </a:cubicBezTo>
                <a:cubicBezTo>
                  <a:pt x="10043116" y="5793763"/>
                  <a:pt x="10088948" y="5768764"/>
                  <a:pt x="10129572" y="5747932"/>
                </a:cubicBezTo>
                <a:cubicBezTo>
                  <a:pt x="10209776" y="5702100"/>
                  <a:pt x="10267066" y="5666685"/>
                  <a:pt x="10309773" y="5639602"/>
                </a:cubicBezTo>
                <a:cubicBezTo>
                  <a:pt x="10393103" y="5586480"/>
                  <a:pt x="10409768" y="5565647"/>
                  <a:pt x="10404560" y="5559397"/>
                </a:cubicBezTo>
                <a:cubicBezTo>
                  <a:pt x="10394144" y="5546898"/>
                  <a:pt x="10292065" y="5583355"/>
                  <a:pt x="10425393" y="5479193"/>
                </a:cubicBezTo>
                <a:cubicBezTo>
                  <a:pt x="10677466" y="5332323"/>
                  <a:pt x="10913914" y="5157330"/>
                  <a:pt x="11111823" y="4983380"/>
                </a:cubicBezTo>
                <a:cubicBezTo>
                  <a:pt x="11310774" y="4809429"/>
                  <a:pt x="11471183" y="4636518"/>
                  <a:pt x="11585762" y="4500066"/>
                </a:cubicBezTo>
                <a:cubicBezTo>
                  <a:pt x="11640969" y="4442777"/>
                  <a:pt x="11688883" y="4388612"/>
                  <a:pt x="11729507" y="4344863"/>
                </a:cubicBezTo>
                <a:cubicBezTo>
                  <a:pt x="11750339" y="4322989"/>
                  <a:pt x="11769089" y="4303199"/>
                  <a:pt x="11784713" y="4286533"/>
                </a:cubicBezTo>
                <a:cubicBezTo>
                  <a:pt x="11800338" y="4268825"/>
                  <a:pt x="11813878" y="4255285"/>
                  <a:pt x="11825336" y="4243826"/>
                </a:cubicBezTo>
                <a:cubicBezTo>
                  <a:pt x="11870126" y="4199036"/>
                  <a:pt x="11874293" y="4208411"/>
                  <a:pt x="11810754" y="4295907"/>
                </a:cubicBezTo>
                <a:cubicBezTo>
                  <a:pt x="12007620" y="4065708"/>
                  <a:pt x="12183655" y="3812593"/>
                  <a:pt x="12321150" y="3533438"/>
                </a:cubicBezTo>
                <a:cubicBezTo>
                  <a:pt x="12354742" y="3462347"/>
                  <a:pt x="12385209" y="3390280"/>
                  <a:pt x="12412894" y="3317496"/>
                </a:cubicBezTo>
                <a:lnTo>
                  <a:pt x="12477135" y="3128966"/>
                </a:lnTo>
                <a:lnTo>
                  <a:pt x="12477135" y="12720847"/>
                </a:lnTo>
                <a:lnTo>
                  <a:pt x="0" y="12720847"/>
                </a:lnTo>
                <a:lnTo>
                  <a:pt x="0" y="65303"/>
                </a:lnTo>
                <a:lnTo>
                  <a:pt x="3468" y="115673"/>
                </a:lnTo>
                <a:cubicBezTo>
                  <a:pt x="8107" y="183183"/>
                  <a:pt x="12794" y="251539"/>
                  <a:pt x="17481" y="320026"/>
                </a:cubicBezTo>
                <a:cubicBezTo>
                  <a:pt x="34147" y="580433"/>
                  <a:pt x="50813" y="842922"/>
                  <a:pt x="65396" y="1062705"/>
                </a:cubicBezTo>
                <a:cubicBezTo>
                  <a:pt x="239347" y="2937629"/>
                  <a:pt x="148726" y="813756"/>
                  <a:pt x="107061" y="105452"/>
                </a:cubicBezTo>
                <a:cubicBezTo>
                  <a:pt x="158100" y="264820"/>
                  <a:pt x="194557" y="1198116"/>
                  <a:pt x="226847" y="1101245"/>
                </a:cubicBezTo>
                <a:cubicBezTo>
                  <a:pt x="240389" y="1059580"/>
                  <a:pt x="254971" y="1017915"/>
                  <a:pt x="257055" y="905419"/>
                </a:cubicBezTo>
                <a:lnTo>
                  <a:pt x="204973" y="436688"/>
                </a:lnTo>
                <a:cubicBezTo>
                  <a:pt x="189024" y="121922"/>
                  <a:pt x="187416" y="10395"/>
                  <a:pt x="193349" y="704"/>
                </a:cubicBezTo>
                <a:close/>
              </a:path>
            </a:pathLst>
          </a:custGeom>
          <a:solidFill>
            <a:srgbClr val="F9F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D2F67FE-4EFE-4540-BE4E-3928D8351C4A}"/>
              </a:ext>
            </a:extLst>
          </p:cNvPr>
          <p:cNvSpPr/>
          <p:nvPr/>
        </p:nvSpPr>
        <p:spPr>
          <a:xfrm>
            <a:off x="1781611" y="10080310"/>
            <a:ext cx="15153702" cy="2144012"/>
          </a:xfrm>
          <a:custGeom>
            <a:avLst/>
            <a:gdLst>
              <a:gd name="connsiteX0" fmla="*/ 13093369 w 15153702"/>
              <a:gd name="connsiteY0" fmla="*/ 724972 h 2144012"/>
              <a:gd name="connsiteX1" fmla="*/ 12951708 w 15153702"/>
              <a:gd name="connsiteY1" fmla="*/ 716638 h 2144012"/>
              <a:gd name="connsiteX2" fmla="*/ 13093369 w 15153702"/>
              <a:gd name="connsiteY2" fmla="*/ 724972 h 2144012"/>
              <a:gd name="connsiteX3" fmla="*/ 13277737 w 15153702"/>
              <a:gd name="connsiteY3" fmla="*/ 736429 h 2144012"/>
              <a:gd name="connsiteX4" fmla="*/ 13231906 w 15153702"/>
              <a:gd name="connsiteY4" fmla="*/ 733304 h 2144012"/>
              <a:gd name="connsiteX5" fmla="*/ 13296486 w 15153702"/>
              <a:gd name="connsiteY5" fmla="*/ 737471 h 2144012"/>
              <a:gd name="connsiteX6" fmla="*/ 13277737 w 15153702"/>
              <a:gd name="connsiteY6" fmla="*/ 736429 h 2144012"/>
              <a:gd name="connsiteX7" fmla="*/ 13231906 w 15153702"/>
              <a:gd name="connsiteY7" fmla="*/ 733304 h 2144012"/>
              <a:gd name="connsiteX8" fmla="*/ 13093369 w 15153702"/>
              <a:gd name="connsiteY8" fmla="*/ 724972 h 2144012"/>
              <a:gd name="connsiteX9" fmla="*/ 13154825 w 15153702"/>
              <a:gd name="connsiteY9" fmla="*/ 729137 h 2144012"/>
              <a:gd name="connsiteX10" fmla="*/ 13231906 w 15153702"/>
              <a:gd name="connsiteY10" fmla="*/ 733304 h 2144012"/>
              <a:gd name="connsiteX11" fmla="*/ 13296486 w 15153702"/>
              <a:gd name="connsiteY11" fmla="*/ 738512 h 2144012"/>
              <a:gd name="connsiteX12" fmla="*/ 13402732 w 15153702"/>
              <a:gd name="connsiteY12" fmla="*/ 748928 h 2144012"/>
              <a:gd name="connsiteX13" fmla="*/ 13296486 w 15153702"/>
              <a:gd name="connsiteY13" fmla="*/ 738512 h 2144012"/>
              <a:gd name="connsiteX14" fmla="*/ 13927710 w 15153702"/>
              <a:gd name="connsiteY14" fmla="*/ 1211410 h 2144012"/>
              <a:gd name="connsiteX15" fmla="*/ 13819382 w 15153702"/>
              <a:gd name="connsiteY15" fmla="*/ 1162454 h 2144012"/>
              <a:gd name="connsiteX16" fmla="*/ 13304819 w 15153702"/>
              <a:gd name="connsiteY16" fmla="*/ 1109330 h 2144012"/>
              <a:gd name="connsiteX17" fmla="*/ 12799631 w 15153702"/>
              <a:gd name="connsiteY17" fmla="*/ 1074957 h 2144012"/>
              <a:gd name="connsiteX18" fmla="*/ 12031953 w 15153702"/>
              <a:gd name="connsiteY18" fmla="*/ 992669 h 2144012"/>
              <a:gd name="connsiteX19" fmla="*/ 11473643 w 15153702"/>
              <a:gd name="connsiteY19" fmla="*/ 907256 h 2144012"/>
              <a:gd name="connsiteX20" fmla="*/ 11810088 w 15153702"/>
              <a:gd name="connsiteY20" fmla="*/ 928088 h 2144012"/>
              <a:gd name="connsiteX21" fmla="*/ 11812171 w 15153702"/>
              <a:gd name="connsiteY21" fmla="*/ 889548 h 2144012"/>
              <a:gd name="connsiteX22" fmla="*/ 11458019 w 15153702"/>
              <a:gd name="connsiteY22" fmla="*/ 859340 h 2144012"/>
              <a:gd name="connsiteX23" fmla="*/ 11083034 w 15153702"/>
              <a:gd name="connsiteY23" fmla="*/ 838508 h 2144012"/>
              <a:gd name="connsiteX24" fmla="*/ 10352855 w 15153702"/>
              <a:gd name="connsiteY24" fmla="*/ 797885 h 2144012"/>
              <a:gd name="connsiteX25" fmla="*/ 10353897 w 15153702"/>
              <a:gd name="connsiteY25" fmla="*/ 759344 h 2144012"/>
              <a:gd name="connsiteX26" fmla="*/ 10128906 w 15153702"/>
              <a:gd name="connsiteY26" fmla="*/ 753095 h 2144012"/>
              <a:gd name="connsiteX27" fmla="*/ 10623678 w 15153702"/>
              <a:gd name="connsiteY27" fmla="*/ 693723 h 2144012"/>
              <a:gd name="connsiteX28" fmla="*/ 11192404 w 15153702"/>
              <a:gd name="connsiteY28" fmla="*/ 701014 h 2144012"/>
              <a:gd name="connsiteX29" fmla="*/ 11469476 w 15153702"/>
              <a:gd name="connsiteY29" fmla="*/ 706222 h 2144012"/>
              <a:gd name="connsiteX30" fmla="*/ 11708008 w 15153702"/>
              <a:gd name="connsiteY30" fmla="*/ 716638 h 2144012"/>
              <a:gd name="connsiteX31" fmla="*/ 11710092 w 15153702"/>
              <a:gd name="connsiteY31" fmla="*/ 665598 h 2144012"/>
              <a:gd name="connsiteX32" fmla="*/ 11597596 w 15153702"/>
              <a:gd name="connsiteY32" fmla="*/ 658307 h 2144012"/>
              <a:gd name="connsiteX33" fmla="*/ 11520516 w 15153702"/>
              <a:gd name="connsiteY33" fmla="*/ 653099 h 2144012"/>
              <a:gd name="connsiteX34" fmla="*/ 11485100 w 15153702"/>
              <a:gd name="connsiteY34" fmla="*/ 652058 h 2144012"/>
              <a:gd name="connsiteX35" fmla="*/ 11486143 w 15153702"/>
              <a:gd name="connsiteY35" fmla="*/ 626017 h 2144012"/>
              <a:gd name="connsiteX36" fmla="*/ 12444438 w 15153702"/>
              <a:gd name="connsiteY36" fmla="*/ 685389 h 2144012"/>
              <a:gd name="connsiteX37" fmla="*/ 12913169 w 15153702"/>
              <a:gd name="connsiteY37" fmla="*/ 714555 h 2144012"/>
              <a:gd name="connsiteX38" fmla="*/ 12951708 w 15153702"/>
              <a:gd name="connsiteY38" fmla="*/ 716638 h 2144012"/>
              <a:gd name="connsiteX39" fmla="*/ 12951708 w 15153702"/>
              <a:gd name="connsiteY39" fmla="*/ 716638 h 2144012"/>
              <a:gd name="connsiteX40" fmla="*/ 12841296 w 15153702"/>
              <a:gd name="connsiteY40" fmla="*/ 684348 h 2144012"/>
              <a:gd name="connsiteX41" fmla="*/ 13197531 w 15153702"/>
              <a:gd name="connsiteY41" fmla="*/ 708305 h 2144012"/>
              <a:gd name="connsiteX42" fmla="*/ 13290236 w 15153702"/>
              <a:gd name="connsiteY42" fmla="*/ 714555 h 2144012"/>
              <a:gd name="connsiteX43" fmla="*/ 13383982 w 15153702"/>
              <a:gd name="connsiteY43" fmla="*/ 723929 h 2144012"/>
              <a:gd name="connsiteX44" fmla="*/ 13573558 w 15153702"/>
              <a:gd name="connsiteY44" fmla="*/ 742679 h 2144012"/>
              <a:gd name="connsiteX45" fmla="*/ 14305820 w 15153702"/>
              <a:gd name="connsiteY45" fmla="*/ 796843 h 2144012"/>
              <a:gd name="connsiteX46" fmla="*/ 13974583 w 15153702"/>
              <a:gd name="connsiteY46" fmla="*/ 701014 h 2144012"/>
              <a:gd name="connsiteX47" fmla="*/ 13523560 w 15153702"/>
              <a:gd name="connsiteY47" fmla="*/ 658307 h 2144012"/>
              <a:gd name="connsiteX48" fmla="*/ 13308986 w 15153702"/>
              <a:gd name="connsiteY48" fmla="*/ 637475 h 2144012"/>
              <a:gd name="connsiteX49" fmla="*/ 13072536 w 15153702"/>
              <a:gd name="connsiteY49" fmla="*/ 621851 h 2144012"/>
              <a:gd name="connsiteX50" fmla="*/ 13074620 w 15153702"/>
              <a:gd name="connsiteY50" fmla="*/ 595810 h 2144012"/>
              <a:gd name="connsiteX51" fmla="*/ 13262113 w 15153702"/>
              <a:gd name="connsiteY51" fmla="*/ 609350 h 2144012"/>
              <a:gd name="connsiteX52" fmla="*/ 13469395 w 15153702"/>
              <a:gd name="connsiteY52" fmla="*/ 631225 h 2144012"/>
              <a:gd name="connsiteX53" fmla="*/ 13864171 w 15153702"/>
              <a:gd name="connsiteY53" fmla="*/ 664557 h 2144012"/>
              <a:gd name="connsiteX54" fmla="*/ 13755842 w 15153702"/>
              <a:gd name="connsiteY54" fmla="*/ 602059 h 2144012"/>
              <a:gd name="connsiteX55" fmla="*/ 14095412 w 15153702"/>
              <a:gd name="connsiteY55" fmla="*/ 621851 h 2144012"/>
              <a:gd name="connsiteX56" fmla="*/ 13530851 w 15153702"/>
              <a:gd name="connsiteY56" fmla="*/ 572893 h 2144012"/>
              <a:gd name="connsiteX57" fmla="*/ 13238155 w 15153702"/>
              <a:gd name="connsiteY57" fmla="*/ 547895 h 2144012"/>
              <a:gd name="connsiteX58" fmla="*/ 12966291 w 15153702"/>
              <a:gd name="connsiteY58" fmla="*/ 524979 h 2144012"/>
              <a:gd name="connsiteX59" fmla="*/ 12743383 w 15153702"/>
              <a:gd name="connsiteY59" fmla="*/ 459357 h 2144012"/>
              <a:gd name="connsiteX60" fmla="*/ 11979872 w 15153702"/>
              <a:gd name="connsiteY60" fmla="*/ 395817 h 2144012"/>
              <a:gd name="connsiteX61" fmla="*/ 11663219 w 15153702"/>
              <a:gd name="connsiteY61" fmla="*/ 344779 h 2144012"/>
              <a:gd name="connsiteX62" fmla="*/ 11520516 w 15153702"/>
              <a:gd name="connsiteY62" fmla="*/ 315613 h 2144012"/>
              <a:gd name="connsiteX63" fmla="*/ 11388230 w 15153702"/>
              <a:gd name="connsiteY63" fmla="*/ 288531 h 2144012"/>
              <a:gd name="connsiteX64" fmla="*/ 10652844 w 15153702"/>
              <a:gd name="connsiteY64" fmla="*/ 253115 h 2144012"/>
              <a:gd name="connsiteX65" fmla="*/ 9976829 w 15153702"/>
              <a:gd name="connsiteY65" fmla="*/ 215617 h 2144012"/>
              <a:gd name="connsiteX66" fmla="*/ 9609135 w 15153702"/>
              <a:gd name="connsiteY66" fmla="*/ 206242 h 2144012"/>
              <a:gd name="connsiteX67" fmla="*/ 9239358 w 15153702"/>
              <a:gd name="connsiteY67" fmla="*/ 202075 h 2144012"/>
              <a:gd name="connsiteX68" fmla="*/ 8498764 w 15153702"/>
              <a:gd name="connsiteY68" fmla="*/ 195826 h 2144012"/>
              <a:gd name="connsiteX69" fmla="*/ 8313354 w 15153702"/>
              <a:gd name="connsiteY69" fmla="*/ 195826 h 2144012"/>
              <a:gd name="connsiteX70" fmla="*/ 8127946 w 15153702"/>
              <a:gd name="connsiteY70" fmla="*/ 201034 h 2144012"/>
              <a:gd name="connsiteX71" fmla="*/ 8072739 w 15153702"/>
              <a:gd name="connsiteY71" fmla="*/ 202075 h 2144012"/>
              <a:gd name="connsiteX72" fmla="*/ 7676922 w 15153702"/>
              <a:gd name="connsiteY72" fmla="*/ 157286 h 2144012"/>
              <a:gd name="connsiteX73" fmla="*/ 8228983 w 15153702"/>
              <a:gd name="connsiteY73" fmla="*/ 137495 h 2144012"/>
              <a:gd name="connsiteX74" fmla="*/ 8102947 w 15153702"/>
              <a:gd name="connsiteY74" fmla="*/ 93746 h 2144012"/>
              <a:gd name="connsiteX75" fmla="*/ 7874831 w 15153702"/>
              <a:gd name="connsiteY75" fmla="*/ 68748 h 2144012"/>
              <a:gd name="connsiteX76" fmla="*/ 7661297 w 15153702"/>
              <a:gd name="connsiteY76" fmla="*/ 47916 h 2144012"/>
              <a:gd name="connsiteX77" fmla="*/ 7641507 w 15153702"/>
              <a:gd name="connsiteY77" fmla="*/ 45832 h 2144012"/>
              <a:gd name="connsiteX78" fmla="*/ 7601925 w 15153702"/>
              <a:gd name="connsiteY78" fmla="*/ 57289 h 2144012"/>
              <a:gd name="connsiteX79" fmla="*/ 7461306 w 15153702"/>
              <a:gd name="connsiteY79" fmla="*/ 47916 h 2144012"/>
              <a:gd name="connsiteX80" fmla="*/ 7466514 w 15153702"/>
              <a:gd name="connsiteY80" fmla="*/ 37499 h 2144012"/>
              <a:gd name="connsiteX81" fmla="*/ 7391517 w 15153702"/>
              <a:gd name="connsiteY81" fmla="*/ 46873 h 2144012"/>
              <a:gd name="connsiteX82" fmla="*/ 7384226 w 15153702"/>
              <a:gd name="connsiteY82" fmla="*/ 24999 h 2144012"/>
              <a:gd name="connsiteX83" fmla="*/ 6937368 w 15153702"/>
              <a:gd name="connsiteY83" fmla="*/ 2084 h 2144012"/>
              <a:gd name="connsiteX84" fmla="*/ 6804041 w 15153702"/>
              <a:gd name="connsiteY84" fmla="*/ 0 h 2144012"/>
              <a:gd name="connsiteX85" fmla="*/ 6688421 w 15153702"/>
              <a:gd name="connsiteY85" fmla="*/ 3125 h 2144012"/>
              <a:gd name="connsiteX86" fmla="*/ 6642589 w 15153702"/>
              <a:gd name="connsiteY86" fmla="*/ 26041 h 2144012"/>
              <a:gd name="connsiteX87" fmla="*/ 6479054 w 15153702"/>
              <a:gd name="connsiteY87" fmla="*/ 4167 h 2144012"/>
              <a:gd name="connsiteX88" fmla="*/ 6432181 w 15153702"/>
              <a:gd name="connsiteY88" fmla="*/ 18750 h 2144012"/>
              <a:gd name="connsiteX89" fmla="*/ 6395724 w 15153702"/>
              <a:gd name="connsiteY89" fmla="*/ 3125 h 2144012"/>
              <a:gd name="connsiteX90" fmla="*/ 6170733 w 15153702"/>
              <a:gd name="connsiteY90" fmla="*/ 9375 h 2144012"/>
              <a:gd name="connsiteX91" fmla="*/ 6170733 w 15153702"/>
              <a:gd name="connsiteY91" fmla="*/ 11459 h 2144012"/>
              <a:gd name="connsiteX92" fmla="*/ 5822830 w 15153702"/>
              <a:gd name="connsiteY92" fmla="*/ 27083 h 2144012"/>
              <a:gd name="connsiteX93" fmla="*/ 5822830 w 15153702"/>
              <a:gd name="connsiteY93" fmla="*/ 27083 h 2144012"/>
              <a:gd name="connsiteX94" fmla="*/ 5730126 w 15153702"/>
              <a:gd name="connsiteY94" fmla="*/ 21875 h 2144012"/>
              <a:gd name="connsiteX95" fmla="*/ 5738459 w 15153702"/>
              <a:gd name="connsiteY95" fmla="*/ 43749 h 2144012"/>
              <a:gd name="connsiteX96" fmla="*/ 5772832 w 15153702"/>
              <a:gd name="connsiteY96" fmla="*/ 36457 h 2144012"/>
              <a:gd name="connsiteX97" fmla="*/ 5720751 w 15153702"/>
              <a:gd name="connsiteY97" fmla="*/ 57289 h 2144012"/>
              <a:gd name="connsiteX98" fmla="*/ 5624922 w 15153702"/>
              <a:gd name="connsiteY98" fmla="*/ 29166 h 2144012"/>
              <a:gd name="connsiteX99" fmla="*/ 5369724 w 15153702"/>
              <a:gd name="connsiteY99" fmla="*/ 36457 h 2144012"/>
              <a:gd name="connsiteX100" fmla="*/ 5370766 w 15153702"/>
              <a:gd name="connsiteY100" fmla="*/ 55207 h 2144012"/>
              <a:gd name="connsiteX101" fmla="*/ 5256187 w 15153702"/>
              <a:gd name="connsiteY101" fmla="*/ 38541 h 2144012"/>
              <a:gd name="connsiteX102" fmla="*/ 5048903 w 15153702"/>
              <a:gd name="connsiteY102" fmla="*/ 40624 h 2144012"/>
              <a:gd name="connsiteX103" fmla="*/ 5000989 w 15153702"/>
              <a:gd name="connsiteY103" fmla="*/ 57289 h 2144012"/>
              <a:gd name="connsiteX104" fmla="*/ 4965573 w 15153702"/>
              <a:gd name="connsiteY104" fmla="*/ 40624 h 2144012"/>
              <a:gd name="connsiteX105" fmla="*/ 4886410 w 15153702"/>
              <a:gd name="connsiteY105" fmla="*/ 39582 h 2144012"/>
              <a:gd name="connsiteX106" fmla="*/ 4553090 w 15153702"/>
              <a:gd name="connsiteY106" fmla="*/ 61456 h 2144012"/>
              <a:gd name="connsiteX107" fmla="*/ 4531216 w 15153702"/>
              <a:gd name="connsiteY107" fmla="*/ 71872 h 2144012"/>
              <a:gd name="connsiteX108" fmla="*/ 4419763 w 15153702"/>
              <a:gd name="connsiteY108" fmla="*/ 76039 h 2144012"/>
              <a:gd name="connsiteX109" fmla="*/ 4118733 w 15153702"/>
              <a:gd name="connsiteY109" fmla="*/ 120829 h 2144012"/>
              <a:gd name="connsiteX110" fmla="*/ 4272893 w 15153702"/>
              <a:gd name="connsiteY110" fmla="*/ 235408 h 2144012"/>
              <a:gd name="connsiteX111" fmla="*/ 3833327 w 15153702"/>
              <a:gd name="connsiteY111" fmla="*/ 367694 h 2144012"/>
              <a:gd name="connsiteX112" fmla="*/ 3880200 w 15153702"/>
              <a:gd name="connsiteY112" fmla="*/ 394776 h 2144012"/>
              <a:gd name="connsiteX113" fmla="*/ 3848952 w 15153702"/>
              <a:gd name="connsiteY113" fmla="*/ 419775 h 2144012"/>
              <a:gd name="connsiteX114" fmla="*/ 3728124 w 15153702"/>
              <a:gd name="connsiteY114" fmla="*/ 438525 h 2144012"/>
              <a:gd name="connsiteX115" fmla="*/ 3745831 w 15153702"/>
              <a:gd name="connsiteY115" fmla="*/ 437482 h 2144012"/>
              <a:gd name="connsiteX116" fmla="*/ 3846869 w 15153702"/>
              <a:gd name="connsiteY116" fmla="*/ 420817 h 2144012"/>
              <a:gd name="connsiteX117" fmla="*/ 3815620 w 15153702"/>
              <a:gd name="connsiteY117" fmla="*/ 437482 h 2144012"/>
              <a:gd name="connsiteX118" fmla="*/ 1478215 w 15153702"/>
              <a:gd name="connsiteY118" fmla="*/ 946837 h 2144012"/>
              <a:gd name="connsiteX119" fmla="*/ 940736 w 15153702"/>
              <a:gd name="connsiteY119" fmla="*/ 1187452 h 2144012"/>
              <a:gd name="connsiteX120" fmla="*/ 792826 w 15153702"/>
              <a:gd name="connsiteY120" fmla="*/ 1285365 h 2144012"/>
              <a:gd name="connsiteX121" fmla="*/ 740745 w 15153702"/>
              <a:gd name="connsiteY121" fmla="*/ 1325988 h 2144012"/>
              <a:gd name="connsiteX122" fmla="*/ 663664 w 15153702"/>
              <a:gd name="connsiteY122" fmla="*/ 1461400 h 2144012"/>
              <a:gd name="connsiteX123" fmla="*/ 878239 w 15153702"/>
              <a:gd name="connsiteY123" fmla="*/ 1398902 h 2144012"/>
              <a:gd name="connsiteX124" fmla="*/ 1135520 w 15153702"/>
              <a:gd name="connsiteY124" fmla="*/ 1330155 h 2144012"/>
              <a:gd name="connsiteX125" fmla="*/ 1353220 w 15153702"/>
              <a:gd name="connsiteY125" fmla="*/ 1282241 h 2144012"/>
              <a:gd name="connsiteX126" fmla="*/ 1451132 w 15153702"/>
              <a:gd name="connsiteY126" fmla="*/ 1287449 h 2144012"/>
              <a:gd name="connsiteX127" fmla="*/ 1234475 w 15153702"/>
              <a:gd name="connsiteY127" fmla="*/ 1362445 h 2144012"/>
              <a:gd name="connsiteX128" fmla="*/ 844907 w 15153702"/>
              <a:gd name="connsiteY128" fmla="*/ 1643684 h 2144012"/>
              <a:gd name="connsiteX129" fmla="*/ 689705 w 15153702"/>
              <a:gd name="connsiteY129" fmla="*/ 1725972 h 2144012"/>
              <a:gd name="connsiteX130" fmla="*/ 439715 w 15153702"/>
              <a:gd name="connsiteY130" fmla="*/ 1854092 h 2144012"/>
              <a:gd name="connsiteX131" fmla="*/ 51189 w 15153702"/>
              <a:gd name="connsiteY131" fmla="*/ 2083249 h 2144012"/>
              <a:gd name="connsiteX132" fmla="*/ 48064 w 15153702"/>
              <a:gd name="connsiteY132" fmla="*/ 2143664 h 2144012"/>
              <a:gd name="connsiteX133" fmla="*/ 167851 w 15153702"/>
              <a:gd name="connsiteY133" fmla="*/ 2131165 h 2144012"/>
              <a:gd name="connsiteX134" fmla="*/ 343886 w 15153702"/>
              <a:gd name="connsiteY134" fmla="*/ 2104081 h 2144012"/>
              <a:gd name="connsiteX135" fmla="*/ 555335 w 15153702"/>
              <a:gd name="connsiteY135" fmla="*/ 2068667 h 2144012"/>
              <a:gd name="connsiteX136" fmla="*/ 780326 w 15153702"/>
              <a:gd name="connsiteY136" fmla="*/ 2031168 h 2144012"/>
              <a:gd name="connsiteX137" fmla="*/ 994901 w 15153702"/>
              <a:gd name="connsiteY137" fmla="*/ 1990545 h 2144012"/>
              <a:gd name="connsiteX138" fmla="*/ 1180310 w 15153702"/>
              <a:gd name="connsiteY138" fmla="*/ 1956171 h 2144012"/>
              <a:gd name="connsiteX139" fmla="*/ 1210517 w 15153702"/>
              <a:gd name="connsiteY139" fmla="*/ 2054084 h 2144012"/>
              <a:gd name="connsiteX140" fmla="*/ 1740704 w 15153702"/>
              <a:gd name="connsiteY140" fmla="*/ 1914506 h 2144012"/>
              <a:gd name="connsiteX141" fmla="*/ 1847991 w 15153702"/>
              <a:gd name="connsiteY141" fmla="*/ 1895757 h 2144012"/>
              <a:gd name="connsiteX142" fmla="*/ 2104231 w 15153702"/>
              <a:gd name="connsiteY142" fmla="*/ 1836384 h 2144012"/>
              <a:gd name="connsiteX143" fmla="*/ 2710456 w 15153702"/>
              <a:gd name="connsiteY143" fmla="*/ 1706181 h 2144012"/>
              <a:gd name="connsiteX144" fmla="*/ 2803161 w 15153702"/>
              <a:gd name="connsiteY144" fmla="*/ 1679099 h 2144012"/>
              <a:gd name="connsiteX145" fmla="*/ 3140647 w 15153702"/>
              <a:gd name="connsiteY145" fmla="*/ 1607227 h 2144012"/>
              <a:gd name="connsiteX146" fmla="*/ 3244810 w 15153702"/>
              <a:gd name="connsiteY146" fmla="*/ 1561395 h 2144012"/>
              <a:gd name="connsiteX147" fmla="*/ 3250018 w 15153702"/>
              <a:gd name="connsiteY147" fmla="*/ 1586395 h 2144012"/>
              <a:gd name="connsiteX148" fmla="*/ 3683334 w 15153702"/>
              <a:gd name="connsiteY148" fmla="*/ 1491607 h 2144012"/>
              <a:gd name="connsiteX149" fmla="*/ 3687500 w 15153702"/>
              <a:gd name="connsiteY149" fmla="*/ 1516606 h 2144012"/>
              <a:gd name="connsiteX150" fmla="*/ 4343723 w 15153702"/>
              <a:gd name="connsiteY150" fmla="*/ 1404110 h 2144012"/>
              <a:gd name="connsiteX151" fmla="*/ 4347890 w 15153702"/>
              <a:gd name="connsiteY151" fmla="*/ 1429110 h 2144012"/>
              <a:gd name="connsiteX152" fmla="*/ 4568715 w 15153702"/>
              <a:gd name="connsiteY152" fmla="*/ 1409318 h 2144012"/>
              <a:gd name="connsiteX153" fmla="*/ 4571840 w 15153702"/>
              <a:gd name="connsiteY153" fmla="*/ 1434318 h 2144012"/>
              <a:gd name="connsiteX154" fmla="*/ 4903076 w 15153702"/>
              <a:gd name="connsiteY154" fmla="*/ 1405152 h 2144012"/>
              <a:gd name="connsiteX155" fmla="*/ 4899951 w 15153702"/>
              <a:gd name="connsiteY155" fmla="*/ 1380152 h 2144012"/>
              <a:gd name="connsiteX156" fmla="*/ 5493677 w 15153702"/>
              <a:gd name="connsiteY156" fmla="*/ 1320780 h 2144012"/>
              <a:gd name="connsiteX157" fmla="*/ 5755125 w 15153702"/>
              <a:gd name="connsiteY157" fmla="*/ 1299948 h 2144012"/>
              <a:gd name="connsiteX158" fmla="*/ 6007198 w 15153702"/>
              <a:gd name="connsiteY158" fmla="*/ 1288490 h 2144012"/>
              <a:gd name="connsiteX159" fmla="*/ 6710294 w 15153702"/>
              <a:gd name="connsiteY159" fmla="*/ 1260366 h 2144012"/>
              <a:gd name="connsiteX160" fmla="*/ 6894662 w 15153702"/>
              <a:gd name="connsiteY160" fmla="*/ 1248908 h 2144012"/>
              <a:gd name="connsiteX161" fmla="*/ 7082155 w 15153702"/>
              <a:gd name="connsiteY161" fmla="*/ 1238492 h 2144012"/>
              <a:gd name="connsiteX162" fmla="*/ 7464431 w 15153702"/>
              <a:gd name="connsiteY162" fmla="*/ 1222867 h 2144012"/>
              <a:gd name="connsiteX163" fmla="*/ 8240440 w 15153702"/>
              <a:gd name="connsiteY163" fmla="*/ 1180161 h 2144012"/>
              <a:gd name="connsiteX164" fmla="*/ 8626884 w 15153702"/>
              <a:gd name="connsiteY164" fmla="*/ 1164537 h 2144012"/>
              <a:gd name="connsiteX165" fmla="*/ 9007077 w 15153702"/>
              <a:gd name="connsiteY165" fmla="*/ 1153079 h 2144012"/>
              <a:gd name="connsiteX166" fmla="*/ 9118530 w 15153702"/>
              <a:gd name="connsiteY166" fmla="*/ 1100998 h 2144012"/>
              <a:gd name="connsiteX167" fmla="*/ 9453933 w 15153702"/>
              <a:gd name="connsiteY167" fmla="*/ 1098914 h 2144012"/>
              <a:gd name="connsiteX168" fmla="*/ 9789337 w 15153702"/>
              <a:gd name="connsiteY168" fmla="*/ 1058291 h 2144012"/>
              <a:gd name="connsiteX169" fmla="*/ 9957038 w 15153702"/>
              <a:gd name="connsiteY169" fmla="*/ 1055166 h 2144012"/>
              <a:gd name="connsiteX170" fmla="*/ 10124739 w 15153702"/>
              <a:gd name="connsiteY170" fmla="*/ 1055166 h 2144012"/>
              <a:gd name="connsiteX171" fmla="*/ 10460143 w 15153702"/>
              <a:gd name="connsiteY171" fmla="*/ 1057249 h 2144012"/>
              <a:gd name="connsiteX172" fmla="*/ 11131991 w 15153702"/>
              <a:gd name="connsiteY172" fmla="*/ 1067665 h 2144012"/>
              <a:gd name="connsiteX173" fmla="*/ 11467393 w 15153702"/>
              <a:gd name="connsiteY173" fmla="*/ 1074957 h 2144012"/>
              <a:gd name="connsiteX174" fmla="*/ 11802796 w 15153702"/>
              <a:gd name="connsiteY174" fmla="*/ 1094748 h 2144012"/>
              <a:gd name="connsiteX175" fmla="*/ 12473602 w 15153702"/>
              <a:gd name="connsiteY175" fmla="*/ 1138496 h 2144012"/>
              <a:gd name="connsiteX176" fmla="*/ 13144409 w 15153702"/>
              <a:gd name="connsiteY176" fmla="*/ 1183286 h 2144012"/>
              <a:gd name="connsiteX177" fmla="*/ 13478770 w 15153702"/>
              <a:gd name="connsiteY177" fmla="*/ 1212451 h 2144012"/>
              <a:gd name="connsiteX178" fmla="*/ 13813131 w 15153702"/>
              <a:gd name="connsiteY178" fmla="*/ 1244741 h 2144012"/>
              <a:gd name="connsiteX179" fmla="*/ 15153703 w 15153702"/>
              <a:gd name="connsiteY179" fmla="*/ 1360363 h 2144012"/>
              <a:gd name="connsiteX180" fmla="*/ 13927710 w 15153702"/>
              <a:gd name="connsiteY180" fmla="*/ 1211410 h 2144012"/>
              <a:gd name="connsiteX181" fmla="*/ 3154189 w 15153702"/>
              <a:gd name="connsiteY181" fmla="*/ 541645 h 2144012"/>
              <a:gd name="connsiteX182" fmla="*/ 2754205 w 15153702"/>
              <a:gd name="connsiteY182" fmla="*/ 565603 h 2144012"/>
              <a:gd name="connsiteX183" fmla="*/ 3154189 w 15153702"/>
              <a:gd name="connsiteY183" fmla="*/ 541645 h 2144012"/>
              <a:gd name="connsiteX184" fmla="*/ 4822871 w 15153702"/>
              <a:gd name="connsiteY184" fmla="*/ 21875 h 2144012"/>
              <a:gd name="connsiteX185" fmla="*/ 4987448 w 15153702"/>
              <a:gd name="connsiteY185" fmla="*/ 39582 h 2144012"/>
              <a:gd name="connsiteX186" fmla="*/ 5032238 w 15153702"/>
              <a:gd name="connsiteY186" fmla="*/ 15624 h 2144012"/>
              <a:gd name="connsiteX187" fmla="*/ 5147858 w 15153702"/>
              <a:gd name="connsiteY187" fmla="*/ 8334 h 2144012"/>
              <a:gd name="connsiteX188" fmla="*/ 4739541 w 15153702"/>
              <a:gd name="connsiteY188" fmla="*/ 21875 h 2144012"/>
              <a:gd name="connsiteX189" fmla="*/ 4775998 w 15153702"/>
              <a:gd name="connsiteY189" fmla="*/ 36457 h 2144012"/>
              <a:gd name="connsiteX190" fmla="*/ 4822871 w 15153702"/>
              <a:gd name="connsiteY190" fmla="*/ 21875 h 2144012"/>
              <a:gd name="connsiteX191" fmla="*/ 4514550 w 15153702"/>
              <a:gd name="connsiteY191" fmla="*/ 38541 h 2144012"/>
              <a:gd name="connsiteX192" fmla="*/ 4514550 w 15153702"/>
              <a:gd name="connsiteY192" fmla="*/ 36457 h 2144012"/>
              <a:gd name="connsiteX193" fmla="*/ 4239561 w 15153702"/>
              <a:gd name="connsiteY193" fmla="*/ 55207 h 2144012"/>
              <a:gd name="connsiteX194" fmla="*/ 3966656 w 15153702"/>
              <a:gd name="connsiteY194" fmla="*/ 76039 h 2144012"/>
              <a:gd name="connsiteX195" fmla="*/ 4063527 w 15153702"/>
              <a:gd name="connsiteY195" fmla="*/ 99997 h 2144012"/>
              <a:gd name="connsiteX196" fmla="*/ 4514550 w 15153702"/>
              <a:gd name="connsiteY196" fmla="*/ 38541 h 2144012"/>
              <a:gd name="connsiteX197" fmla="*/ 3001070 w 15153702"/>
              <a:gd name="connsiteY197" fmla="*/ 507272 h 2144012"/>
              <a:gd name="connsiteX198" fmla="*/ 3269809 w 15153702"/>
              <a:gd name="connsiteY198" fmla="*/ 465607 h 2144012"/>
              <a:gd name="connsiteX199" fmla="*/ 2963571 w 15153702"/>
              <a:gd name="connsiteY199" fmla="*/ 489563 h 2144012"/>
              <a:gd name="connsiteX200" fmla="*/ 2659417 w 15153702"/>
              <a:gd name="connsiteY200" fmla="*/ 518729 h 2144012"/>
              <a:gd name="connsiteX201" fmla="*/ 3001070 w 15153702"/>
              <a:gd name="connsiteY201" fmla="*/ 507272 h 2144012"/>
              <a:gd name="connsiteX202" fmla="*/ 3710416 w 15153702"/>
              <a:gd name="connsiteY202" fmla="*/ 92705 h 2144012"/>
              <a:gd name="connsiteX203" fmla="*/ 3595837 w 15153702"/>
              <a:gd name="connsiteY203" fmla="*/ 99997 h 2144012"/>
              <a:gd name="connsiteX204" fmla="*/ 3711458 w 15153702"/>
              <a:gd name="connsiteY204" fmla="*/ 111455 h 2144012"/>
              <a:gd name="connsiteX205" fmla="*/ 3710416 w 15153702"/>
              <a:gd name="connsiteY205" fmla="*/ 92705 h 2144012"/>
              <a:gd name="connsiteX206" fmla="*/ 3387512 w 15153702"/>
              <a:gd name="connsiteY206" fmla="*/ 112496 h 2144012"/>
              <a:gd name="connsiteX207" fmla="*/ 3303141 w 15153702"/>
              <a:gd name="connsiteY207" fmla="*/ 116663 h 2144012"/>
              <a:gd name="connsiteX208" fmla="*/ 3339598 w 15153702"/>
              <a:gd name="connsiteY208" fmla="*/ 132287 h 2144012"/>
              <a:gd name="connsiteX209" fmla="*/ 3387512 w 15153702"/>
              <a:gd name="connsiteY209" fmla="*/ 112496 h 2144012"/>
              <a:gd name="connsiteX210" fmla="*/ 2888574 w 15153702"/>
              <a:gd name="connsiteY210" fmla="*/ 160410 h 2144012"/>
              <a:gd name="connsiteX211" fmla="*/ 2754205 w 15153702"/>
              <a:gd name="connsiteY211" fmla="*/ 183327 h 2144012"/>
              <a:gd name="connsiteX212" fmla="*/ 2866700 w 15153702"/>
              <a:gd name="connsiteY212" fmla="*/ 172911 h 2144012"/>
              <a:gd name="connsiteX213" fmla="*/ 2888574 w 15153702"/>
              <a:gd name="connsiteY213" fmla="*/ 160410 h 2144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</a:cxnLst>
            <a:rect l="l" t="t" r="r" b="b"/>
            <a:pathLst>
              <a:path w="15153702" h="2144012">
                <a:moveTo>
                  <a:pt x="13093369" y="724972"/>
                </a:moveTo>
                <a:cubicBezTo>
                  <a:pt x="13039205" y="721846"/>
                  <a:pt x="12989207" y="718721"/>
                  <a:pt x="12951708" y="716638"/>
                </a:cubicBezTo>
                <a:cubicBezTo>
                  <a:pt x="12998581" y="718721"/>
                  <a:pt x="13045454" y="721846"/>
                  <a:pt x="13093369" y="724972"/>
                </a:cubicBezTo>
                <a:close/>
                <a:moveTo>
                  <a:pt x="13277737" y="736429"/>
                </a:moveTo>
                <a:cubicBezTo>
                  <a:pt x="13262113" y="735388"/>
                  <a:pt x="13247530" y="734345"/>
                  <a:pt x="13231906" y="733304"/>
                </a:cubicBezTo>
                <a:cubicBezTo>
                  <a:pt x="13253779" y="734345"/>
                  <a:pt x="13275653" y="736429"/>
                  <a:pt x="13296486" y="737471"/>
                </a:cubicBezTo>
                <a:cubicBezTo>
                  <a:pt x="13290236" y="737471"/>
                  <a:pt x="13283987" y="736429"/>
                  <a:pt x="13277737" y="736429"/>
                </a:cubicBezTo>
                <a:close/>
                <a:moveTo>
                  <a:pt x="13231906" y="733304"/>
                </a:moveTo>
                <a:cubicBezTo>
                  <a:pt x="13186074" y="730180"/>
                  <a:pt x="13138159" y="727054"/>
                  <a:pt x="13093369" y="724972"/>
                </a:cubicBezTo>
                <a:cubicBezTo>
                  <a:pt x="13114201" y="726013"/>
                  <a:pt x="13133993" y="727054"/>
                  <a:pt x="13154825" y="729137"/>
                </a:cubicBezTo>
                <a:cubicBezTo>
                  <a:pt x="13179824" y="730180"/>
                  <a:pt x="13205865" y="732263"/>
                  <a:pt x="13231906" y="733304"/>
                </a:cubicBezTo>
                <a:close/>
                <a:moveTo>
                  <a:pt x="13296486" y="738512"/>
                </a:moveTo>
                <a:cubicBezTo>
                  <a:pt x="13331901" y="741637"/>
                  <a:pt x="13366275" y="744761"/>
                  <a:pt x="13402732" y="748928"/>
                </a:cubicBezTo>
                <a:cubicBezTo>
                  <a:pt x="13373566" y="744761"/>
                  <a:pt x="13337109" y="741637"/>
                  <a:pt x="13296486" y="738512"/>
                </a:cubicBezTo>
                <a:close/>
                <a:moveTo>
                  <a:pt x="13927710" y="1211410"/>
                </a:moveTo>
                <a:cubicBezTo>
                  <a:pt x="13928753" y="1198911"/>
                  <a:pt x="13930835" y="1172870"/>
                  <a:pt x="13819382" y="1162454"/>
                </a:cubicBezTo>
                <a:cubicBezTo>
                  <a:pt x="13651679" y="1142663"/>
                  <a:pt x="13477729" y="1125997"/>
                  <a:pt x="13304819" y="1109330"/>
                </a:cubicBezTo>
                <a:cubicBezTo>
                  <a:pt x="13131910" y="1094748"/>
                  <a:pt x="12960042" y="1087456"/>
                  <a:pt x="12799631" y="1074957"/>
                </a:cubicBezTo>
                <a:cubicBezTo>
                  <a:pt x="12477769" y="1053083"/>
                  <a:pt x="12198613" y="1029125"/>
                  <a:pt x="12031953" y="992669"/>
                </a:cubicBezTo>
                <a:cubicBezTo>
                  <a:pt x="11920500" y="972877"/>
                  <a:pt x="11811129" y="927046"/>
                  <a:pt x="11473643" y="907256"/>
                </a:cubicBezTo>
                <a:cubicBezTo>
                  <a:pt x="11586139" y="912464"/>
                  <a:pt x="11697592" y="920796"/>
                  <a:pt x="11810088" y="928088"/>
                </a:cubicBezTo>
                <a:cubicBezTo>
                  <a:pt x="11811129" y="915588"/>
                  <a:pt x="11812171" y="889548"/>
                  <a:pt x="11812171" y="889548"/>
                </a:cubicBezTo>
                <a:cubicBezTo>
                  <a:pt x="11699676" y="880173"/>
                  <a:pt x="11580931" y="867674"/>
                  <a:pt x="11458019" y="859340"/>
                </a:cubicBezTo>
                <a:cubicBezTo>
                  <a:pt x="11335108" y="853091"/>
                  <a:pt x="11209070" y="845800"/>
                  <a:pt x="11083034" y="838508"/>
                </a:cubicBezTo>
                <a:cubicBezTo>
                  <a:pt x="10829920" y="824967"/>
                  <a:pt x="10577846" y="810384"/>
                  <a:pt x="10352855" y="797885"/>
                </a:cubicBezTo>
                <a:cubicBezTo>
                  <a:pt x="10352855" y="797885"/>
                  <a:pt x="10353897" y="771845"/>
                  <a:pt x="10353897" y="759344"/>
                </a:cubicBezTo>
                <a:lnTo>
                  <a:pt x="10128906" y="753095"/>
                </a:lnTo>
                <a:cubicBezTo>
                  <a:pt x="10017453" y="705181"/>
                  <a:pt x="10270567" y="692680"/>
                  <a:pt x="10623678" y="693723"/>
                </a:cubicBezTo>
                <a:cubicBezTo>
                  <a:pt x="10799712" y="693723"/>
                  <a:pt x="11000745" y="696847"/>
                  <a:pt x="11192404" y="701014"/>
                </a:cubicBezTo>
                <a:cubicBezTo>
                  <a:pt x="11288234" y="703097"/>
                  <a:pt x="11381981" y="704139"/>
                  <a:pt x="11469476" y="706222"/>
                </a:cubicBezTo>
                <a:cubicBezTo>
                  <a:pt x="11556973" y="708305"/>
                  <a:pt x="11638220" y="713513"/>
                  <a:pt x="11708008" y="716638"/>
                </a:cubicBezTo>
                <a:cubicBezTo>
                  <a:pt x="11709050" y="704139"/>
                  <a:pt x="11710092" y="678099"/>
                  <a:pt x="11710092" y="665598"/>
                </a:cubicBezTo>
                <a:cubicBezTo>
                  <a:pt x="11710092" y="665598"/>
                  <a:pt x="11653844" y="662474"/>
                  <a:pt x="11597596" y="658307"/>
                </a:cubicBezTo>
                <a:cubicBezTo>
                  <a:pt x="11569473" y="656223"/>
                  <a:pt x="11541348" y="655182"/>
                  <a:pt x="11520516" y="653099"/>
                </a:cubicBezTo>
                <a:cubicBezTo>
                  <a:pt x="11499683" y="651015"/>
                  <a:pt x="11485100" y="652058"/>
                  <a:pt x="11485100" y="652058"/>
                </a:cubicBezTo>
                <a:lnTo>
                  <a:pt x="11486143" y="626017"/>
                </a:lnTo>
                <a:cubicBezTo>
                  <a:pt x="11824671" y="646850"/>
                  <a:pt x="12134033" y="666640"/>
                  <a:pt x="12444438" y="685389"/>
                </a:cubicBezTo>
                <a:cubicBezTo>
                  <a:pt x="12599639" y="694764"/>
                  <a:pt x="12754841" y="705181"/>
                  <a:pt x="12913169" y="714555"/>
                </a:cubicBezTo>
                <a:cubicBezTo>
                  <a:pt x="12925668" y="715597"/>
                  <a:pt x="12939209" y="716638"/>
                  <a:pt x="12951708" y="716638"/>
                </a:cubicBezTo>
                <a:cubicBezTo>
                  <a:pt x="12951708" y="716638"/>
                  <a:pt x="12951708" y="716638"/>
                  <a:pt x="12951708" y="716638"/>
                </a:cubicBezTo>
                <a:cubicBezTo>
                  <a:pt x="12952750" y="704139"/>
                  <a:pt x="12953791" y="690598"/>
                  <a:pt x="12841296" y="684348"/>
                </a:cubicBezTo>
                <a:cubicBezTo>
                  <a:pt x="12953791" y="691639"/>
                  <a:pt x="13073578" y="699972"/>
                  <a:pt x="13197531" y="708305"/>
                </a:cubicBezTo>
                <a:cubicBezTo>
                  <a:pt x="13228780" y="710389"/>
                  <a:pt x="13258987" y="712471"/>
                  <a:pt x="13290236" y="714555"/>
                </a:cubicBezTo>
                <a:cubicBezTo>
                  <a:pt x="13321485" y="717680"/>
                  <a:pt x="13352734" y="720805"/>
                  <a:pt x="13383982" y="723929"/>
                </a:cubicBezTo>
                <a:cubicBezTo>
                  <a:pt x="13446480" y="730180"/>
                  <a:pt x="13510019" y="736429"/>
                  <a:pt x="13573558" y="742679"/>
                </a:cubicBezTo>
                <a:cubicBezTo>
                  <a:pt x="13826673" y="766637"/>
                  <a:pt x="14079788" y="788510"/>
                  <a:pt x="14305820" y="796843"/>
                </a:cubicBezTo>
                <a:cubicBezTo>
                  <a:pt x="14419357" y="794760"/>
                  <a:pt x="14311028" y="745804"/>
                  <a:pt x="13974583" y="701014"/>
                </a:cubicBezTo>
                <a:cubicBezTo>
                  <a:pt x="13805840" y="684348"/>
                  <a:pt x="13665221" y="670806"/>
                  <a:pt x="13523560" y="658307"/>
                </a:cubicBezTo>
                <a:cubicBezTo>
                  <a:pt x="13452729" y="652058"/>
                  <a:pt x="13382941" y="644766"/>
                  <a:pt x="13308986" y="637475"/>
                </a:cubicBezTo>
                <a:cubicBezTo>
                  <a:pt x="13235030" y="632267"/>
                  <a:pt x="13156908" y="628100"/>
                  <a:pt x="13072536" y="621851"/>
                </a:cubicBezTo>
                <a:lnTo>
                  <a:pt x="13074620" y="595810"/>
                </a:lnTo>
                <a:cubicBezTo>
                  <a:pt x="13130867" y="599977"/>
                  <a:pt x="13194407" y="604142"/>
                  <a:pt x="13262113" y="609350"/>
                </a:cubicBezTo>
                <a:cubicBezTo>
                  <a:pt x="13328776" y="614558"/>
                  <a:pt x="13399607" y="623933"/>
                  <a:pt x="13469395" y="631225"/>
                </a:cubicBezTo>
                <a:cubicBezTo>
                  <a:pt x="13610014" y="645807"/>
                  <a:pt x="13750634" y="659349"/>
                  <a:pt x="13864171" y="664557"/>
                </a:cubicBezTo>
                <a:cubicBezTo>
                  <a:pt x="13977708" y="662474"/>
                  <a:pt x="13642306" y="604142"/>
                  <a:pt x="13755842" y="602059"/>
                </a:cubicBezTo>
                <a:cubicBezTo>
                  <a:pt x="13868338" y="612476"/>
                  <a:pt x="13981875" y="623933"/>
                  <a:pt x="14095412" y="621851"/>
                </a:cubicBezTo>
                <a:cubicBezTo>
                  <a:pt x="13925627" y="607268"/>
                  <a:pt x="13728760" y="589560"/>
                  <a:pt x="13530851" y="572893"/>
                </a:cubicBezTo>
                <a:cubicBezTo>
                  <a:pt x="13431897" y="565603"/>
                  <a:pt x="13333984" y="553104"/>
                  <a:pt x="13238155" y="547895"/>
                </a:cubicBezTo>
                <a:cubicBezTo>
                  <a:pt x="13142326" y="541645"/>
                  <a:pt x="13050663" y="534354"/>
                  <a:pt x="12966291" y="524979"/>
                </a:cubicBezTo>
                <a:cubicBezTo>
                  <a:pt x="12853795" y="505188"/>
                  <a:pt x="12741301" y="485398"/>
                  <a:pt x="12743383" y="459357"/>
                </a:cubicBezTo>
                <a:cubicBezTo>
                  <a:pt x="12460062" y="447899"/>
                  <a:pt x="12205905" y="426025"/>
                  <a:pt x="11979872" y="395817"/>
                </a:cubicBezTo>
                <a:cubicBezTo>
                  <a:pt x="11867377" y="381236"/>
                  <a:pt x="11761131" y="363527"/>
                  <a:pt x="11663219" y="344779"/>
                </a:cubicBezTo>
                <a:cubicBezTo>
                  <a:pt x="11614262" y="335404"/>
                  <a:pt x="11566348" y="326029"/>
                  <a:pt x="11520516" y="315613"/>
                </a:cubicBezTo>
                <a:cubicBezTo>
                  <a:pt x="11474684" y="307279"/>
                  <a:pt x="11430937" y="297906"/>
                  <a:pt x="11388230" y="288531"/>
                </a:cubicBezTo>
                <a:cubicBezTo>
                  <a:pt x="11303859" y="266657"/>
                  <a:pt x="10962206" y="259365"/>
                  <a:pt x="10652844" y="253115"/>
                </a:cubicBezTo>
                <a:cubicBezTo>
                  <a:pt x="10428894" y="239574"/>
                  <a:pt x="10203902" y="227075"/>
                  <a:pt x="9976829" y="215617"/>
                </a:cubicBezTo>
                <a:cubicBezTo>
                  <a:pt x="9854958" y="207284"/>
                  <a:pt x="9732047" y="208325"/>
                  <a:pt x="9609135" y="206242"/>
                </a:cubicBezTo>
                <a:cubicBezTo>
                  <a:pt x="9486224" y="205201"/>
                  <a:pt x="9363312" y="203117"/>
                  <a:pt x="9239358" y="202075"/>
                </a:cubicBezTo>
                <a:cubicBezTo>
                  <a:pt x="8992494" y="199993"/>
                  <a:pt x="8745628" y="197909"/>
                  <a:pt x="8498764" y="195826"/>
                </a:cubicBezTo>
                <a:cubicBezTo>
                  <a:pt x="8437307" y="195826"/>
                  <a:pt x="8374810" y="193743"/>
                  <a:pt x="8313354" y="195826"/>
                </a:cubicBezTo>
                <a:lnTo>
                  <a:pt x="8127946" y="201034"/>
                </a:lnTo>
                <a:cubicBezTo>
                  <a:pt x="8109196" y="201034"/>
                  <a:pt x="8091489" y="202075"/>
                  <a:pt x="8072739" y="202075"/>
                </a:cubicBezTo>
                <a:cubicBezTo>
                  <a:pt x="7966494" y="180202"/>
                  <a:pt x="7806084" y="171868"/>
                  <a:pt x="7676922" y="157286"/>
                </a:cubicBezTo>
                <a:cubicBezTo>
                  <a:pt x="7847749" y="110413"/>
                  <a:pt x="8051907" y="151036"/>
                  <a:pt x="8228983" y="137495"/>
                </a:cubicBezTo>
                <a:cubicBezTo>
                  <a:pt x="8187318" y="122912"/>
                  <a:pt x="8163361" y="99997"/>
                  <a:pt x="8102947" y="93746"/>
                </a:cubicBezTo>
                <a:lnTo>
                  <a:pt x="7874831" y="68748"/>
                </a:lnTo>
                <a:cubicBezTo>
                  <a:pt x="7798792" y="68748"/>
                  <a:pt x="7731086" y="82289"/>
                  <a:pt x="7661297" y="47916"/>
                </a:cubicBezTo>
                <a:cubicBezTo>
                  <a:pt x="7655048" y="46873"/>
                  <a:pt x="7647757" y="46873"/>
                  <a:pt x="7641507" y="45832"/>
                </a:cubicBezTo>
                <a:cubicBezTo>
                  <a:pt x="7627966" y="47916"/>
                  <a:pt x="7615466" y="56248"/>
                  <a:pt x="7601925" y="57289"/>
                </a:cubicBezTo>
                <a:cubicBezTo>
                  <a:pt x="7541511" y="52081"/>
                  <a:pt x="7527970" y="32291"/>
                  <a:pt x="7461306" y="47916"/>
                </a:cubicBezTo>
                <a:cubicBezTo>
                  <a:pt x="7460264" y="43749"/>
                  <a:pt x="7463389" y="40624"/>
                  <a:pt x="7466514" y="37499"/>
                </a:cubicBezTo>
                <a:cubicBezTo>
                  <a:pt x="7445682" y="43749"/>
                  <a:pt x="7414433" y="36457"/>
                  <a:pt x="7391517" y="46873"/>
                </a:cubicBezTo>
                <a:cubicBezTo>
                  <a:pt x="7390475" y="38541"/>
                  <a:pt x="7388392" y="31249"/>
                  <a:pt x="7384226" y="24999"/>
                </a:cubicBezTo>
                <a:cubicBezTo>
                  <a:pt x="7237357" y="13542"/>
                  <a:pt x="7088404" y="5208"/>
                  <a:pt x="6937368" y="2084"/>
                </a:cubicBezTo>
                <a:cubicBezTo>
                  <a:pt x="6892579" y="1043"/>
                  <a:pt x="6847789" y="0"/>
                  <a:pt x="6804041" y="0"/>
                </a:cubicBezTo>
                <a:cubicBezTo>
                  <a:pt x="6766542" y="2084"/>
                  <a:pt x="6728002" y="4167"/>
                  <a:pt x="6688421" y="3125"/>
                </a:cubicBezTo>
                <a:cubicBezTo>
                  <a:pt x="6668629" y="4167"/>
                  <a:pt x="6651964" y="20832"/>
                  <a:pt x="6642589" y="26041"/>
                </a:cubicBezTo>
                <a:cubicBezTo>
                  <a:pt x="6591550" y="16667"/>
                  <a:pt x="6539468" y="8334"/>
                  <a:pt x="6479054" y="4167"/>
                </a:cubicBezTo>
                <a:cubicBezTo>
                  <a:pt x="6469679" y="8334"/>
                  <a:pt x="6449888" y="9375"/>
                  <a:pt x="6432181" y="18750"/>
                </a:cubicBezTo>
                <a:cubicBezTo>
                  <a:pt x="6420723" y="12500"/>
                  <a:pt x="6408223" y="7292"/>
                  <a:pt x="6395724" y="3125"/>
                </a:cubicBezTo>
                <a:cubicBezTo>
                  <a:pt x="6319685" y="4167"/>
                  <a:pt x="6244688" y="6251"/>
                  <a:pt x="6170733" y="9375"/>
                </a:cubicBezTo>
                <a:lnTo>
                  <a:pt x="6170733" y="11459"/>
                </a:lnTo>
                <a:cubicBezTo>
                  <a:pt x="6065529" y="20832"/>
                  <a:pt x="5925951" y="12500"/>
                  <a:pt x="5822830" y="27083"/>
                </a:cubicBezTo>
                <a:cubicBezTo>
                  <a:pt x="5822830" y="27083"/>
                  <a:pt x="5822830" y="27083"/>
                  <a:pt x="5822830" y="27083"/>
                </a:cubicBezTo>
                <a:cubicBezTo>
                  <a:pt x="5791582" y="24999"/>
                  <a:pt x="5761375" y="23958"/>
                  <a:pt x="5730126" y="21875"/>
                </a:cubicBezTo>
                <a:cubicBezTo>
                  <a:pt x="5735334" y="28125"/>
                  <a:pt x="5736376" y="35415"/>
                  <a:pt x="5738459" y="43749"/>
                </a:cubicBezTo>
                <a:cubicBezTo>
                  <a:pt x="5748875" y="38541"/>
                  <a:pt x="5760333" y="37499"/>
                  <a:pt x="5772832" y="36457"/>
                </a:cubicBezTo>
                <a:cubicBezTo>
                  <a:pt x="5753042" y="41665"/>
                  <a:pt x="5735334" y="47916"/>
                  <a:pt x="5720751" y="57289"/>
                </a:cubicBezTo>
                <a:cubicBezTo>
                  <a:pt x="5691586" y="43749"/>
                  <a:pt x="5660337" y="35415"/>
                  <a:pt x="5624922" y="29166"/>
                </a:cubicBezTo>
                <a:cubicBezTo>
                  <a:pt x="5540550" y="32291"/>
                  <a:pt x="5455137" y="34374"/>
                  <a:pt x="5369724" y="36457"/>
                </a:cubicBezTo>
                <a:cubicBezTo>
                  <a:pt x="5362433" y="42708"/>
                  <a:pt x="5369724" y="49998"/>
                  <a:pt x="5370766" y="55207"/>
                </a:cubicBezTo>
                <a:cubicBezTo>
                  <a:pt x="5333267" y="51040"/>
                  <a:pt x="5294727" y="43749"/>
                  <a:pt x="5256187" y="38541"/>
                </a:cubicBezTo>
                <a:cubicBezTo>
                  <a:pt x="5187439" y="39582"/>
                  <a:pt x="5118692" y="40624"/>
                  <a:pt x="5048903" y="40624"/>
                </a:cubicBezTo>
                <a:cubicBezTo>
                  <a:pt x="5032238" y="44790"/>
                  <a:pt x="5016613" y="49998"/>
                  <a:pt x="5000989" y="57289"/>
                </a:cubicBezTo>
                <a:cubicBezTo>
                  <a:pt x="4991614" y="49998"/>
                  <a:pt x="4979114" y="43749"/>
                  <a:pt x="4965573" y="40624"/>
                </a:cubicBezTo>
                <a:cubicBezTo>
                  <a:pt x="4939533" y="40624"/>
                  <a:pt x="4913492" y="39582"/>
                  <a:pt x="4886410" y="39582"/>
                </a:cubicBezTo>
                <a:cubicBezTo>
                  <a:pt x="4815580" y="38541"/>
                  <a:pt x="4687460" y="46873"/>
                  <a:pt x="4553090" y="61456"/>
                </a:cubicBezTo>
                <a:cubicBezTo>
                  <a:pt x="4543716" y="67706"/>
                  <a:pt x="4535383" y="73956"/>
                  <a:pt x="4531216" y="71872"/>
                </a:cubicBezTo>
                <a:cubicBezTo>
                  <a:pt x="4492676" y="73956"/>
                  <a:pt x="4455177" y="76039"/>
                  <a:pt x="4419763" y="76039"/>
                </a:cubicBezTo>
                <a:cubicBezTo>
                  <a:pt x="4295809" y="90622"/>
                  <a:pt x="4182272" y="106246"/>
                  <a:pt x="4118733" y="120829"/>
                </a:cubicBezTo>
                <a:cubicBezTo>
                  <a:pt x="4043736" y="144786"/>
                  <a:pt x="4287476" y="209368"/>
                  <a:pt x="4272893" y="235408"/>
                </a:cubicBezTo>
                <a:cubicBezTo>
                  <a:pt x="4193730" y="329154"/>
                  <a:pt x="4039570" y="305196"/>
                  <a:pt x="3833327" y="367694"/>
                </a:cubicBezTo>
                <a:cubicBezTo>
                  <a:pt x="3776038" y="382277"/>
                  <a:pt x="3876034" y="379152"/>
                  <a:pt x="3880200" y="394776"/>
                </a:cubicBezTo>
                <a:cubicBezTo>
                  <a:pt x="3871868" y="403109"/>
                  <a:pt x="3861451" y="411442"/>
                  <a:pt x="3848952" y="419775"/>
                </a:cubicBezTo>
                <a:cubicBezTo>
                  <a:pt x="3808329" y="426025"/>
                  <a:pt x="3767705" y="432274"/>
                  <a:pt x="3728124" y="438525"/>
                </a:cubicBezTo>
                <a:cubicBezTo>
                  <a:pt x="3734373" y="438525"/>
                  <a:pt x="3739581" y="437482"/>
                  <a:pt x="3745831" y="437482"/>
                </a:cubicBezTo>
                <a:cubicBezTo>
                  <a:pt x="3781246" y="433317"/>
                  <a:pt x="3815620" y="428109"/>
                  <a:pt x="3846869" y="420817"/>
                </a:cubicBezTo>
                <a:cubicBezTo>
                  <a:pt x="3837494" y="427066"/>
                  <a:pt x="3827078" y="432274"/>
                  <a:pt x="3815620" y="437482"/>
                </a:cubicBezTo>
                <a:cubicBezTo>
                  <a:pt x="3035443" y="547895"/>
                  <a:pt x="2181311" y="734345"/>
                  <a:pt x="1478215" y="946837"/>
                </a:cubicBezTo>
                <a:cubicBezTo>
                  <a:pt x="1254265" y="1009334"/>
                  <a:pt x="1068856" y="1110373"/>
                  <a:pt x="940736" y="1187452"/>
                </a:cubicBezTo>
                <a:cubicBezTo>
                  <a:pt x="876156" y="1225993"/>
                  <a:pt x="826158" y="1260366"/>
                  <a:pt x="792826" y="1285365"/>
                </a:cubicBezTo>
                <a:cubicBezTo>
                  <a:pt x="758452" y="1309323"/>
                  <a:pt x="740745" y="1325988"/>
                  <a:pt x="740745" y="1325988"/>
                </a:cubicBezTo>
                <a:cubicBezTo>
                  <a:pt x="637623" y="1388486"/>
                  <a:pt x="544919" y="1474941"/>
                  <a:pt x="663664" y="1461400"/>
                </a:cubicBezTo>
                <a:cubicBezTo>
                  <a:pt x="719912" y="1446817"/>
                  <a:pt x="794909" y="1419735"/>
                  <a:pt x="878239" y="1398902"/>
                </a:cubicBezTo>
                <a:cubicBezTo>
                  <a:pt x="961569" y="1375987"/>
                  <a:pt x="1052190" y="1352029"/>
                  <a:pt x="1135520" y="1330155"/>
                </a:cubicBezTo>
                <a:cubicBezTo>
                  <a:pt x="1218850" y="1309323"/>
                  <a:pt x="1295930" y="1290573"/>
                  <a:pt x="1353220" y="1282241"/>
                </a:cubicBezTo>
                <a:cubicBezTo>
                  <a:pt x="1410509" y="1274949"/>
                  <a:pt x="1448008" y="1274949"/>
                  <a:pt x="1451132" y="1287449"/>
                </a:cubicBezTo>
                <a:cubicBezTo>
                  <a:pt x="1454257" y="1299948"/>
                  <a:pt x="1343845" y="1327030"/>
                  <a:pt x="1234475" y="1362445"/>
                </a:cubicBezTo>
                <a:cubicBezTo>
                  <a:pt x="1248016" y="1412444"/>
                  <a:pt x="951153" y="1608268"/>
                  <a:pt x="844907" y="1643684"/>
                </a:cubicBezTo>
                <a:cubicBezTo>
                  <a:pt x="819908" y="1659308"/>
                  <a:pt x="762618" y="1689516"/>
                  <a:pt x="689705" y="1725972"/>
                </a:cubicBezTo>
                <a:cubicBezTo>
                  <a:pt x="616791" y="1764512"/>
                  <a:pt x="526170" y="1805136"/>
                  <a:pt x="439715" y="1854092"/>
                </a:cubicBezTo>
                <a:cubicBezTo>
                  <a:pt x="263680" y="1946796"/>
                  <a:pt x="91812" y="2047835"/>
                  <a:pt x="51189" y="2083249"/>
                </a:cubicBezTo>
                <a:cubicBezTo>
                  <a:pt x="-20683" y="2129081"/>
                  <a:pt x="-12350" y="2146789"/>
                  <a:pt x="48064" y="2143664"/>
                </a:cubicBezTo>
                <a:cubicBezTo>
                  <a:pt x="80354" y="2141581"/>
                  <a:pt x="115770" y="2138456"/>
                  <a:pt x="167851" y="2131165"/>
                </a:cubicBezTo>
                <a:cubicBezTo>
                  <a:pt x="218891" y="2124914"/>
                  <a:pt x="277222" y="2113456"/>
                  <a:pt x="343886" y="2104081"/>
                </a:cubicBezTo>
                <a:cubicBezTo>
                  <a:pt x="410549" y="2093665"/>
                  <a:pt x="482421" y="2082208"/>
                  <a:pt x="555335" y="2068667"/>
                </a:cubicBezTo>
                <a:cubicBezTo>
                  <a:pt x="628249" y="2054084"/>
                  <a:pt x="706371" y="2044709"/>
                  <a:pt x="780326" y="2031168"/>
                </a:cubicBezTo>
                <a:cubicBezTo>
                  <a:pt x="855323" y="2018669"/>
                  <a:pt x="928237" y="2004086"/>
                  <a:pt x="994901" y="1990545"/>
                </a:cubicBezTo>
                <a:cubicBezTo>
                  <a:pt x="1063648" y="1979086"/>
                  <a:pt x="1126146" y="1967629"/>
                  <a:pt x="1180310" y="1956171"/>
                </a:cubicBezTo>
                <a:cubicBezTo>
                  <a:pt x="1399051" y="1916589"/>
                  <a:pt x="1199059" y="2017627"/>
                  <a:pt x="1210517" y="2054084"/>
                </a:cubicBezTo>
                <a:cubicBezTo>
                  <a:pt x="1416759" y="1978045"/>
                  <a:pt x="1531338" y="1981170"/>
                  <a:pt x="1740704" y="1914506"/>
                </a:cubicBezTo>
                <a:cubicBezTo>
                  <a:pt x="1741745" y="1917632"/>
                  <a:pt x="1782369" y="1910340"/>
                  <a:pt x="1847991" y="1895757"/>
                </a:cubicBezTo>
                <a:cubicBezTo>
                  <a:pt x="1913614" y="1881175"/>
                  <a:pt x="2004235" y="1860342"/>
                  <a:pt x="2104231" y="1836384"/>
                </a:cubicBezTo>
                <a:cubicBezTo>
                  <a:pt x="2306306" y="1792637"/>
                  <a:pt x="2549005" y="1743680"/>
                  <a:pt x="2710456" y="1706181"/>
                </a:cubicBezTo>
                <a:cubicBezTo>
                  <a:pt x="2710456" y="1706181"/>
                  <a:pt x="2736497" y="1696806"/>
                  <a:pt x="2803161" y="1679099"/>
                </a:cubicBezTo>
                <a:cubicBezTo>
                  <a:pt x="2868783" y="1659308"/>
                  <a:pt x="2978154" y="1638476"/>
                  <a:pt x="3140647" y="1607227"/>
                </a:cubicBezTo>
                <a:cubicBezTo>
                  <a:pt x="3250018" y="1586395"/>
                  <a:pt x="3246893" y="1573896"/>
                  <a:pt x="3244810" y="1561395"/>
                </a:cubicBezTo>
                <a:cubicBezTo>
                  <a:pt x="3246893" y="1573896"/>
                  <a:pt x="3246893" y="1573896"/>
                  <a:pt x="3250018" y="1586395"/>
                </a:cubicBezTo>
                <a:cubicBezTo>
                  <a:pt x="3354180" y="1540563"/>
                  <a:pt x="3577088" y="1524938"/>
                  <a:pt x="3683334" y="1491607"/>
                </a:cubicBezTo>
                <a:cubicBezTo>
                  <a:pt x="3685417" y="1504106"/>
                  <a:pt x="3685417" y="1504106"/>
                  <a:pt x="3687500" y="1516606"/>
                </a:cubicBezTo>
                <a:cubicBezTo>
                  <a:pt x="3902075" y="1456192"/>
                  <a:pt x="4126024" y="1449942"/>
                  <a:pt x="4343723" y="1404110"/>
                </a:cubicBezTo>
                <a:cubicBezTo>
                  <a:pt x="4345807" y="1416609"/>
                  <a:pt x="4345807" y="1416609"/>
                  <a:pt x="4347890" y="1429110"/>
                </a:cubicBezTo>
                <a:cubicBezTo>
                  <a:pt x="4457261" y="1412444"/>
                  <a:pt x="4566631" y="1395777"/>
                  <a:pt x="4568715" y="1409318"/>
                </a:cubicBezTo>
                <a:cubicBezTo>
                  <a:pt x="4570798" y="1421817"/>
                  <a:pt x="4570798" y="1421817"/>
                  <a:pt x="4571840" y="1434318"/>
                </a:cubicBezTo>
                <a:cubicBezTo>
                  <a:pt x="4682251" y="1428068"/>
                  <a:pt x="4899951" y="1380152"/>
                  <a:pt x="4903076" y="1405152"/>
                </a:cubicBezTo>
                <a:cubicBezTo>
                  <a:pt x="4900993" y="1392653"/>
                  <a:pt x="4900993" y="1392653"/>
                  <a:pt x="4899951" y="1380152"/>
                </a:cubicBezTo>
                <a:cubicBezTo>
                  <a:pt x="5120776" y="1355154"/>
                  <a:pt x="5314518" y="1336405"/>
                  <a:pt x="5493677" y="1320780"/>
                </a:cubicBezTo>
                <a:cubicBezTo>
                  <a:pt x="5583257" y="1313489"/>
                  <a:pt x="5669712" y="1306197"/>
                  <a:pt x="5755125" y="1299948"/>
                </a:cubicBezTo>
                <a:cubicBezTo>
                  <a:pt x="5839497" y="1293698"/>
                  <a:pt x="5923868" y="1292657"/>
                  <a:pt x="6007198" y="1288490"/>
                </a:cubicBezTo>
                <a:cubicBezTo>
                  <a:pt x="6230106" y="1284323"/>
                  <a:pt x="6465513" y="1273907"/>
                  <a:pt x="6710294" y="1260366"/>
                </a:cubicBezTo>
                <a:cubicBezTo>
                  <a:pt x="6771751" y="1256200"/>
                  <a:pt x="6833206" y="1253075"/>
                  <a:pt x="6894662" y="1248908"/>
                </a:cubicBezTo>
                <a:cubicBezTo>
                  <a:pt x="6957160" y="1244741"/>
                  <a:pt x="7018616" y="1239533"/>
                  <a:pt x="7082155" y="1238492"/>
                </a:cubicBezTo>
                <a:cubicBezTo>
                  <a:pt x="7208191" y="1233284"/>
                  <a:pt x="7336311" y="1228076"/>
                  <a:pt x="7464431" y="1222867"/>
                </a:cubicBezTo>
                <a:cubicBezTo>
                  <a:pt x="7721712" y="1210368"/>
                  <a:pt x="7982118" y="1195785"/>
                  <a:pt x="8240440" y="1180161"/>
                </a:cubicBezTo>
                <a:cubicBezTo>
                  <a:pt x="8369602" y="1169745"/>
                  <a:pt x="8498764" y="1168703"/>
                  <a:pt x="8626884" y="1164537"/>
                </a:cubicBezTo>
                <a:cubicBezTo>
                  <a:pt x="8755003" y="1160370"/>
                  <a:pt x="8882082" y="1156203"/>
                  <a:pt x="9007077" y="1153079"/>
                </a:cubicBezTo>
                <a:cubicBezTo>
                  <a:pt x="9118530" y="1152038"/>
                  <a:pt x="9229983" y="1125997"/>
                  <a:pt x="9118530" y="1100998"/>
                </a:cubicBezTo>
                <a:cubicBezTo>
                  <a:pt x="9229983" y="1099956"/>
                  <a:pt x="9342479" y="1099956"/>
                  <a:pt x="9453933" y="1098914"/>
                </a:cubicBezTo>
                <a:cubicBezTo>
                  <a:pt x="9676841" y="1097872"/>
                  <a:pt x="9565387" y="1059333"/>
                  <a:pt x="9789337" y="1058291"/>
                </a:cubicBezTo>
                <a:cubicBezTo>
                  <a:pt x="9845585" y="1055166"/>
                  <a:pt x="9900790" y="1055166"/>
                  <a:pt x="9957038" y="1055166"/>
                </a:cubicBezTo>
                <a:lnTo>
                  <a:pt x="10124739" y="1055166"/>
                </a:lnTo>
                <a:lnTo>
                  <a:pt x="10460143" y="1057249"/>
                </a:lnTo>
                <a:cubicBezTo>
                  <a:pt x="10684092" y="1059333"/>
                  <a:pt x="10908042" y="1062457"/>
                  <a:pt x="11131991" y="1067665"/>
                </a:cubicBezTo>
                <a:lnTo>
                  <a:pt x="11467393" y="1074957"/>
                </a:lnTo>
                <a:cubicBezTo>
                  <a:pt x="11578847" y="1080165"/>
                  <a:pt x="11691343" y="1088498"/>
                  <a:pt x="11802796" y="1094748"/>
                </a:cubicBezTo>
                <a:lnTo>
                  <a:pt x="12473602" y="1138496"/>
                </a:lnTo>
                <a:lnTo>
                  <a:pt x="13144409" y="1183286"/>
                </a:lnTo>
                <a:cubicBezTo>
                  <a:pt x="13255862" y="1188495"/>
                  <a:pt x="13367317" y="1202035"/>
                  <a:pt x="13478770" y="1212451"/>
                </a:cubicBezTo>
                <a:lnTo>
                  <a:pt x="13813131" y="1244741"/>
                </a:lnTo>
                <a:cubicBezTo>
                  <a:pt x="14258947" y="1287449"/>
                  <a:pt x="14705804" y="1327030"/>
                  <a:pt x="15153703" y="1360363"/>
                </a:cubicBezTo>
                <a:cubicBezTo>
                  <a:pt x="14707887" y="1298906"/>
                  <a:pt x="14375608" y="1241617"/>
                  <a:pt x="13927710" y="1211410"/>
                </a:cubicBezTo>
                <a:close/>
                <a:moveTo>
                  <a:pt x="3154189" y="541645"/>
                </a:moveTo>
                <a:cubicBezTo>
                  <a:pt x="3017736" y="556228"/>
                  <a:pt x="2883366" y="566644"/>
                  <a:pt x="2754205" y="565603"/>
                </a:cubicBezTo>
                <a:cubicBezTo>
                  <a:pt x="2884408" y="570811"/>
                  <a:pt x="3020860" y="561436"/>
                  <a:pt x="3154189" y="541645"/>
                </a:cubicBezTo>
                <a:close/>
                <a:moveTo>
                  <a:pt x="4822871" y="21875"/>
                </a:moveTo>
                <a:cubicBezTo>
                  <a:pt x="4883285" y="24999"/>
                  <a:pt x="4935367" y="32291"/>
                  <a:pt x="4987448" y="39582"/>
                </a:cubicBezTo>
                <a:cubicBezTo>
                  <a:pt x="4996822" y="35415"/>
                  <a:pt x="5012447" y="17708"/>
                  <a:pt x="5032238" y="15624"/>
                </a:cubicBezTo>
                <a:cubicBezTo>
                  <a:pt x="5071819" y="14583"/>
                  <a:pt x="5110360" y="12500"/>
                  <a:pt x="5147858" y="8334"/>
                </a:cubicBezTo>
                <a:cubicBezTo>
                  <a:pt x="5007238" y="11459"/>
                  <a:pt x="4871827" y="16667"/>
                  <a:pt x="4739541" y="21875"/>
                </a:cubicBezTo>
                <a:cubicBezTo>
                  <a:pt x="4752040" y="26041"/>
                  <a:pt x="4764540" y="31249"/>
                  <a:pt x="4775998" y="36457"/>
                </a:cubicBezTo>
                <a:cubicBezTo>
                  <a:pt x="4794747" y="28125"/>
                  <a:pt x="4814538" y="27083"/>
                  <a:pt x="4822871" y="21875"/>
                </a:cubicBezTo>
                <a:close/>
                <a:moveTo>
                  <a:pt x="4514550" y="38541"/>
                </a:moveTo>
                <a:lnTo>
                  <a:pt x="4514550" y="36457"/>
                </a:lnTo>
                <a:cubicBezTo>
                  <a:pt x="4421845" y="42708"/>
                  <a:pt x="4331225" y="48957"/>
                  <a:pt x="4239561" y="55207"/>
                </a:cubicBezTo>
                <a:cubicBezTo>
                  <a:pt x="4148940" y="61456"/>
                  <a:pt x="4057277" y="69790"/>
                  <a:pt x="3966656" y="76039"/>
                </a:cubicBezTo>
                <a:cubicBezTo>
                  <a:pt x="4002071" y="80206"/>
                  <a:pt x="4034361" y="87497"/>
                  <a:pt x="4063527" y="99997"/>
                </a:cubicBezTo>
                <a:cubicBezTo>
                  <a:pt x="4152065" y="41665"/>
                  <a:pt x="4367681" y="57289"/>
                  <a:pt x="4514550" y="38541"/>
                </a:cubicBezTo>
                <a:close/>
                <a:moveTo>
                  <a:pt x="3001070" y="507272"/>
                </a:moveTo>
                <a:cubicBezTo>
                  <a:pt x="3090649" y="492689"/>
                  <a:pt x="3180229" y="477065"/>
                  <a:pt x="3269809" y="465607"/>
                </a:cubicBezTo>
                <a:cubicBezTo>
                  <a:pt x="3166688" y="470815"/>
                  <a:pt x="3065651" y="481231"/>
                  <a:pt x="2963571" y="489563"/>
                </a:cubicBezTo>
                <a:cubicBezTo>
                  <a:pt x="2861492" y="498938"/>
                  <a:pt x="2760454" y="506231"/>
                  <a:pt x="2659417" y="518729"/>
                </a:cubicBezTo>
                <a:cubicBezTo>
                  <a:pt x="2769829" y="521855"/>
                  <a:pt x="2884408" y="517688"/>
                  <a:pt x="3001070" y="507272"/>
                </a:cubicBezTo>
                <a:close/>
                <a:moveTo>
                  <a:pt x="3710416" y="92705"/>
                </a:moveTo>
                <a:cubicBezTo>
                  <a:pt x="3672918" y="94789"/>
                  <a:pt x="3634377" y="96872"/>
                  <a:pt x="3595837" y="99997"/>
                </a:cubicBezTo>
                <a:cubicBezTo>
                  <a:pt x="3634377" y="104162"/>
                  <a:pt x="3673959" y="107288"/>
                  <a:pt x="3711458" y="111455"/>
                </a:cubicBezTo>
                <a:cubicBezTo>
                  <a:pt x="3710416" y="106246"/>
                  <a:pt x="3704166" y="98954"/>
                  <a:pt x="3710416" y="92705"/>
                </a:cubicBezTo>
                <a:close/>
                <a:moveTo>
                  <a:pt x="3387512" y="112496"/>
                </a:moveTo>
                <a:cubicBezTo>
                  <a:pt x="3359388" y="113537"/>
                  <a:pt x="3331265" y="114579"/>
                  <a:pt x="3303141" y="116663"/>
                </a:cubicBezTo>
                <a:cubicBezTo>
                  <a:pt x="3317723" y="119787"/>
                  <a:pt x="3330223" y="124995"/>
                  <a:pt x="3339598" y="132287"/>
                </a:cubicBezTo>
                <a:cubicBezTo>
                  <a:pt x="3355222" y="123954"/>
                  <a:pt x="3370846" y="117704"/>
                  <a:pt x="3387512" y="112496"/>
                </a:cubicBezTo>
                <a:close/>
                <a:moveTo>
                  <a:pt x="2888574" y="160410"/>
                </a:moveTo>
                <a:cubicBezTo>
                  <a:pt x="2843784" y="167703"/>
                  <a:pt x="2797953" y="176035"/>
                  <a:pt x="2754205" y="183327"/>
                </a:cubicBezTo>
                <a:cubicBezTo>
                  <a:pt x="2790662" y="181243"/>
                  <a:pt x="2828160" y="177076"/>
                  <a:pt x="2866700" y="172911"/>
                </a:cubicBezTo>
                <a:cubicBezTo>
                  <a:pt x="2871908" y="173952"/>
                  <a:pt x="2879200" y="167703"/>
                  <a:pt x="2888574" y="160410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3C0BC51-D9A7-4123-ADB7-E41DCB73AF5A}"/>
              </a:ext>
            </a:extLst>
          </p:cNvPr>
          <p:cNvSpPr/>
          <p:nvPr/>
        </p:nvSpPr>
        <p:spPr>
          <a:xfrm>
            <a:off x="-498206" y="8224136"/>
            <a:ext cx="2354187" cy="3456743"/>
          </a:xfrm>
          <a:custGeom>
            <a:avLst/>
            <a:gdLst>
              <a:gd name="connsiteX0" fmla="*/ 1245634 w 2354187"/>
              <a:gd name="connsiteY0" fmla="*/ 1399944 h 3456743"/>
              <a:gd name="connsiteX1" fmla="*/ 1234176 w 2354187"/>
              <a:gd name="connsiteY1" fmla="*/ 1395777 h 3456743"/>
              <a:gd name="connsiteX2" fmla="*/ 1226884 w 2354187"/>
              <a:gd name="connsiteY2" fmla="*/ 1378070 h 3456743"/>
              <a:gd name="connsiteX3" fmla="*/ 1539372 w 2354187"/>
              <a:gd name="connsiteY3" fmla="*/ 659348 h 3456743"/>
              <a:gd name="connsiteX4" fmla="*/ 1994561 w 2354187"/>
              <a:gd name="connsiteY4" fmla="*/ 369777 h 3456743"/>
              <a:gd name="connsiteX5" fmla="*/ 2011228 w 2354187"/>
              <a:gd name="connsiteY5" fmla="*/ 373943 h 3456743"/>
              <a:gd name="connsiteX6" fmla="*/ 2018519 w 2354187"/>
              <a:gd name="connsiteY6" fmla="*/ 389568 h 3456743"/>
              <a:gd name="connsiteX7" fmla="*/ 1783112 w 2354187"/>
              <a:gd name="connsiteY7" fmla="*/ 954128 h 3456743"/>
              <a:gd name="connsiteX8" fmla="*/ 1253967 w 2354187"/>
              <a:gd name="connsiteY8" fmla="*/ 1398902 h 3456743"/>
              <a:gd name="connsiteX9" fmla="*/ 1245634 w 2354187"/>
              <a:gd name="connsiteY9" fmla="*/ 1399944 h 3456743"/>
              <a:gd name="connsiteX10" fmla="*/ 1975812 w 2354187"/>
              <a:gd name="connsiteY10" fmla="*/ 414566 h 3456743"/>
              <a:gd name="connsiteX11" fmla="*/ 1569579 w 2354187"/>
              <a:gd name="connsiteY11" fmla="*/ 682264 h 3456743"/>
              <a:gd name="connsiteX12" fmla="*/ 1270632 w 2354187"/>
              <a:gd name="connsiteY12" fmla="*/ 1345778 h 3456743"/>
              <a:gd name="connsiteX13" fmla="*/ 1749780 w 2354187"/>
              <a:gd name="connsiteY13" fmla="*/ 930171 h 3456743"/>
              <a:gd name="connsiteX14" fmla="*/ 1975812 w 2354187"/>
              <a:gd name="connsiteY14" fmla="*/ 414566 h 3456743"/>
              <a:gd name="connsiteX15" fmla="*/ 1260216 w 2354187"/>
              <a:gd name="connsiteY15" fmla="*/ 1392651 h 3456743"/>
              <a:gd name="connsiteX16" fmla="*/ 1854984 w 2354187"/>
              <a:gd name="connsiteY16" fmla="*/ 595809 h 3456743"/>
              <a:gd name="connsiteX17" fmla="*/ 1850817 w 2354187"/>
              <a:gd name="connsiteY17" fmla="*/ 568727 h 3456743"/>
              <a:gd name="connsiteX18" fmla="*/ 1823735 w 2354187"/>
              <a:gd name="connsiteY18" fmla="*/ 572893 h 3456743"/>
              <a:gd name="connsiteX19" fmla="*/ 1230009 w 2354187"/>
              <a:gd name="connsiteY19" fmla="*/ 1368695 h 3456743"/>
              <a:gd name="connsiteX20" fmla="*/ 1233134 w 2354187"/>
              <a:gd name="connsiteY20" fmla="*/ 1395777 h 3456743"/>
              <a:gd name="connsiteX21" fmla="*/ 1244592 w 2354187"/>
              <a:gd name="connsiteY21" fmla="*/ 1399944 h 3456743"/>
              <a:gd name="connsiteX22" fmla="*/ 1260216 w 2354187"/>
              <a:gd name="connsiteY22" fmla="*/ 1392651 h 3456743"/>
              <a:gd name="connsiteX23" fmla="*/ 1098764 w 2354187"/>
              <a:gd name="connsiteY23" fmla="*/ 1187452 h 3456743"/>
              <a:gd name="connsiteX24" fmla="*/ 1098764 w 2354187"/>
              <a:gd name="connsiteY24" fmla="*/ 1187452 h 3456743"/>
              <a:gd name="connsiteX25" fmla="*/ 1081057 w 2354187"/>
              <a:gd name="connsiteY25" fmla="*/ 1174953 h 3456743"/>
              <a:gd name="connsiteX26" fmla="*/ 936271 w 2354187"/>
              <a:gd name="connsiteY26" fmla="*/ 538520 h 3456743"/>
              <a:gd name="connsiteX27" fmla="*/ 1065432 w 2354187"/>
              <a:gd name="connsiteY27" fmla="*/ 8333 h 3456743"/>
              <a:gd name="connsiteX28" fmla="*/ 1081057 w 2354187"/>
              <a:gd name="connsiteY28" fmla="*/ 0 h 3456743"/>
              <a:gd name="connsiteX29" fmla="*/ 1096681 w 2354187"/>
              <a:gd name="connsiteY29" fmla="*/ 7291 h 3456743"/>
              <a:gd name="connsiteX30" fmla="*/ 1230009 w 2354187"/>
              <a:gd name="connsiteY30" fmla="*/ 376026 h 3456743"/>
              <a:gd name="connsiteX31" fmla="*/ 1116472 w 2354187"/>
              <a:gd name="connsiteY31" fmla="*/ 1174953 h 3456743"/>
              <a:gd name="connsiteX32" fmla="*/ 1098764 w 2354187"/>
              <a:gd name="connsiteY32" fmla="*/ 1187452 h 3456743"/>
              <a:gd name="connsiteX33" fmla="*/ 1082099 w 2354187"/>
              <a:gd name="connsiteY33" fmla="*/ 55206 h 3456743"/>
              <a:gd name="connsiteX34" fmla="*/ 974811 w 2354187"/>
              <a:gd name="connsiteY34" fmla="*/ 537478 h 3456743"/>
              <a:gd name="connsiteX35" fmla="*/ 1099806 w 2354187"/>
              <a:gd name="connsiteY35" fmla="*/ 1110371 h 3456743"/>
              <a:gd name="connsiteX36" fmla="*/ 1192511 w 2354187"/>
              <a:gd name="connsiteY36" fmla="*/ 382276 h 3456743"/>
              <a:gd name="connsiteX37" fmla="*/ 1082099 w 2354187"/>
              <a:gd name="connsiteY37" fmla="*/ 55206 h 3456743"/>
              <a:gd name="connsiteX38" fmla="*/ 1101889 w 2354187"/>
              <a:gd name="connsiteY38" fmla="*/ 1186411 h 3456743"/>
              <a:gd name="connsiteX39" fmla="*/ 1117514 w 2354187"/>
              <a:gd name="connsiteY39" fmla="*/ 1164537 h 3456743"/>
              <a:gd name="connsiteX40" fmla="*/ 1110222 w 2354187"/>
              <a:gd name="connsiteY40" fmla="*/ 227074 h 3456743"/>
              <a:gd name="connsiteX41" fmla="*/ 1092515 w 2354187"/>
              <a:gd name="connsiteY41" fmla="*/ 206242 h 3456743"/>
              <a:gd name="connsiteX42" fmla="*/ 1071682 w 2354187"/>
              <a:gd name="connsiteY42" fmla="*/ 223949 h 3456743"/>
              <a:gd name="connsiteX43" fmla="*/ 1080015 w 2354187"/>
              <a:gd name="connsiteY43" fmla="*/ 1169745 h 3456743"/>
              <a:gd name="connsiteX44" fmla="*/ 1098764 w 2354187"/>
              <a:gd name="connsiteY44" fmla="*/ 1186411 h 3456743"/>
              <a:gd name="connsiteX45" fmla="*/ 1101889 w 2354187"/>
              <a:gd name="connsiteY45" fmla="*/ 1186411 h 3456743"/>
              <a:gd name="connsiteX46" fmla="*/ 1139388 w 2354187"/>
              <a:gd name="connsiteY46" fmla="*/ 2214493 h 3456743"/>
              <a:gd name="connsiteX47" fmla="*/ 1130013 w 2354187"/>
              <a:gd name="connsiteY47" fmla="*/ 2212411 h 3456743"/>
              <a:gd name="connsiteX48" fmla="*/ 1119597 w 2354187"/>
              <a:gd name="connsiteY48" fmla="*/ 2192620 h 3456743"/>
              <a:gd name="connsiteX49" fmla="*/ 1305006 w 2354187"/>
              <a:gd name="connsiteY49" fmla="*/ 1681182 h 3456743"/>
              <a:gd name="connsiteX50" fmla="*/ 1723739 w 2354187"/>
              <a:gd name="connsiteY50" fmla="*/ 1296822 h 3456743"/>
              <a:gd name="connsiteX51" fmla="*/ 1745613 w 2354187"/>
              <a:gd name="connsiteY51" fmla="*/ 1295781 h 3456743"/>
              <a:gd name="connsiteX52" fmla="*/ 1753946 w 2354187"/>
              <a:gd name="connsiteY52" fmla="*/ 1315572 h 3456743"/>
              <a:gd name="connsiteX53" fmla="*/ 1541455 w 2354187"/>
              <a:gd name="connsiteY53" fmla="*/ 1803052 h 3456743"/>
              <a:gd name="connsiteX54" fmla="*/ 1150846 w 2354187"/>
              <a:gd name="connsiteY54" fmla="*/ 2210327 h 3456743"/>
              <a:gd name="connsiteX55" fmla="*/ 1139388 w 2354187"/>
              <a:gd name="connsiteY55" fmla="*/ 2214493 h 3456743"/>
              <a:gd name="connsiteX56" fmla="*/ 1708115 w 2354187"/>
              <a:gd name="connsiteY56" fmla="*/ 1357237 h 3456743"/>
              <a:gd name="connsiteX57" fmla="*/ 1337297 w 2354187"/>
              <a:gd name="connsiteY57" fmla="*/ 1705139 h 3456743"/>
              <a:gd name="connsiteX58" fmla="*/ 1167512 w 2354187"/>
              <a:gd name="connsiteY58" fmla="*/ 2146788 h 3456743"/>
              <a:gd name="connsiteX59" fmla="*/ 1512289 w 2354187"/>
              <a:gd name="connsiteY59" fmla="*/ 1781178 h 3456743"/>
              <a:gd name="connsiteX60" fmla="*/ 1708115 w 2354187"/>
              <a:gd name="connsiteY60" fmla="*/ 1357237 h 3456743"/>
              <a:gd name="connsiteX61" fmla="*/ 1158137 w 2354187"/>
              <a:gd name="connsiteY61" fmla="*/ 2201994 h 3456743"/>
              <a:gd name="connsiteX62" fmla="*/ 1579995 w 2354187"/>
              <a:gd name="connsiteY62" fmla="*/ 1555146 h 3456743"/>
              <a:gd name="connsiteX63" fmla="*/ 1575828 w 2354187"/>
              <a:gd name="connsiteY63" fmla="*/ 1528063 h 3456743"/>
              <a:gd name="connsiteX64" fmla="*/ 1548746 w 2354187"/>
              <a:gd name="connsiteY64" fmla="*/ 1532229 h 3456743"/>
              <a:gd name="connsiteX65" fmla="*/ 1121680 w 2354187"/>
              <a:gd name="connsiteY65" fmla="*/ 2189494 h 3456743"/>
              <a:gd name="connsiteX66" fmla="*/ 1133138 w 2354187"/>
              <a:gd name="connsiteY66" fmla="*/ 2214493 h 3456743"/>
              <a:gd name="connsiteX67" fmla="*/ 1139388 w 2354187"/>
              <a:gd name="connsiteY67" fmla="*/ 2215535 h 3456743"/>
              <a:gd name="connsiteX68" fmla="*/ 1158137 w 2354187"/>
              <a:gd name="connsiteY68" fmla="*/ 2201994 h 3456743"/>
              <a:gd name="connsiteX69" fmla="*/ 1367504 w 2354187"/>
              <a:gd name="connsiteY69" fmla="*/ 2129081 h 3456743"/>
              <a:gd name="connsiteX70" fmla="*/ 1357087 w 2354187"/>
              <a:gd name="connsiteY70" fmla="*/ 2129081 h 3456743"/>
              <a:gd name="connsiteX71" fmla="*/ 1339380 w 2354187"/>
              <a:gd name="connsiteY71" fmla="*/ 2117623 h 3456743"/>
              <a:gd name="connsiteX72" fmla="*/ 1342505 w 2354187"/>
              <a:gd name="connsiteY72" fmla="*/ 2096791 h 3456743"/>
              <a:gd name="connsiteX73" fmla="*/ 1793528 w 2354187"/>
              <a:gd name="connsiteY73" fmla="*/ 1754096 h 3456743"/>
              <a:gd name="connsiteX74" fmla="*/ 2343506 w 2354187"/>
              <a:gd name="connsiteY74" fmla="*/ 1772844 h 3456743"/>
              <a:gd name="connsiteX75" fmla="*/ 2353922 w 2354187"/>
              <a:gd name="connsiteY75" fmla="*/ 1786386 h 3456743"/>
              <a:gd name="connsiteX76" fmla="*/ 2348714 w 2354187"/>
              <a:gd name="connsiteY76" fmla="*/ 1803052 h 3456743"/>
              <a:gd name="connsiteX77" fmla="*/ 1919565 w 2354187"/>
              <a:gd name="connsiteY77" fmla="*/ 2041584 h 3456743"/>
              <a:gd name="connsiteX78" fmla="*/ 1367504 w 2354187"/>
              <a:gd name="connsiteY78" fmla="*/ 2129081 h 3456743"/>
              <a:gd name="connsiteX79" fmla="*/ 2042476 w 2354187"/>
              <a:gd name="connsiteY79" fmla="*/ 1738471 h 3456743"/>
              <a:gd name="connsiteX80" fmla="*/ 1811236 w 2354187"/>
              <a:gd name="connsiteY80" fmla="*/ 1789511 h 3456743"/>
              <a:gd name="connsiteX81" fmla="*/ 1405002 w 2354187"/>
              <a:gd name="connsiteY81" fmla="*/ 2089498 h 3456743"/>
              <a:gd name="connsiteX82" fmla="*/ 1910190 w 2354187"/>
              <a:gd name="connsiteY82" fmla="*/ 2005127 h 3456743"/>
              <a:gd name="connsiteX83" fmla="*/ 2302882 w 2354187"/>
              <a:gd name="connsiteY83" fmla="*/ 1794719 h 3456743"/>
              <a:gd name="connsiteX84" fmla="*/ 2042476 w 2354187"/>
              <a:gd name="connsiteY84" fmla="*/ 1738471 h 3456743"/>
              <a:gd name="connsiteX85" fmla="*/ 1367504 w 2354187"/>
              <a:gd name="connsiteY85" fmla="*/ 2126997 h 3456743"/>
              <a:gd name="connsiteX86" fmla="*/ 2092474 w 2354187"/>
              <a:gd name="connsiteY86" fmla="*/ 1852009 h 3456743"/>
              <a:gd name="connsiteX87" fmla="*/ 2106015 w 2354187"/>
              <a:gd name="connsiteY87" fmla="*/ 1828051 h 3456743"/>
              <a:gd name="connsiteX88" fmla="*/ 2082058 w 2354187"/>
              <a:gd name="connsiteY88" fmla="*/ 1814509 h 3456743"/>
              <a:gd name="connsiteX89" fmla="*/ 1347713 w 2354187"/>
              <a:gd name="connsiteY89" fmla="*/ 2093665 h 3456743"/>
              <a:gd name="connsiteX90" fmla="*/ 1341463 w 2354187"/>
              <a:gd name="connsiteY90" fmla="*/ 2119706 h 3456743"/>
              <a:gd name="connsiteX91" fmla="*/ 1358129 w 2354187"/>
              <a:gd name="connsiteY91" fmla="*/ 2129081 h 3456743"/>
              <a:gd name="connsiteX92" fmla="*/ 1367504 w 2354187"/>
              <a:gd name="connsiteY92" fmla="*/ 2126997 h 3456743"/>
              <a:gd name="connsiteX93" fmla="*/ 743570 w 2354187"/>
              <a:gd name="connsiteY93" fmla="*/ 1834300 h 3456743"/>
              <a:gd name="connsiteX94" fmla="*/ 728988 w 2354187"/>
              <a:gd name="connsiteY94" fmla="*/ 1828051 h 3456743"/>
              <a:gd name="connsiteX95" fmla="*/ 424833 w 2354187"/>
              <a:gd name="connsiteY95" fmla="*/ 1271823 h 3456743"/>
              <a:gd name="connsiteX96" fmla="*/ 494622 w 2354187"/>
              <a:gd name="connsiteY96" fmla="*/ 661432 h 3456743"/>
              <a:gd name="connsiteX97" fmla="*/ 509205 w 2354187"/>
              <a:gd name="connsiteY97" fmla="*/ 648932 h 3456743"/>
              <a:gd name="connsiteX98" fmla="*/ 527954 w 2354187"/>
              <a:gd name="connsiteY98" fmla="*/ 656223 h 3456743"/>
              <a:gd name="connsiteX99" fmla="*/ 812318 w 2354187"/>
              <a:gd name="connsiteY99" fmla="*/ 1271823 h 3456743"/>
              <a:gd name="connsiteX100" fmla="*/ 761278 w 2354187"/>
              <a:gd name="connsiteY100" fmla="*/ 1822843 h 3456743"/>
              <a:gd name="connsiteX101" fmla="*/ 746695 w 2354187"/>
              <a:gd name="connsiteY101" fmla="*/ 1834300 h 3456743"/>
              <a:gd name="connsiteX102" fmla="*/ 743570 w 2354187"/>
              <a:gd name="connsiteY102" fmla="*/ 1834300 h 3456743"/>
              <a:gd name="connsiteX103" fmla="*/ 518580 w 2354187"/>
              <a:gd name="connsiteY103" fmla="*/ 710388 h 3456743"/>
              <a:gd name="connsiteX104" fmla="*/ 461290 w 2354187"/>
              <a:gd name="connsiteY104" fmla="*/ 1264532 h 3456743"/>
              <a:gd name="connsiteX105" fmla="*/ 736279 w 2354187"/>
              <a:gd name="connsiteY105" fmla="*/ 1777011 h 3456743"/>
              <a:gd name="connsiteX106" fmla="*/ 772736 w 2354187"/>
              <a:gd name="connsiteY106" fmla="*/ 1278073 h 3456743"/>
              <a:gd name="connsiteX107" fmla="*/ 518580 w 2354187"/>
              <a:gd name="connsiteY107" fmla="*/ 710388 h 3456743"/>
              <a:gd name="connsiteX108" fmla="*/ 745654 w 2354187"/>
              <a:gd name="connsiteY108" fmla="*/ 1834300 h 3456743"/>
              <a:gd name="connsiteX109" fmla="*/ 762320 w 2354187"/>
              <a:gd name="connsiteY109" fmla="*/ 1813468 h 3456743"/>
              <a:gd name="connsiteX110" fmla="*/ 613367 w 2354187"/>
              <a:gd name="connsiteY110" fmla="*/ 940587 h 3456743"/>
              <a:gd name="connsiteX111" fmla="*/ 590452 w 2354187"/>
              <a:gd name="connsiteY111" fmla="*/ 924963 h 3456743"/>
              <a:gd name="connsiteX112" fmla="*/ 574827 w 2354187"/>
              <a:gd name="connsiteY112" fmla="*/ 947878 h 3456743"/>
              <a:gd name="connsiteX113" fmla="*/ 723780 w 2354187"/>
              <a:gd name="connsiteY113" fmla="*/ 1817635 h 3456743"/>
              <a:gd name="connsiteX114" fmla="*/ 742529 w 2354187"/>
              <a:gd name="connsiteY114" fmla="*/ 1835342 h 3456743"/>
              <a:gd name="connsiteX115" fmla="*/ 745654 w 2354187"/>
              <a:gd name="connsiteY115" fmla="*/ 1834300 h 3456743"/>
              <a:gd name="connsiteX116" fmla="*/ 639408 w 2354187"/>
              <a:gd name="connsiteY116" fmla="*/ 2031168 h 3456743"/>
              <a:gd name="connsiteX117" fmla="*/ 635241 w 2354187"/>
              <a:gd name="connsiteY117" fmla="*/ 2030126 h 3456743"/>
              <a:gd name="connsiteX118" fmla="*/ 214425 w 2354187"/>
              <a:gd name="connsiteY118" fmla="*/ 1768679 h 3456743"/>
              <a:gd name="connsiteX119" fmla="*/ 892 w 2354187"/>
              <a:gd name="connsiteY119" fmla="*/ 1338487 h 3456743"/>
              <a:gd name="connsiteX120" fmla="*/ 9225 w 2354187"/>
              <a:gd name="connsiteY120" fmla="*/ 1324946 h 3456743"/>
              <a:gd name="connsiteX121" fmla="*/ 24850 w 2354187"/>
              <a:gd name="connsiteY121" fmla="*/ 1321822 h 3456743"/>
              <a:gd name="connsiteX122" fmla="*/ 444624 w 2354187"/>
              <a:gd name="connsiteY122" fmla="*/ 1561395 h 3456743"/>
              <a:gd name="connsiteX123" fmla="*/ 659199 w 2354187"/>
              <a:gd name="connsiteY123" fmla="*/ 2006168 h 3456743"/>
              <a:gd name="connsiteX124" fmla="*/ 653991 w 2354187"/>
              <a:gd name="connsiteY124" fmla="*/ 2023877 h 3456743"/>
              <a:gd name="connsiteX125" fmla="*/ 639408 w 2354187"/>
              <a:gd name="connsiteY125" fmla="*/ 2031168 h 3456743"/>
              <a:gd name="connsiteX126" fmla="*/ 39432 w 2354187"/>
              <a:gd name="connsiteY126" fmla="*/ 1366611 h 3456743"/>
              <a:gd name="connsiteX127" fmla="*/ 240466 w 2354187"/>
              <a:gd name="connsiteY127" fmla="*/ 1740554 h 3456743"/>
              <a:gd name="connsiteX128" fmla="*/ 612326 w 2354187"/>
              <a:gd name="connsiteY128" fmla="*/ 1982212 h 3456743"/>
              <a:gd name="connsiteX129" fmla="*/ 415459 w 2354187"/>
              <a:gd name="connsiteY129" fmla="*/ 1587436 h 3456743"/>
              <a:gd name="connsiteX130" fmla="*/ 39432 w 2354187"/>
              <a:gd name="connsiteY130" fmla="*/ 1366611 h 3456743"/>
              <a:gd name="connsiteX131" fmla="*/ 652949 w 2354187"/>
              <a:gd name="connsiteY131" fmla="*/ 2025960 h 3456743"/>
              <a:gd name="connsiteX132" fmla="*/ 653991 w 2354187"/>
              <a:gd name="connsiteY132" fmla="*/ 1998878 h 3456743"/>
              <a:gd name="connsiteX133" fmla="*/ 233174 w 2354187"/>
              <a:gd name="connsiteY133" fmla="*/ 1545771 h 3456743"/>
              <a:gd name="connsiteX134" fmla="*/ 206092 w 2354187"/>
              <a:gd name="connsiteY134" fmla="*/ 1545771 h 3456743"/>
              <a:gd name="connsiteX135" fmla="*/ 206092 w 2354187"/>
              <a:gd name="connsiteY135" fmla="*/ 1572853 h 3456743"/>
              <a:gd name="connsiteX136" fmla="*/ 624825 w 2354187"/>
              <a:gd name="connsiteY136" fmla="*/ 2023877 h 3456743"/>
              <a:gd name="connsiteX137" fmla="*/ 639408 w 2354187"/>
              <a:gd name="connsiteY137" fmla="*/ 2030126 h 3456743"/>
              <a:gd name="connsiteX138" fmla="*/ 652949 w 2354187"/>
              <a:gd name="connsiteY138" fmla="*/ 2025960 h 3456743"/>
              <a:gd name="connsiteX139" fmla="*/ 1467500 w 2354187"/>
              <a:gd name="connsiteY139" fmla="*/ 2723848 h 3456743"/>
              <a:gd name="connsiteX140" fmla="*/ 1459167 w 2354187"/>
              <a:gd name="connsiteY140" fmla="*/ 2723848 h 3456743"/>
              <a:gd name="connsiteX141" fmla="*/ 1000852 w 2354187"/>
              <a:gd name="connsiteY141" fmla="*/ 2606144 h 3456743"/>
              <a:gd name="connsiteX142" fmla="*/ 989394 w 2354187"/>
              <a:gd name="connsiteY142" fmla="*/ 2590520 h 3456743"/>
              <a:gd name="connsiteX143" fmla="*/ 997727 w 2354187"/>
              <a:gd name="connsiteY143" fmla="*/ 2572812 h 3456743"/>
              <a:gd name="connsiteX144" fmla="*/ 1556038 w 2354187"/>
              <a:gd name="connsiteY144" fmla="*/ 2369696 h 3456743"/>
              <a:gd name="connsiteX145" fmla="*/ 2011228 w 2354187"/>
              <a:gd name="connsiteY145" fmla="*/ 2542605 h 3456743"/>
              <a:gd name="connsiteX146" fmla="*/ 2017477 w 2354187"/>
              <a:gd name="connsiteY146" fmla="*/ 2560313 h 3456743"/>
              <a:gd name="connsiteX147" fmla="*/ 2006019 w 2354187"/>
              <a:gd name="connsiteY147" fmla="*/ 2574895 h 3456743"/>
              <a:gd name="connsiteX148" fmla="*/ 1467500 w 2354187"/>
              <a:gd name="connsiteY148" fmla="*/ 2723848 h 3456743"/>
              <a:gd name="connsiteX149" fmla="*/ 1048766 w 2354187"/>
              <a:gd name="connsiteY149" fmla="*/ 2584270 h 3456743"/>
              <a:gd name="connsiteX150" fmla="*/ 1460208 w 2354187"/>
              <a:gd name="connsiteY150" fmla="*/ 2684266 h 3456743"/>
              <a:gd name="connsiteX151" fmla="*/ 1468541 w 2354187"/>
              <a:gd name="connsiteY151" fmla="*/ 2684266 h 3456743"/>
              <a:gd name="connsiteX152" fmla="*/ 1961230 w 2354187"/>
              <a:gd name="connsiteY152" fmla="*/ 2550939 h 3456743"/>
              <a:gd name="connsiteX153" fmla="*/ 1554996 w 2354187"/>
              <a:gd name="connsiteY153" fmla="*/ 2407194 h 3456743"/>
              <a:gd name="connsiteX154" fmla="*/ 1048766 w 2354187"/>
              <a:gd name="connsiteY154" fmla="*/ 2584270 h 3456743"/>
              <a:gd name="connsiteX155" fmla="*/ 1012310 w 2354187"/>
              <a:gd name="connsiteY155" fmla="*/ 2607187 h 3456743"/>
              <a:gd name="connsiteX156" fmla="*/ 1754988 w 2354187"/>
              <a:gd name="connsiteY156" fmla="*/ 2549897 h 3456743"/>
              <a:gd name="connsiteX157" fmla="*/ 1773737 w 2354187"/>
              <a:gd name="connsiteY157" fmla="*/ 2530106 h 3456743"/>
              <a:gd name="connsiteX158" fmla="*/ 1753946 w 2354187"/>
              <a:gd name="connsiteY158" fmla="*/ 2511356 h 3456743"/>
              <a:gd name="connsiteX159" fmla="*/ 1005018 w 2354187"/>
              <a:gd name="connsiteY159" fmla="*/ 2569687 h 3456743"/>
              <a:gd name="connsiteX160" fmla="*/ 989394 w 2354187"/>
              <a:gd name="connsiteY160" fmla="*/ 2592604 h 3456743"/>
              <a:gd name="connsiteX161" fmla="*/ 1008143 w 2354187"/>
              <a:gd name="connsiteY161" fmla="*/ 2608228 h 3456743"/>
              <a:gd name="connsiteX162" fmla="*/ 1012310 w 2354187"/>
              <a:gd name="connsiteY162" fmla="*/ 2607187 h 3456743"/>
              <a:gd name="connsiteX163" fmla="*/ 209217 w 2354187"/>
              <a:gd name="connsiteY163" fmla="*/ 3447777 h 3456743"/>
              <a:gd name="connsiteX164" fmla="*/ 217550 w 2354187"/>
              <a:gd name="connsiteY164" fmla="*/ 3433194 h 3456743"/>
              <a:gd name="connsiteX165" fmla="*/ 491497 w 2354187"/>
              <a:gd name="connsiteY165" fmla="*/ 2895716 h 3456743"/>
              <a:gd name="connsiteX166" fmla="*/ 941479 w 2354187"/>
              <a:gd name="connsiteY166" fmla="*/ 1937421 h 3456743"/>
              <a:gd name="connsiteX167" fmla="*/ 1262299 w 2354187"/>
              <a:gd name="connsiteY167" fmla="*/ 1390569 h 3456743"/>
              <a:gd name="connsiteX168" fmla="*/ 1257091 w 2354187"/>
              <a:gd name="connsiteY168" fmla="*/ 1363487 h 3456743"/>
              <a:gd name="connsiteX169" fmla="*/ 1230009 w 2354187"/>
              <a:gd name="connsiteY169" fmla="*/ 1368695 h 3456743"/>
              <a:gd name="connsiteX170" fmla="*/ 906064 w 2354187"/>
              <a:gd name="connsiteY170" fmla="*/ 1919714 h 3456743"/>
              <a:gd name="connsiteX171" fmla="*/ 455040 w 2354187"/>
              <a:gd name="connsiteY171" fmla="*/ 2881133 h 3456743"/>
              <a:gd name="connsiteX172" fmla="*/ 183176 w 2354187"/>
              <a:gd name="connsiteY172" fmla="*/ 3413403 h 3456743"/>
              <a:gd name="connsiteX173" fmla="*/ 174843 w 2354187"/>
              <a:gd name="connsiteY173" fmla="*/ 3427986 h 3456743"/>
              <a:gd name="connsiteX174" fmla="*/ 182135 w 2354187"/>
              <a:gd name="connsiteY174" fmla="*/ 3454026 h 3456743"/>
              <a:gd name="connsiteX175" fmla="*/ 191509 w 2354187"/>
              <a:gd name="connsiteY175" fmla="*/ 3456110 h 3456743"/>
              <a:gd name="connsiteX176" fmla="*/ 209217 w 2354187"/>
              <a:gd name="connsiteY176" fmla="*/ 3447777 h 3456743"/>
              <a:gd name="connsiteX177" fmla="*/ 921688 w 2354187"/>
              <a:gd name="connsiteY177" fmla="*/ 1973878 h 3456743"/>
              <a:gd name="connsiteX178" fmla="*/ 1117514 w 2354187"/>
              <a:gd name="connsiteY178" fmla="*/ 1171828 h 3456743"/>
              <a:gd name="connsiteX179" fmla="*/ 1102931 w 2354187"/>
              <a:gd name="connsiteY179" fmla="*/ 1148912 h 3456743"/>
              <a:gd name="connsiteX180" fmla="*/ 1080015 w 2354187"/>
              <a:gd name="connsiteY180" fmla="*/ 1163494 h 3456743"/>
              <a:gd name="connsiteX181" fmla="*/ 884190 w 2354187"/>
              <a:gd name="connsiteY181" fmla="*/ 1963462 h 3456743"/>
              <a:gd name="connsiteX182" fmla="*/ 897731 w 2354187"/>
              <a:gd name="connsiteY182" fmla="*/ 1987420 h 3456743"/>
              <a:gd name="connsiteX183" fmla="*/ 902939 w 2354187"/>
              <a:gd name="connsiteY183" fmla="*/ 1988461 h 3456743"/>
              <a:gd name="connsiteX184" fmla="*/ 921688 w 2354187"/>
              <a:gd name="connsiteY184" fmla="*/ 1973878 h 3456743"/>
              <a:gd name="connsiteX185" fmla="*/ 461290 w 2354187"/>
              <a:gd name="connsiteY185" fmla="*/ 2965504 h 3456743"/>
              <a:gd name="connsiteX186" fmla="*/ 751903 w 2354187"/>
              <a:gd name="connsiteY186" fmla="*/ 2649893 h 3456743"/>
              <a:gd name="connsiteX187" fmla="*/ 1155012 w 2354187"/>
              <a:gd name="connsiteY187" fmla="*/ 2206161 h 3456743"/>
              <a:gd name="connsiteX188" fmla="*/ 1149804 w 2354187"/>
              <a:gd name="connsiteY188" fmla="*/ 2179078 h 3456743"/>
              <a:gd name="connsiteX189" fmla="*/ 1122722 w 2354187"/>
              <a:gd name="connsiteY189" fmla="*/ 2184286 h 3456743"/>
              <a:gd name="connsiteX190" fmla="*/ 725863 w 2354187"/>
              <a:gd name="connsiteY190" fmla="*/ 2620727 h 3456743"/>
              <a:gd name="connsiteX191" fmla="*/ 424833 w 2354187"/>
              <a:gd name="connsiteY191" fmla="*/ 2949880 h 3456743"/>
              <a:gd name="connsiteX192" fmla="*/ 435250 w 2354187"/>
              <a:gd name="connsiteY192" fmla="*/ 2974879 h 3456743"/>
              <a:gd name="connsiteX193" fmla="*/ 442541 w 2354187"/>
              <a:gd name="connsiteY193" fmla="*/ 2976963 h 3456743"/>
              <a:gd name="connsiteX194" fmla="*/ 461290 w 2354187"/>
              <a:gd name="connsiteY194" fmla="*/ 2965504 h 3456743"/>
              <a:gd name="connsiteX195" fmla="*/ 824817 w 2354187"/>
              <a:gd name="connsiteY195" fmla="*/ 2587395 h 3456743"/>
              <a:gd name="connsiteX196" fmla="*/ 951895 w 2354187"/>
              <a:gd name="connsiteY196" fmla="*/ 2472817 h 3456743"/>
              <a:gd name="connsiteX197" fmla="*/ 1126888 w 2354187"/>
              <a:gd name="connsiteY197" fmla="*/ 2314489 h 3456743"/>
              <a:gd name="connsiteX198" fmla="*/ 1380003 w 2354187"/>
              <a:gd name="connsiteY198" fmla="*/ 2115539 h 3456743"/>
              <a:gd name="connsiteX199" fmla="*/ 1384170 w 2354187"/>
              <a:gd name="connsiteY199" fmla="*/ 2088457 h 3456743"/>
              <a:gd name="connsiteX200" fmla="*/ 1357087 w 2354187"/>
              <a:gd name="connsiteY200" fmla="*/ 2084290 h 3456743"/>
              <a:gd name="connsiteX201" fmla="*/ 1098764 w 2354187"/>
              <a:gd name="connsiteY201" fmla="*/ 2287407 h 3456743"/>
              <a:gd name="connsiteX202" fmla="*/ 926896 w 2354187"/>
              <a:gd name="connsiteY202" fmla="*/ 2443651 h 3456743"/>
              <a:gd name="connsiteX203" fmla="*/ 792527 w 2354187"/>
              <a:gd name="connsiteY203" fmla="*/ 2568646 h 3456743"/>
              <a:gd name="connsiteX204" fmla="*/ 800860 w 2354187"/>
              <a:gd name="connsiteY204" fmla="*/ 2595728 h 3456743"/>
              <a:gd name="connsiteX205" fmla="*/ 810234 w 2354187"/>
              <a:gd name="connsiteY205" fmla="*/ 2597812 h 3456743"/>
              <a:gd name="connsiteX206" fmla="*/ 824817 w 2354187"/>
              <a:gd name="connsiteY206" fmla="*/ 2587395 h 3456743"/>
              <a:gd name="connsiteX207" fmla="*/ 639408 w 2354187"/>
              <a:gd name="connsiteY207" fmla="*/ 2763430 h 3456743"/>
              <a:gd name="connsiteX208" fmla="*/ 1057099 w 2354187"/>
              <a:gd name="connsiteY208" fmla="*/ 2599894 h 3456743"/>
              <a:gd name="connsiteX209" fmla="*/ 1075849 w 2354187"/>
              <a:gd name="connsiteY209" fmla="*/ 2580103 h 3456743"/>
              <a:gd name="connsiteX210" fmla="*/ 1056058 w 2354187"/>
              <a:gd name="connsiteY210" fmla="*/ 2561355 h 3456743"/>
              <a:gd name="connsiteX211" fmla="*/ 613367 w 2354187"/>
              <a:gd name="connsiteY211" fmla="*/ 2735306 h 3456743"/>
              <a:gd name="connsiteX212" fmla="*/ 613367 w 2354187"/>
              <a:gd name="connsiteY212" fmla="*/ 2762388 h 3456743"/>
              <a:gd name="connsiteX213" fmla="*/ 626909 w 2354187"/>
              <a:gd name="connsiteY213" fmla="*/ 2767596 h 3456743"/>
              <a:gd name="connsiteX214" fmla="*/ 639408 w 2354187"/>
              <a:gd name="connsiteY214" fmla="*/ 2763430 h 3456743"/>
              <a:gd name="connsiteX215" fmla="*/ 672740 w 2354187"/>
              <a:gd name="connsiteY215" fmla="*/ 2489482 h 3456743"/>
              <a:gd name="connsiteX216" fmla="*/ 717530 w 2354187"/>
              <a:gd name="connsiteY216" fmla="*/ 2044709 h 3456743"/>
              <a:gd name="connsiteX217" fmla="*/ 783152 w 2354187"/>
              <a:gd name="connsiteY217" fmla="*/ 1760345 h 3456743"/>
              <a:gd name="connsiteX218" fmla="*/ 772736 w 2354187"/>
              <a:gd name="connsiteY218" fmla="*/ 1735346 h 3456743"/>
              <a:gd name="connsiteX219" fmla="*/ 747737 w 2354187"/>
              <a:gd name="connsiteY219" fmla="*/ 1745762 h 3456743"/>
              <a:gd name="connsiteX220" fmla="*/ 678990 w 2354187"/>
              <a:gd name="connsiteY220" fmla="*/ 2042625 h 3456743"/>
              <a:gd name="connsiteX221" fmla="*/ 635241 w 2354187"/>
              <a:gd name="connsiteY221" fmla="*/ 2482192 h 3456743"/>
              <a:gd name="connsiteX222" fmla="*/ 649824 w 2354187"/>
              <a:gd name="connsiteY222" fmla="*/ 2505107 h 3456743"/>
              <a:gd name="connsiteX223" fmla="*/ 653991 w 2354187"/>
              <a:gd name="connsiteY223" fmla="*/ 2505107 h 3456743"/>
              <a:gd name="connsiteX224" fmla="*/ 672740 w 2354187"/>
              <a:gd name="connsiteY224" fmla="*/ 2489482 h 3456743"/>
              <a:gd name="connsiteX225" fmla="*/ 695656 w 2354187"/>
              <a:gd name="connsiteY225" fmla="*/ 2330113 h 3456743"/>
              <a:gd name="connsiteX226" fmla="*/ 640450 w 2354187"/>
              <a:gd name="connsiteY226" fmla="*/ 1986377 h 3456743"/>
              <a:gd name="connsiteX227" fmla="*/ 615451 w 2354187"/>
              <a:gd name="connsiteY227" fmla="*/ 1975961 h 3456743"/>
              <a:gd name="connsiteX228" fmla="*/ 605034 w 2354187"/>
              <a:gd name="connsiteY228" fmla="*/ 2000960 h 3456743"/>
              <a:gd name="connsiteX229" fmla="*/ 658157 w 2354187"/>
              <a:gd name="connsiteY229" fmla="*/ 2322823 h 3456743"/>
              <a:gd name="connsiteX230" fmla="*/ 674823 w 2354187"/>
              <a:gd name="connsiteY230" fmla="*/ 2344696 h 3456743"/>
              <a:gd name="connsiteX231" fmla="*/ 677948 w 2354187"/>
              <a:gd name="connsiteY231" fmla="*/ 2344696 h 3456743"/>
              <a:gd name="connsiteX232" fmla="*/ 695656 w 2354187"/>
              <a:gd name="connsiteY232" fmla="*/ 2330113 h 345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2354187" h="3456743">
                <a:moveTo>
                  <a:pt x="1245634" y="1399944"/>
                </a:moveTo>
                <a:cubicBezTo>
                  <a:pt x="1241467" y="1399944"/>
                  <a:pt x="1237300" y="1398902"/>
                  <a:pt x="1234176" y="1395777"/>
                </a:cubicBezTo>
                <a:cubicBezTo>
                  <a:pt x="1228967" y="1391610"/>
                  <a:pt x="1225843" y="1384319"/>
                  <a:pt x="1226884" y="1378070"/>
                </a:cubicBezTo>
                <a:cubicBezTo>
                  <a:pt x="1227926" y="1373903"/>
                  <a:pt x="1284174" y="998918"/>
                  <a:pt x="1539372" y="659348"/>
                </a:cubicBezTo>
                <a:cubicBezTo>
                  <a:pt x="1703948" y="440607"/>
                  <a:pt x="1982062" y="371860"/>
                  <a:pt x="1994561" y="369777"/>
                </a:cubicBezTo>
                <a:cubicBezTo>
                  <a:pt x="2000811" y="368735"/>
                  <a:pt x="2007061" y="369777"/>
                  <a:pt x="2011228" y="373943"/>
                </a:cubicBezTo>
                <a:cubicBezTo>
                  <a:pt x="2015394" y="378110"/>
                  <a:pt x="2018519" y="383318"/>
                  <a:pt x="2018519" y="389568"/>
                </a:cubicBezTo>
                <a:cubicBezTo>
                  <a:pt x="2017477" y="399984"/>
                  <a:pt x="2001853" y="647891"/>
                  <a:pt x="1783112" y="954128"/>
                </a:cubicBezTo>
                <a:cubicBezTo>
                  <a:pt x="1565412" y="1259324"/>
                  <a:pt x="1266466" y="1393694"/>
                  <a:pt x="1253967" y="1398902"/>
                </a:cubicBezTo>
                <a:cubicBezTo>
                  <a:pt x="1250842" y="1399944"/>
                  <a:pt x="1247717" y="1399944"/>
                  <a:pt x="1245634" y="1399944"/>
                </a:cubicBezTo>
                <a:close/>
                <a:moveTo>
                  <a:pt x="1975812" y="414566"/>
                </a:moveTo>
                <a:cubicBezTo>
                  <a:pt x="1902898" y="437482"/>
                  <a:pt x="1696657" y="513521"/>
                  <a:pt x="1569579" y="682264"/>
                </a:cubicBezTo>
                <a:cubicBezTo>
                  <a:pt x="1366462" y="952045"/>
                  <a:pt x="1292507" y="1244741"/>
                  <a:pt x="1270632" y="1345778"/>
                </a:cubicBezTo>
                <a:cubicBezTo>
                  <a:pt x="1355004" y="1300989"/>
                  <a:pt x="1581037" y="1167661"/>
                  <a:pt x="1749780" y="930171"/>
                </a:cubicBezTo>
                <a:cubicBezTo>
                  <a:pt x="1920606" y="692680"/>
                  <a:pt x="1965396" y="486439"/>
                  <a:pt x="1975812" y="414566"/>
                </a:cubicBezTo>
                <a:close/>
                <a:moveTo>
                  <a:pt x="1260216" y="1392651"/>
                </a:moveTo>
                <a:cubicBezTo>
                  <a:pt x="1437292" y="1164537"/>
                  <a:pt x="1850817" y="601017"/>
                  <a:pt x="1854984" y="595809"/>
                </a:cubicBezTo>
                <a:cubicBezTo>
                  <a:pt x="1861233" y="587476"/>
                  <a:pt x="1859150" y="574977"/>
                  <a:pt x="1850817" y="568727"/>
                </a:cubicBezTo>
                <a:cubicBezTo>
                  <a:pt x="1842484" y="562477"/>
                  <a:pt x="1829985" y="564561"/>
                  <a:pt x="1823735" y="572893"/>
                </a:cubicBezTo>
                <a:cubicBezTo>
                  <a:pt x="1819569" y="578102"/>
                  <a:pt x="1406044" y="1141620"/>
                  <a:pt x="1230009" y="1368695"/>
                </a:cubicBezTo>
                <a:cubicBezTo>
                  <a:pt x="1223759" y="1377027"/>
                  <a:pt x="1224801" y="1389527"/>
                  <a:pt x="1233134" y="1395777"/>
                </a:cubicBezTo>
                <a:cubicBezTo>
                  <a:pt x="1236259" y="1398902"/>
                  <a:pt x="1240425" y="1399944"/>
                  <a:pt x="1244592" y="1399944"/>
                </a:cubicBezTo>
                <a:cubicBezTo>
                  <a:pt x="1250842" y="1399944"/>
                  <a:pt x="1257091" y="1397860"/>
                  <a:pt x="1260216" y="1392651"/>
                </a:cubicBezTo>
                <a:close/>
                <a:moveTo>
                  <a:pt x="1098764" y="1187452"/>
                </a:moveTo>
                <a:cubicBezTo>
                  <a:pt x="1098764" y="1187452"/>
                  <a:pt x="1098764" y="1187452"/>
                  <a:pt x="1098764" y="1187452"/>
                </a:cubicBezTo>
                <a:cubicBezTo>
                  <a:pt x="1090431" y="1187452"/>
                  <a:pt x="1083140" y="1182244"/>
                  <a:pt x="1081057" y="1174953"/>
                </a:cubicBezTo>
                <a:cubicBezTo>
                  <a:pt x="1075849" y="1159329"/>
                  <a:pt x="941479" y="789552"/>
                  <a:pt x="936271" y="538520"/>
                </a:cubicBezTo>
                <a:cubicBezTo>
                  <a:pt x="931063" y="289571"/>
                  <a:pt x="1011268" y="85413"/>
                  <a:pt x="1065432" y="8333"/>
                </a:cubicBezTo>
                <a:cubicBezTo>
                  <a:pt x="1068557" y="3125"/>
                  <a:pt x="1074807" y="0"/>
                  <a:pt x="1081057" y="0"/>
                </a:cubicBezTo>
                <a:cubicBezTo>
                  <a:pt x="1087307" y="0"/>
                  <a:pt x="1092515" y="3125"/>
                  <a:pt x="1096681" y="7291"/>
                </a:cubicBezTo>
                <a:cubicBezTo>
                  <a:pt x="1099806" y="11458"/>
                  <a:pt x="1186261" y="123954"/>
                  <a:pt x="1230009" y="376026"/>
                </a:cubicBezTo>
                <a:cubicBezTo>
                  <a:pt x="1276882" y="639558"/>
                  <a:pt x="1185219" y="1005168"/>
                  <a:pt x="1116472" y="1174953"/>
                </a:cubicBezTo>
                <a:cubicBezTo>
                  <a:pt x="1114389" y="1182244"/>
                  <a:pt x="1107097" y="1187452"/>
                  <a:pt x="1098764" y="1187452"/>
                </a:cubicBezTo>
                <a:close/>
                <a:moveTo>
                  <a:pt x="1082099" y="55206"/>
                </a:moveTo>
                <a:cubicBezTo>
                  <a:pt x="1033142" y="139578"/>
                  <a:pt x="970645" y="322904"/>
                  <a:pt x="974811" y="537478"/>
                </a:cubicBezTo>
                <a:cubicBezTo>
                  <a:pt x="978978" y="729137"/>
                  <a:pt x="1063349" y="999959"/>
                  <a:pt x="1099806" y="1110371"/>
                </a:cubicBezTo>
                <a:cubicBezTo>
                  <a:pt x="1166470" y="921838"/>
                  <a:pt x="1231051" y="603101"/>
                  <a:pt x="1192511" y="382276"/>
                </a:cubicBezTo>
                <a:cubicBezTo>
                  <a:pt x="1161262" y="205200"/>
                  <a:pt x="1108139" y="98954"/>
                  <a:pt x="1082099" y="55206"/>
                </a:cubicBezTo>
                <a:close/>
                <a:moveTo>
                  <a:pt x="1101889" y="1186411"/>
                </a:moveTo>
                <a:cubicBezTo>
                  <a:pt x="1112306" y="1184327"/>
                  <a:pt x="1119597" y="1174953"/>
                  <a:pt x="1117514" y="1164537"/>
                </a:cubicBezTo>
                <a:cubicBezTo>
                  <a:pt x="1073765" y="886422"/>
                  <a:pt x="1109181" y="233324"/>
                  <a:pt x="1110222" y="227074"/>
                </a:cubicBezTo>
                <a:cubicBezTo>
                  <a:pt x="1111264" y="216658"/>
                  <a:pt x="1102931" y="207284"/>
                  <a:pt x="1092515" y="206242"/>
                </a:cubicBezTo>
                <a:cubicBezTo>
                  <a:pt x="1081057" y="205200"/>
                  <a:pt x="1072724" y="213533"/>
                  <a:pt x="1071682" y="223949"/>
                </a:cubicBezTo>
                <a:cubicBezTo>
                  <a:pt x="1070641" y="251031"/>
                  <a:pt x="1035225" y="887464"/>
                  <a:pt x="1080015" y="1169745"/>
                </a:cubicBezTo>
                <a:cubicBezTo>
                  <a:pt x="1081057" y="1179118"/>
                  <a:pt x="1089390" y="1186411"/>
                  <a:pt x="1098764" y="1186411"/>
                </a:cubicBezTo>
                <a:cubicBezTo>
                  <a:pt x="1099806" y="1187452"/>
                  <a:pt x="1100848" y="1187452"/>
                  <a:pt x="1101889" y="1186411"/>
                </a:cubicBezTo>
                <a:close/>
                <a:moveTo>
                  <a:pt x="1139388" y="2214493"/>
                </a:moveTo>
                <a:cubicBezTo>
                  <a:pt x="1136263" y="2214493"/>
                  <a:pt x="1133138" y="2213452"/>
                  <a:pt x="1130013" y="2212411"/>
                </a:cubicBezTo>
                <a:cubicBezTo>
                  <a:pt x="1122722" y="2208244"/>
                  <a:pt x="1119597" y="2200953"/>
                  <a:pt x="1119597" y="2192620"/>
                </a:cubicBezTo>
                <a:cubicBezTo>
                  <a:pt x="1121680" y="2180121"/>
                  <a:pt x="1160220" y="1872841"/>
                  <a:pt x="1305006" y="1681182"/>
                </a:cubicBezTo>
                <a:cubicBezTo>
                  <a:pt x="1448750" y="1491606"/>
                  <a:pt x="1712281" y="1304113"/>
                  <a:pt x="1723739" y="1296822"/>
                </a:cubicBezTo>
                <a:cubicBezTo>
                  <a:pt x="1729989" y="1292656"/>
                  <a:pt x="1738322" y="1291614"/>
                  <a:pt x="1745613" y="1295781"/>
                </a:cubicBezTo>
                <a:cubicBezTo>
                  <a:pt x="1751863" y="1299948"/>
                  <a:pt x="1756030" y="1307239"/>
                  <a:pt x="1753946" y="1315572"/>
                </a:cubicBezTo>
                <a:cubicBezTo>
                  <a:pt x="1727906" y="1468690"/>
                  <a:pt x="1683116" y="1603060"/>
                  <a:pt x="1541455" y="1803052"/>
                </a:cubicBezTo>
                <a:cubicBezTo>
                  <a:pt x="1402919" y="1997836"/>
                  <a:pt x="1152929" y="2208244"/>
                  <a:pt x="1150846" y="2210327"/>
                </a:cubicBezTo>
                <a:cubicBezTo>
                  <a:pt x="1148762" y="2213452"/>
                  <a:pt x="1143554" y="2214493"/>
                  <a:pt x="1139388" y="2214493"/>
                </a:cubicBezTo>
                <a:close/>
                <a:moveTo>
                  <a:pt x="1708115" y="1357237"/>
                </a:moveTo>
                <a:cubicBezTo>
                  <a:pt x="1627910" y="1417651"/>
                  <a:pt x="1444584" y="1562437"/>
                  <a:pt x="1337297" y="1705139"/>
                </a:cubicBezTo>
                <a:cubicBezTo>
                  <a:pt x="1233134" y="1842634"/>
                  <a:pt x="1185219" y="2050959"/>
                  <a:pt x="1167512" y="2146788"/>
                </a:cubicBezTo>
                <a:cubicBezTo>
                  <a:pt x="1243550" y="2080124"/>
                  <a:pt x="1409169" y="1925964"/>
                  <a:pt x="1512289" y="1781178"/>
                </a:cubicBezTo>
                <a:cubicBezTo>
                  <a:pt x="1633118" y="1608268"/>
                  <a:pt x="1681033" y="1485356"/>
                  <a:pt x="1708115" y="1357237"/>
                </a:cubicBezTo>
                <a:close/>
                <a:moveTo>
                  <a:pt x="1158137" y="2201994"/>
                </a:moveTo>
                <a:cubicBezTo>
                  <a:pt x="1212302" y="2046792"/>
                  <a:pt x="1575828" y="1559311"/>
                  <a:pt x="1579995" y="1555146"/>
                </a:cubicBezTo>
                <a:cubicBezTo>
                  <a:pt x="1586245" y="1546812"/>
                  <a:pt x="1584161" y="1534313"/>
                  <a:pt x="1575828" y="1528063"/>
                </a:cubicBezTo>
                <a:cubicBezTo>
                  <a:pt x="1567495" y="1521813"/>
                  <a:pt x="1554996" y="1523897"/>
                  <a:pt x="1548746" y="1532229"/>
                </a:cubicBezTo>
                <a:cubicBezTo>
                  <a:pt x="1533122" y="1552020"/>
                  <a:pt x="1176886" y="2029085"/>
                  <a:pt x="1121680" y="2189494"/>
                </a:cubicBezTo>
                <a:cubicBezTo>
                  <a:pt x="1118555" y="2199910"/>
                  <a:pt x="1123763" y="2210327"/>
                  <a:pt x="1133138" y="2214493"/>
                </a:cubicBezTo>
                <a:cubicBezTo>
                  <a:pt x="1135221" y="2215535"/>
                  <a:pt x="1137304" y="2215535"/>
                  <a:pt x="1139388" y="2215535"/>
                </a:cubicBezTo>
                <a:cubicBezTo>
                  <a:pt x="1147721" y="2214493"/>
                  <a:pt x="1155012" y="2209285"/>
                  <a:pt x="1158137" y="2201994"/>
                </a:cubicBezTo>
                <a:close/>
                <a:moveTo>
                  <a:pt x="1367504" y="2129081"/>
                </a:moveTo>
                <a:lnTo>
                  <a:pt x="1357087" y="2129081"/>
                </a:lnTo>
                <a:cubicBezTo>
                  <a:pt x="1349796" y="2129081"/>
                  <a:pt x="1342505" y="2123873"/>
                  <a:pt x="1339380" y="2117623"/>
                </a:cubicBezTo>
                <a:cubicBezTo>
                  <a:pt x="1336255" y="2110331"/>
                  <a:pt x="1337297" y="2103040"/>
                  <a:pt x="1342505" y="2096791"/>
                </a:cubicBezTo>
                <a:cubicBezTo>
                  <a:pt x="1350837" y="2087416"/>
                  <a:pt x="1558121" y="1862425"/>
                  <a:pt x="1793528" y="1754096"/>
                </a:cubicBezTo>
                <a:cubicBezTo>
                  <a:pt x="1965396" y="1675974"/>
                  <a:pt x="2156013" y="1682223"/>
                  <a:pt x="2343506" y="1772844"/>
                </a:cubicBezTo>
                <a:cubicBezTo>
                  <a:pt x="2348714" y="1775970"/>
                  <a:pt x="2352880" y="1781178"/>
                  <a:pt x="2353922" y="1786386"/>
                </a:cubicBezTo>
                <a:cubicBezTo>
                  <a:pt x="2354963" y="1792635"/>
                  <a:pt x="2352880" y="1798885"/>
                  <a:pt x="2348714" y="1803052"/>
                </a:cubicBezTo>
                <a:cubicBezTo>
                  <a:pt x="2343506" y="1809301"/>
                  <a:pt x="2204970" y="1949920"/>
                  <a:pt x="1919565" y="2041584"/>
                </a:cubicBezTo>
                <a:cubicBezTo>
                  <a:pt x="1664367" y="2124914"/>
                  <a:pt x="1415418" y="2129081"/>
                  <a:pt x="1367504" y="2129081"/>
                </a:cubicBezTo>
                <a:close/>
                <a:moveTo>
                  <a:pt x="2042476" y="1738471"/>
                </a:moveTo>
                <a:cubicBezTo>
                  <a:pt x="1962271" y="1738471"/>
                  <a:pt x="1885191" y="1756179"/>
                  <a:pt x="1811236" y="1789511"/>
                </a:cubicBezTo>
                <a:cubicBezTo>
                  <a:pt x="1636243" y="1869716"/>
                  <a:pt x="1471666" y="2022834"/>
                  <a:pt x="1405002" y="2089498"/>
                </a:cubicBezTo>
                <a:cubicBezTo>
                  <a:pt x="1492498" y="2086374"/>
                  <a:pt x="1699782" y="2072833"/>
                  <a:pt x="1910190" y="2005127"/>
                </a:cubicBezTo>
                <a:cubicBezTo>
                  <a:pt x="2125806" y="1936380"/>
                  <a:pt x="2256009" y="1836384"/>
                  <a:pt x="2302882" y="1794719"/>
                </a:cubicBezTo>
                <a:cubicBezTo>
                  <a:pt x="2215386" y="1758263"/>
                  <a:pt x="2127889" y="1738471"/>
                  <a:pt x="2042476" y="1738471"/>
                </a:cubicBezTo>
                <a:close/>
                <a:moveTo>
                  <a:pt x="1367504" y="2126997"/>
                </a:moveTo>
                <a:cubicBezTo>
                  <a:pt x="1583120" y="1996794"/>
                  <a:pt x="2088308" y="1854092"/>
                  <a:pt x="2092474" y="1852009"/>
                </a:cubicBezTo>
                <a:cubicBezTo>
                  <a:pt x="2102891" y="1848883"/>
                  <a:pt x="2109140" y="1838467"/>
                  <a:pt x="2106015" y="1828051"/>
                </a:cubicBezTo>
                <a:cubicBezTo>
                  <a:pt x="2102891" y="1817635"/>
                  <a:pt x="2092474" y="1811385"/>
                  <a:pt x="2082058" y="1814509"/>
                </a:cubicBezTo>
                <a:cubicBezTo>
                  <a:pt x="2061226" y="1820760"/>
                  <a:pt x="1567495" y="1961379"/>
                  <a:pt x="1347713" y="2093665"/>
                </a:cubicBezTo>
                <a:cubicBezTo>
                  <a:pt x="1338338" y="2098873"/>
                  <a:pt x="1335213" y="2111372"/>
                  <a:pt x="1341463" y="2119706"/>
                </a:cubicBezTo>
                <a:cubicBezTo>
                  <a:pt x="1344588" y="2125955"/>
                  <a:pt x="1351879" y="2129081"/>
                  <a:pt x="1358129" y="2129081"/>
                </a:cubicBezTo>
                <a:cubicBezTo>
                  <a:pt x="1361254" y="2129081"/>
                  <a:pt x="1364379" y="2128039"/>
                  <a:pt x="1367504" y="2126997"/>
                </a:cubicBezTo>
                <a:close/>
                <a:moveTo>
                  <a:pt x="743570" y="1834300"/>
                </a:moveTo>
                <a:cubicBezTo>
                  <a:pt x="738362" y="1834300"/>
                  <a:pt x="732113" y="1832218"/>
                  <a:pt x="728988" y="1828051"/>
                </a:cubicBezTo>
                <a:cubicBezTo>
                  <a:pt x="718571" y="1815552"/>
                  <a:pt x="472748" y="1527021"/>
                  <a:pt x="424833" y="1271823"/>
                </a:cubicBezTo>
                <a:cubicBezTo>
                  <a:pt x="375877" y="1016625"/>
                  <a:pt x="489414" y="676015"/>
                  <a:pt x="494622" y="661432"/>
                </a:cubicBezTo>
                <a:cubicBezTo>
                  <a:pt x="496705" y="655182"/>
                  <a:pt x="502955" y="649974"/>
                  <a:pt x="509205" y="648932"/>
                </a:cubicBezTo>
                <a:cubicBezTo>
                  <a:pt x="516496" y="647891"/>
                  <a:pt x="523788" y="651015"/>
                  <a:pt x="527954" y="656223"/>
                </a:cubicBezTo>
                <a:cubicBezTo>
                  <a:pt x="537329" y="668723"/>
                  <a:pt x="758153" y="956212"/>
                  <a:pt x="812318" y="1271823"/>
                </a:cubicBezTo>
                <a:cubicBezTo>
                  <a:pt x="867524" y="1589519"/>
                  <a:pt x="765445" y="1813468"/>
                  <a:pt x="761278" y="1822843"/>
                </a:cubicBezTo>
                <a:cubicBezTo>
                  <a:pt x="758153" y="1829092"/>
                  <a:pt x="752945" y="1833259"/>
                  <a:pt x="746695" y="1834300"/>
                </a:cubicBezTo>
                <a:cubicBezTo>
                  <a:pt x="744612" y="1834300"/>
                  <a:pt x="744612" y="1834300"/>
                  <a:pt x="743570" y="1834300"/>
                </a:cubicBezTo>
                <a:close/>
                <a:moveTo>
                  <a:pt x="518580" y="710388"/>
                </a:moveTo>
                <a:cubicBezTo>
                  <a:pt x="490456" y="805176"/>
                  <a:pt x="423792" y="1066624"/>
                  <a:pt x="461290" y="1264532"/>
                </a:cubicBezTo>
                <a:cubicBezTo>
                  <a:pt x="499830" y="1467649"/>
                  <a:pt x="675865" y="1700973"/>
                  <a:pt x="736279" y="1777011"/>
                </a:cubicBezTo>
                <a:cubicBezTo>
                  <a:pt x="761278" y="1707223"/>
                  <a:pt x="814401" y="1518689"/>
                  <a:pt x="772736" y="1278073"/>
                </a:cubicBezTo>
                <a:cubicBezTo>
                  <a:pt x="731071" y="1030167"/>
                  <a:pt x="576911" y="792676"/>
                  <a:pt x="518580" y="710388"/>
                </a:cubicBezTo>
                <a:close/>
                <a:moveTo>
                  <a:pt x="745654" y="1834300"/>
                </a:moveTo>
                <a:cubicBezTo>
                  <a:pt x="756070" y="1833259"/>
                  <a:pt x="764403" y="1823884"/>
                  <a:pt x="762320" y="1813468"/>
                </a:cubicBezTo>
                <a:cubicBezTo>
                  <a:pt x="735237" y="1559311"/>
                  <a:pt x="614409" y="946837"/>
                  <a:pt x="613367" y="940587"/>
                </a:cubicBezTo>
                <a:cubicBezTo>
                  <a:pt x="611284" y="930171"/>
                  <a:pt x="600868" y="922879"/>
                  <a:pt x="590452" y="924963"/>
                </a:cubicBezTo>
                <a:cubicBezTo>
                  <a:pt x="580035" y="927046"/>
                  <a:pt x="572744" y="937462"/>
                  <a:pt x="574827" y="947878"/>
                </a:cubicBezTo>
                <a:cubicBezTo>
                  <a:pt x="575869" y="954128"/>
                  <a:pt x="696697" y="1564519"/>
                  <a:pt x="723780" y="1817635"/>
                </a:cubicBezTo>
                <a:cubicBezTo>
                  <a:pt x="724821" y="1828051"/>
                  <a:pt x="733154" y="1835342"/>
                  <a:pt x="742529" y="1835342"/>
                </a:cubicBezTo>
                <a:cubicBezTo>
                  <a:pt x="743570" y="1834300"/>
                  <a:pt x="744612" y="1834300"/>
                  <a:pt x="745654" y="1834300"/>
                </a:cubicBezTo>
                <a:close/>
                <a:moveTo>
                  <a:pt x="639408" y="2031168"/>
                </a:moveTo>
                <a:cubicBezTo>
                  <a:pt x="638366" y="2031168"/>
                  <a:pt x="636283" y="2031168"/>
                  <a:pt x="635241" y="2030126"/>
                </a:cubicBezTo>
                <a:cubicBezTo>
                  <a:pt x="627950" y="2028042"/>
                  <a:pt x="445666" y="1982212"/>
                  <a:pt x="214425" y="1768679"/>
                </a:cubicBezTo>
                <a:cubicBezTo>
                  <a:pt x="-20982" y="1552020"/>
                  <a:pt x="-149" y="1346821"/>
                  <a:pt x="892" y="1338487"/>
                </a:cubicBezTo>
                <a:cubicBezTo>
                  <a:pt x="1934" y="1333279"/>
                  <a:pt x="4017" y="1328071"/>
                  <a:pt x="9225" y="1324946"/>
                </a:cubicBezTo>
                <a:cubicBezTo>
                  <a:pt x="13392" y="1321822"/>
                  <a:pt x="19641" y="1320780"/>
                  <a:pt x="24850" y="1321822"/>
                </a:cubicBezTo>
                <a:cubicBezTo>
                  <a:pt x="36307" y="1324946"/>
                  <a:pt x="294630" y="1389527"/>
                  <a:pt x="444624" y="1561395"/>
                </a:cubicBezTo>
                <a:cubicBezTo>
                  <a:pt x="593576" y="1732222"/>
                  <a:pt x="656074" y="1994711"/>
                  <a:pt x="659199" y="2006168"/>
                </a:cubicBezTo>
                <a:cubicBezTo>
                  <a:pt x="660240" y="2012418"/>
                  <a:pt x="659199" y="2019710"/>
                  <a:pt x="653991" y="2023877"/>
                </a:cubicBezTo>
                <a:cubicBezTo>
                  <a:pt x="649824" y="2029085"/>
                  <a:pt x="644616" y="2031168"/>
                  <a:pt x="639408" y="2031168"/>
                </a:cubicBezTo>
                <a:close/>
                <a:moveTo>
                  <a:pt x="39432" y="1366611"/>
                </a:moveTo>
                <a:cubicBezTo>
                  <a:pt x="41516" y="1423900"/>
                  <a:pt x="65473" y="1579102"/>
                  <a:pt x="240466" y="1740554"/>
                </a:cubicBezTo>
                <a:cubicBezTo>
                  <a:pt x="408167" y="1894715"/>
                  <a:pt x="550870" y="1959295"/>
                  <a:pt x="612326" y="1982212"/>
                </a:cubicBezTo>
                <a:cubicBezTo>
                  <a:pt x="590452" y="1906173"/>
                  <a:pt x="526913" y="1716598"/>
                  <a:pt x="415459" y="1587436"/>
                </a:cubicBezTo>
                <a:cubicBezTo>
                  <a:pt x="298797" y="1454107"/>
                  <a:pt x="106096" y="1386402"/>
                  <a:pt x="39432" y="1366611"/>
                </a:cubicBezTo>
                <a:close/>
                <a:moveTo>
                  <a:pt x="652949" y="2025960"/>
                </a:moveTo>
                <a:cubicBezTo>
                  <a:pt x="661282" y="2018669"/>
                  <a:pt x="661282" y="2006168"/>
                  <a:pt x="653991" y="1998878"/>
                </a:cubicBezTo>
                <a:cubicBezTo>
                  <a:pt x="650866" y="1995752"/>
                  <a:pt x="365461" y="1679098"/>
                  <a:pt x="233174" y="1545771"/>
                </a:cubicBezTo>
                <a:cubicBezTo>
                  <a:pt x="225883" y="1538479"/>
                  <a:pt x="213384" y="1538479"/>
                  <a:pt x="206092" y="1545771"/>
                </a:cubicBezTo>
                <a:cubicBezTo>
                  <a:pt x="198801" y="1553062"/>
                  <a:pt x="198801" y="1565562"/>
                  <a:pt x="206092" y="1572853"/>
                </a:cubicBezTo>
                <a:cubicBezTo>
                  <a:pt x="337337" y="1705139"/>
                  <a:pt x="622742" y="2020751"/>
                  <a:pt x="624825" y="2023877"/>
                </a:cubicBezTo>
                <a:cubicBezTo>
                  <a:pt x="628992" y="2028042"/>
                  <a:pt x="634200" y="2030126"/>
                  <a:pt x="639408" y="2030126"/>
                </a:cubicBezTo>
                <a:cubicBezTo>
                  <a:pt x="644616" y="2031168"/>
                  <a:pt x="648783" y="2029085"/>
                  <a:pt x="652949" y="2025960"/>
                </a:cubicBezTo>
                <a:close/>
                <a:moveTo>
                  <a:pt x="1467500" y="2723848"/>
                </a:moveTo>
                <a:lnTo>
                  <a:pt x="1459167" y="2723848"/>
                </a:lnTo>
                <a:cubicBezTo>
                  <a:pt x="1250842" y="2719681"/>
                  <a:pt x="1010226" y="2611352"/>
                  <a:pt x="1000852" y="2606144"/>
                </a:cubicBezTo>
                <a:cubicBezTo>
                  <a:pt x="994602" y="2603020"/>
                  <a:pt x="990435" y="2597812"/>
                  <a:pt x="989394" y="2590520"/>
                </a:cubicBezTo>
                <a:cubicBezTo>
                  <a:pt x="988352" y="2583229"/>
                  <a:pt x="991477" y="2576979"/>
                  <a:pt x="997727" y="2572812"/>
                </a:cubicBezTo>
                <a:cubicBezTo>
                  <a:pt x="1009185" y="2564479"/>
                  <a:pt x="1290423" y="2362405"/>
                  <a:pt x="1556038" y="2369696"/>
                </a:cubicBezTo>
                <a:cubicBezTo>
                  <a:pt x="1822693" y="2376987"/>
                  <a:pt x="2002894" y="2535314"/>
                  <a:pt x="2011228" y="2542605"/>
                </a:cubicBezTo>
                <a:cubicBezTo>
                  <a:pt x="2016436" y="2546772"/>
                  <a:pt x="2018519" y="2553021"/>
                  <a:pt x="2017477" y="2560313"/>
                </a:cubicBezTo>
                <a:cubicBezTo>
                  <a:pt x="2016436" y="2566563"/>
                  <a:pt x="2012269" y="2571771"/>
                  <a:pt x="2006019" y="2574895"/>
                </a:cubicBezTo>
                <a:cubicBezTo>
                  <a:pt x="1991437" y="2580103"/>
                  <a:pt x="1676866" y="2723848"/>
                  <a:pt x="1467500" y="2723848"/>
                </a:cubicBezTo>
                <a:close/>
                <a:moveTo>
                  <a:pt x="1048766" y="2584270"/>
                </a:moveTo>
                <a:cubicBezTo>
                  <a:pt x="1120639" y="2613436"/>
                  <a:pt x="1302923" y="2681142"/>
                  <a:pt x="1460208" y="2684266"/>
                </a:cubicBezTo>
                <a:lnTo>
                  <a:pt x="1468541" y="2684266"/>
                </a:lnTo>
                <a:cubicBezTo>
                  <a:pt x="1634159" y="2684266"/>
                  <a:pt x="1877900" y="2586354"/>
                  <a:pt x="1961230" y="2550939"/>
                </a:cubicBezTo>
                <a:cubicBezTo>
                  <a:pt x="1904982" y="2509274"/>
                  <a:pt x="1752905" y="2412402"/>
                  <a:pt x="1554996" y="2407194"/>
                </a:cubicBezTo>
                <a:cubicBezTo>
                  <a:pt x="1348754" y="2403027"/>
                  <a:pt x="1126888" y="2534273"/>
                  <a:pt x="1048766" y="2584270"/>
                </a:cubicBezTo>
                <a:close/>
                <a:moveTo>
                  <a:pt x="1012310" y="2607187"/>
                </a:moveTo>
                <a:cubicBezTo>
                  <a:pt x="1220634" y="2566563"/>
                  <a:pt x="1749780" y="2549897"/>
                  <a:pt x="1754988" y="2549897"/>
                </a:cubicBezTo>
                <a:cubicBezTo>
                  <a:pt x="1765404" y="2549897"/>
                  <a:pt x="1773737" y="2540522"/>
                  <a:pt x="1773737" y="2530106"/>
                </a:cubicBezTo>
                <a:cubicBezTo>
                  <a:pt x="1773737" y="2519690"/>
                  <a:pt x="1764363" y="2511356"/>
                  <a:pt x="1753946" y="2511356"/>
                </a:cubicBezTo>
                <a:cubicBezTo>
                  <a:pt x="1732072" y="2512398"/>
                  <a:pt x="1216468" y="2528022"/>
                  <a:pt x="1005018" y="2569687"/>
                </a:cubicBezTo>
                <a:cubicBezTo>
                  <a:pt x="994602" y="2571771"/>
                  <a:pt x="987311" y="2582187"/>
                  <a:pt x="989394" y="2592604"/>
                </a:cubicBezTo>
                <a:cubicBezTo>
                  <a:pt x="991477" y="2601978"/>
                  <a:pt x="998769" y="2608228"/>
                  <a:pt x="1008143" y="2608228"/>
                </a:cubicBezTo>
                <a:cubicBezTo>
                  <a:pt x="1009185" y="2608228"/>
                  <a:pt x="1011268" y="2608228"/>
                  <a:pt x="1012310" y="2607187"/>
                </a:cubicBezTo>
                <a:close/>
                <a:moveTo>
                  <a:pt x="209217" y="3447777"/>
                </a:moveTo>
                <a:lnTo>
                  <a:pt x="217550" y="3433194"/>
                </a:lnTo>
                <a:cubicBezTo>
                  <a:pt x="354003" y="3189454"/>
                  <a:pt x="446707" y="3008212"/>
                  <a:pt x="491497" y="2895716"/>
                </a:cubicBezTo>
                <a:cubicBezTo>
                  <a:pt x="562328" y="2717598"/>
                  <a:pt x="809193" y="2199910"/>
                  <a:pt x="941479" y="1937421"/>
                </a:cubicBezTo>
                <a:cubicBezTo>
                  <a:pt x="1069599" y="1682223"/>
                  <a:pt x="1261258" y="1393694"/>
                  <a:pt x="1262299" y="1390569"/>
                </a:cubicBezTo>
                <a:cubicBezTo>
                  <a:pt x="1268549" y="1381194"/>
                  <a:pt x="1265424" y="1369736"/>
                  <a:pt x="1257091" y="1363487"/>
                </a:cubicBezTo>
                <a:cubicBezTo>
                  <a:pt x="1247717" y="1357237"/>
                  <a:pt x="1236259" y="1360361"/>
                  <a:pt x="1230009" y="1368695"/>
                </a:cubicBezTo>
                <a:cubicBezTo>
                  <a:pt x="1227926" y="1371819"/>
                  <a:pt x="1036267" y="1662432"/>
                  <a:pt x="906064" y="1919714"/>
                </a:cubicBezTo>
                <a:cubicBezTo>
                  <a:pt x="775861" y="2180121"/>
                  <a:pt x="528996" y="2695725"/>
                  <a:pt x="455040" y="2881133"/>
                </a:cubicBezTo>
                <a:cubicBezTo>
                  <a:pt x="424833" y="2957172"/>
                  <a:pt x="352961" y="3111332"/>
                  <a:pt x="183176" y="3413403"/>
                </a:cubicBezTo>
                <a:lnTo>
                  <a:pt x="174843" y="3427986"/>
                </a:lnTo>
                <a:cubicBezTo>
                  <a:pt x="169635" y="3437361"/>
                  <a:pt x="172760" y="3448818"/>
                  <a:pt x="182135" y="3454026"/>
                </a:cubicBezTo>
                <a:cubicBezTo>
                  <a:pt x="185260" y="3456110"/>
                  <a:pt x="188385" y="3456110"/>
                  <a:pt x="191509" y="3456110"/>
                </a:cubicBezTo>
                <a:cubicBezTo>
                  <a:pt x="198801" y="3458193"/>
                  <a:pt x="205051" y="3455068"/>
                  <a:pt x="209217" y="3447777"/>
                </a:cubicBezTo>
                <a:close/>
                <a:moveTo>
                  <a:pt x="921688" y="1973878"/>
                </a:moveTo>
                <a:cubicBezTo>
                  <a:pt x="1011268" y="1645767"/>
                  <a:pt x="1116472" y="1177036"/>
                  <a:pt x="1117514" y="1171828"/>
                </a:cubicBezTo>
                <a:cubicBezTo>
                  <a:pt x="1119597" y="1161411"/>
                  <a:pt x="1113347" y="1150995"/>
                  <a:pt x="1102931" y="1148912"/>
                </a:cubicBezTo>
                <a:cubicBezTo>
                  <a:pt x="1092515" y="1146828"/>
                  <a:pt x="1082099" y="1153078"/>
                  <a:pt x="1080015" y="1163494"/>
                </a:cubicBezTo>
                <a:cubicBezTo>
                  <a:pt x="1078974" y="1168702"/>
                  <a:pt x="974811" y="1636392"/>
                  <a:pt x="884190" y="1963462"/>
                </a:cubicBezTo>
                <a:cubicBezTo>
                  <a:pt x="881065" y="1973878"/>
                  <a:pt x="887315" y="1984295"/>
                  <a:pt x="897731" y="1987420"/>
                </a:cubicBezTo>
                <a:cubicBezTo>
                  <a:pt x="899814" y="1987420"/>
                  <a:pt x="900856" y="1988461"/>
                  <a:pt x="902939" y="1988461"/>
                </a:cubicBezTo>
                <a:cubicBezTo>
                  <a:pt x="912314" y="1988461"/>
                  <a:pt x="919605" y="1982212"/>
                  <a:pt x="921688" y="1973878"/>
                </a:cubicBezTo>
                <a:close/>
                <a:moveTo>
                  <a:pt x="461290" y="2965504"/>
                </a:moveTo>
                <a:cubicBezTo>
                  <a:pt x="461290" y="2964463"/>
                  <a:pt x="506080" y="2866550"/>
                  <a:pt x="751903" y="2649893"/>
                </a:cubicBezTo>
                <a:cubicBezTo>
                  <a:pt x="1005018" y="2425944"/>
                  <a:pt x="1153971" y="2209285"/>
                  <a:pt x="1155012" y="2206161"/>
                </a:cubicBezTo>
                <a:cubicBezTo>
                  <a:pt x="1161262" y="2197828"/>
                  <a:pt x="1159179" y="2185329"/>
                  <a:pt x="1149804" y="2179078"/>
                </a:cubicBezTo>
                <a:cubicBezTo>
                  <a:pt x="1141471" y="2172828"/>
                  <a:pt x="1128972" y="2174912"/>
                  <a:pt x="1122722" y="2184286"/>
                </a:cubicBezTo>
                <a:cubicBezTo>
                  <a:pt x="1121680" y="2186370"/>
                  <a:pt x="974811" y="2399903"/>
                  <a:pt x="725863" y="2620727"/>
                </a:cubicBezTo>
                <a:cubicBezTo>
                  <a:pt x="471706" y="2845718"/>
                  <a:pt x="426917" y="2945714"/>
                  <a:pt x="424833" y="2949880"/>
                </a:cubicBezTo>
                <a:cubicBezTo>
                  <a:pt x="420667" y="2959255"/>
                  <a:pt x="424833" y="2970712"/>
                  <a:pt x="435250" y="2974879"/>
                </a:cubicBezTo>
                <a:cubicBezTo>
                  <a:pt x="437333" y="2975921"/>
                  <a:pt x="440458" y="2976963"/>
                  <a:pt x="442541" y="2976963"/>
                </a:cubicBezTo>
                <a:cubicBezTo>
                  <a:pt x="450874" y="2976963"/>
                  <a:pt x="458165" y="2972796"/>
                  <a:pt x="461290" y="2965504"/>
                </a:cubicBezTo>
                <a:close/>
                <a:moveTo>
                  <a:pt x="824817" y="2587395"/>
                </a:moveTo>
                <a:cubicBezTo>
                  <a:pt x="832109" y="2578021"/>
                  <a:pt x="895648" y="2521773"/>
                  <a:pt x="951895" y="2472817"/>
                </a:cubicBezTo>
                <a:cubicBezTo>
                  <a:pt x="1024809" y="2409278"/>
                  <a:pt x="1098764" y="2342614"/>
                  <a:pt x="1126888" y="2314489"/>
                </a:cubicBezTo>
                <a:cubicBezTo>
                  <a:pt x="1176886" y="2262408"/>
                  <a:pt x="1377920" y="2116580"/>
                  <a:pt x="1380003" y="2115539"/>
                </a:cubicBezTo>
                <a:cubicBezTo>
                  <a:pt x="1388336" y="2109290"/>
                  <a:pt x="1390419" y="2096791"/>
                  <a:pt x="1384170" y="2088457"/>
                </a:cubicBezTo>
                <a:cubicBezTo>
                  <a:pt x="1377920" y="2080124"/>
                  <a:pt x="1365420" y="2078041"/>
                  <a:pt x="1357087" y="2084290"/>
                </a:cubicBezTo>
                <a:cubicBezTo>
                  <a:pt x="1348754" y="2090540"/>
                  <a:pt x="1151887" y="2233243"/>
                  <a:pt x="1098764" y="2287407"/>
                </a:cubicBezTo>
                <a:cubicBezTo>
                  <a:pt x="1072724" y="2314489"/>
                  <a:pt x="994602" y="2383237"/>
                  <a:pt x="926896" y="2443651"/>
                </a:cubicBezTo>
                <a:cubicBezTo>
                  <a:pt x="808151" y="2548855"/>
                  <a:pt x="796693" y="2560313"/>
                  <a:pt x="792527" y="2568646"/>
                </a:cubicBezTo>
                <a:cubicBezTo>
                  <a:pt x="788360" y="2578021"/>
                  <a:pt x="791485" y="2590520"/>
                  <a:pt x="800860" y="2595728"/>
                </a:cubicBezTo>
                <a:cubicBezTo>
                  <a:pt x="803985" y="2596770"/>
                  <a:pt x="807110" y="2597812"/>
                  <a:pt x="810234" y="2597812"/>
                </a:cubicBezTo>
                <a:cubicBezTo>
                  <a:pt x="815443" y="2597812"/>
                  <a:pt x="821692" y="2594686"/>
                  <a:pt x="824817" y="2587395"/>
                </a:cubicBezTo>
                <a:close/>
                <a:moveTo>
                  <a:pt x="639408" y="2763430"/>
                </a:moveTo>
                <a:cubicBezTo>
                  <a:pt x="792527" y="2612395"/>
                  <a:pt x="1053975" y="2599894"/>
                  <a:pt x="1057099" y="2599894"/>
                </a:cubicBezTo>
                <a:cubicBezTo>
                  <a:pt x="1067516" y="2599894"/>
                  <a:pt x="1075849" y="2590520"/>
                  <a:pt x="1075849" y="2580103"/>
                </a:cubicBezTo>
                <a:cubicBezTo>
                  <a:pt x="1075849" y="2569687"/>
                  <a:pt x="1066474" y="2561355"/>
                  <a:pt x="1056058" y="2561355"/>
                </a:cubicBezTo>
                <a:cubicBezTo>
                  <a:pt x="1044600" y="2561355"/>
                  <a:pt x="776902" y="2573854"/>
                  <a:pt x="613367" y="2735306"/>
                </a:cubicBezTo>
                <a:cubicBezTo>
                  <a:pt x="606076" y="2742598"/>
                  <a:pt x="606076" y="2755097"/>
                  <a:pt x="613367" y="2762388"/>
                </a:cubicBezTo>
                <a:cubicBezTo>
                  <a:pt x="617534" y="2766554"/>
                  <a:pt x="621700" y="2767596"/>
                  <a:pt x="626909" y="2767596"/>
                </a:cubicBezTo>
                <a:cubicBezTo>
                  <a:pt x="631075" y="2768638"/>
                  <a:pt x="635241" y="2766554"/>
                  <a:pt x="639408" y="2763430"/>
                </a:cubicBezTo>
                <a:close/>
                <a:moveTo>
                  <a:pt x="672740" y="2489482"/>
                </a:moveTo>
                <a:cubicBezTo>
                  <a:pt x="697739" y="2367613"/>
                  <a:pt x="708155" y="2188453"/>
                  <a:pt x="717530" y="2044709"/>
                </a:cubicBezTo>
                <a:cubicBezTo>
                  <a:pt x="726904" y="1897839"/>
                  <a:pt x="783152" y="1761387"/>
                  <a:pt x="783152" y="1760345"/>
                </a:cubicBezTo>
                <a:cubicBezTo>
                  <a:pt x="787319" y="1750970"/>
                  <a:pt x="782111" y="1739513"/>
                  <a:pt x="772736" y="1735346"/>
                </a:cubicBezTo>
                <a:cubicBezTo>
                  <a:pt x="763361" y="1731179"/>
                  <a:pt x="751903" y="1736387"/>
                  <a:pt x="747737" y="1745762"/>
                </a:cubicBezTo>
                <a:cubicBezTo>
                  <a:pt x="745654" y="1752012"/>
                  <a:pt x="688364" y="1889507"/>
                  <a:pt x="678990" y="2042625"/>
                </a:cubicBezTo>
                <a:cubicBezTo>
                  <a:pt x="670657" y="2178037"/>
                  <a:pt x="659199" y="2362405"/>
                  <a:pt x="635241" y="2482192"/>
                </a:cubicBezTo>
                <a:cubicBezTo>
                  <a:pt x="633158" y="2492608"/>
                  <a:pt x="639408" y="2503024"/>
                  <a:pt x="649824" y="2505107"/>
                </a:cubicBezTo>
                <a:cubicBezTo>
                  <a:pt x="650866" y="2505107"/>
                  <a:pt x="651908" y="2505107"/>
                  <a:pt x="653991" y="2505107"/>
                </a:cubicBezTo>
                <a:cubicBezTo>
                  <a:pt x="663365" y="2505107"/>
                  <a:pt x="671698" y="2498857"/>
                  <a:pt x="672740" y="2489482"/>
                </a:cubicBezTo>
                <a:close/>
                <a:moveTo>
                  <a:pt x="695656" y="2330113"/>
                </a:moveTo>
                <a:cubicBezTo>
                  <a:pt x="718571" y="2168662"/>
                  <a:pt x="643574" y="1994711"/>
                  <a:pt x="640450" y="1986377"/>
                </a:cubicBezTo>
                <a:cubicBezTo>
                  <a:pt x="636283" y="1977004"/>
                  <a:pt x="624825" y="1971796"/>
                  <a:pt x="615451" y="1975961"/>
                </a:cubicBezTo>
                <a:cubicBezTo>
                  <a:pt x="606076" y="1980128"/>
                  <a:pt x="600868" y="1991585"/>
                  <a:pt x="605034" y="2000960"/>
                </a:cubicBezTo>
                <a:cubicBezTo>
                  <a:pt x="606076" y="2003044"/>
                  <a:pt x="678990" y="2172828"/>
                  <a:pt x="658157" y="2322823"/>
                </a:cubicBezTo>
                <a:cubicBezTo>
                  <a:pt x="657116" y="2333239"/>
                  <a:pt x="664407" y="2343655"/>
                  <a:pt x="674823" y="2344696"/>
                </a:cubicBezTo>
                <a:cubicBezTo>
                  <a:pt x="675865" y="2344696"/>
                  <a:pt x="676906" y="2344696"/>
                  <a:pt x="677948" y="2344696"/>
                </a:cubicBezTo>
                <a:cubicBezTo>
                  <a:pt x="686281" y="2346780"/>
                  <a:pt x="694614" y="2340530"/>
                  <a:pt x="695656" y="2330113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A7EE852-CAB6-4949-A048-EB50A4A8B57A}"/>
              </a:ext>
            </a:extLst>
          </p:cNvPr>
          <p:cNvSpPr/>
          <p:nvPr/>
        </p:nvSpPr>
        <p:spPr>
          <a:xfrm rot="20182790">
            <a:off x="8940097" y="6885946"/>
            <a:ext cx="2429588" cy="3566210"/>
          </a:xfrm>
          <a:custGeom>
            <a:avLst/>
            <a:gdLst>
              <a:gd name="connsiteX0" fmla="*/ 1066298 w 2429588"/>
              <a:gd name="connsiteY0" fmla="*/ 1291614 h 3566210"/>
              <a:gd name="connsiteX1" fmla="*/ 1054841 w 2429588"/>
              <a:gd name="connsiteY1" fmla="*/ 1296822 h 3566210"/>
              <a:gd name="connsiteX2" fmla="*/ 1037132 w 2429588"/>
              <a:gd name="connsiteY2" fmla="*/ 1287448 h 3566210"/>
              <a:gd name="connsiteX3" fmla="*/ 797558 w 2429588"/>
              <a:gd name="connsiteY3" fmla="*/ 531228 h 3566210"/>
              <a:gd name="connsiteX4" fmla="*/ 951719 w 2429588"/>
              <a:gd name="connsiteY4" fmla="*/ 8333 h 3566210"/>
              <a:gd name="connsiteX5" fmla="*/ 967344 w 2429588"/>
              <a:gd name="connsiteY5" fmla="*/ 0 h 3566210"/>
              <a:gd name="connsiteX6" fmla="*/ 982968 w 2429588"/>
              <a:gd name="connsiteY6" fmla="*/ 7291 h 3566210"/>
              <a:gd name="connsiteX7" fmla="*/ 1178794 w 2429588"/>
              <a:gd name="connsiteY7" fmla="*/ 593726 h 3566210"/>
              <a:gd name="connsiteX8" fmla="*/ 1071506 w 2429588"/>
              <a:gd name="connsiteY8" fmla="*/ 1285364 h 3566210"/>
              <a:gd name="connsiteX9" fmla="*/ 1066298 w 2429588"/>
              <a:gd name="connsiteY9" fmla="*/ 1291614 h 3566210"/>
              <a:gd name="connsiteX10" fmla="*/ 968385 w 2429588"/>
              <a:gd name="connsiteY10" fmla="*/ 54165 h 3566210"/>
              <a:gd name="connsiteX11" fmla="*/ 837141 w 2429588"/>
              <a:gd name="connsiteY11" fmla="*/ 528104 h 3566210"/>
              <a:gd name="connsiteX12" fmla="*/ 1050674 w 2429588"/>
              <a:gd name="connsiteY12" fmla="*/ 1232242 h 3566210"/>
              <a:gd name="connsiteX13" fmla="*/ 1140253 w 2429588"/>
              <a:gd name="connsiteY13" fmla="*/ 596851 h 3566210"/>
              <a:gd name="connsiteX14" fmla="*/ 968385 w 2429588"/>
              <a:gd name="connsiteY14" fmla="*/ 54165 h 3566210"/>
              <a:gd name="connsiteX15" fmla="*/ 1073589 w 2429588"/>
              <a:gd name="connsiteY15" fmla="*/ 1275989 h 3566210"/>
              <a:gd name="connsiteX16" fmla="*/ 997551 w 2429588"/>
              <a:gd name="connsiteY16" fmla="*/ 272906 h 3566210"/>
              <a:gd name="connsiteX17" fmla="*/ 976719 w 2429588"/>
              <a:gd name="connsiteY17" fmla="*/ 255198 h 3566210"/>
              <a:gd name="connsiteX18" fmla="*/ 959010 w 2429588"/>
              <a:gd name="connsiteY18" fmla="*/ 276030 h 3566210"/>
              <a:gd name="connsiteX19" fmla="*/ 1035049 w 2429588"/>
              <a:gd name="connsiteY19" fmla="*/ 1278073 h 3566210"/>
              <a:gd name="connsiteX20" fmla="*/ 1055882 w 2429588"/>
              <a:gd name="connsiteY20" fmla="*/ 1296822 h 3566210"/>
              <a:gd name="connsiteX21" fmla="*/ 1067340 w 2429588"/>
              <a:gd name="connsiteY21" fmla="*/ 1291614 h 3566210"/>
              <a:gd name="connsiteX22" fmla="*/ 1073589 w 2429588"/>
              <a:gd name="connsiteY22" fmla="*/ 1275989 h 3566210"/>
              <a:gd name="connsiteX23" fmla="*/ 813183 w 2429588"/>
              <a:gd name="connsiteY23" fmla="*/ 1225992 h 3566210"/>
              <a:gd name="connsiteX24" fmla="*/ 813183 w 2429588"/>
              <a:gd name="connsiteY24" fmla="*/ 1225992 h 3566210"/>
              <a:gd name="connsiteX25" fmla="*/ 791309 w 2429588"/>
              <a:gd name="connsiteY25" fmla="*/ 1228075 h 3566210"/>
              <a:gd name="connsiteX26" fmla="*/ 257998 w 2429588"/>
              <a:gd name="connsiteY26" fmla="*/ 839549 h 3566210"/>
              <a:gd name="connsiteX27" fmla="*/ 4882 w 2429588"/>
              <a:gd name="connsiteY27" fmla="*/ 349986 h 3566210"/>
              <a:gd name="connsiteX28" fmla="*/ 11133 w 2429588"/>
              <a:gd name="connsiteY28" fmla="*/ 333320 h 3566210"/>
              <a:gd name="connsiteX29" fmla="*/ 27798 w 2429588"/>
              <a:gd name="connsiteY29" fmla="*/ 328112 h 3566210"/>
              <a:gd name="connsiteX30" fmla="*/ 374659 w 2429588"/>
              <a:gd name="connsiteY30" fmla="*/ 519770 h 3566210"/>
              <a:gd name="connsiteX31" fmla="*/ 819434 w 2429588"/>
              <a:gd name="connsiteY31" fmla="*/ 1204118 h 3566210"/>
              <a:gd name="connsiteX32" fmla="*/ 813183 w 2429588"/>
              <a:gd name="connsiteY32" fmla="*/ 1225992 h 3566210"/>
              <a:gd name="connsiteX33" fmla="*/ 47589 w 2429588"/>
              <a:gd name="connsiteY33" fmla="*/ 374985 h 3566210"/>
              <a:gd name="connsiteX34" fmla="*/ 286121 w 2429588"/>
              <a:gd name="connsiteY34" fmla="*/ 813508 h 3566210"/>
              <a:gd name="connsiteX35" fmla="*/ 762144 w 2429588"/>
              <a:gd name="connsiteY35" fmla="*/ 1167661 h 3566210"/>
              <a:gd name="connsiteX36" fmla="*/ 348619 w 2429588"/>
              <a:gd name="connsiteY36" fmla="*/ 551019 h 3566210"/>
              <a:gd name="connsiteX37" fmla="*/ 47589 w 2429588"/>
              <a:gd name="connsiteY37" fmla="*/ 374985 h 3566210"/>
              <a:gd name="connsiteX38" fmla="*/ 815267 w 2429588"/>
              <a:gd name="connsiteY38" fmla="*/ 1223908 h 3566210"/>
              <a:gd name="connsiteX39" fmla="*/ 813183 w 2429588"/>
              <a:gd name="connsiteY39" fmla="*/ 1196826 h 3566210"/>
              <a:gd name="connsiteX40" fmla="*/ 184043 w 2429588"/>
              <a:gd name="connsiteY40" fmla="*/ 487480 h 3566210"/>
              <a:gd name="connsiteX41" fmla="*/ 156959 w 2429588"/>
              <a:gd name="connsiteY41" fmla="*/ 484355 h 3566210"/>
              <a:gd name="connsiteX42" fmla="*/ 153835 w 2429588"/>
              <a:gd name="connsiteY42" fmla="*/ 511437 h 3566210"/>
              <a:gd name="connsiteX43" fmla="*/ 789226 w 2429588"/>
              <a:gd name="connsiteY43" fmla="*/ 1227034 h 3566210"/>
              <a:gd name="connsiteX44" fmla="*/ 814225 w 2429588"/>
              <a:gd name="connsiteY44" fmla="*/ 1227034 h 3566210"/>
              <a:gd name="connsiteX45" fmla="*/ 815267 w 2429588"/>
              <a:gd name="connsiteY45" fmla="*/ 1223908 h 3566210"/>
              <a:gd name="connsiteX46" fmla="*/ 1527738 w 2429588"/>
              <a:gd name="connsiteY46" fmla="*/ 1982211 h 3566210"/>
              <a:gd name="connsiteX47" fmla="*/ 1519405 w 2429588"/>
              <a:gd name="connsiteY47" fmla="*/ 1986378 h 3566210"/>
              <a:gd name="connsiteX48" fmla="*/ 1498572 w 2429588"/>
              <a:gd name="connsiteY48" fmla="*/ 1978044 h 3566210"/>
              <a:gd name="connsiteX49" fmla="*/ 1299622 w 2429588"/>
              <a:gd name="connsiteY49" fmla="*/ 1464524 h 3566210"/>
              <a:gd name="connsiteX50" fmla="*/ 1363161 w 2429588"/>
              <a:gd name="connsiteY50" fmla="*/ 892672 h 3566210"/>
              <a:gd name="connsiteX51" fmla="*/ 1378785 w 2429588"/>
              <a:gd name="connsiteY51" fmla="*/ 878089 h 3566210"/>
              <a:gd name="connsiteX52" fmla="*/ 1398577 w 2429588"/>
              <a:gd name="connsiteY52" fmla="*/ 887464 h 3566210"/>
              <a:gd name="connsiteX53" fmla="*/ 1561070 w 2429588"/>
              <a:gd name="connsiteY53" fmla="*/ 1399943 h 3566210"/>
              <a:gd name="connsiteX54" fmla="*/ 1533988 w 2429588"/>
              <a:gd name="connsiteY54" fmla="*/ 1970754 h 3566210"/>
              <a:gd name="connsiteX55" fmla="*/ 1527738 w 2429588"/>
              <a:gd name="connsiteY55" fmla="*/ 1982211 h 3566210"/>
              <a:gd name="connsiteX56" fmla="*/ 1390243 w 2429588"/>
              <a:gd name="connsiteY56" fmla="*/ 951003 h 3566210"/>
              <a:gd name="connsiteX57" fmla="*/ 1338162 w 2429588"/>
              <a:gd name="connsiteY57" fmla="*/ 1462440 h 3566210"/>
              <a:gd name="connsiteX58" fmla="*/ 1501698 w 2429588"/>
              <a:gd name="connsiteY58" fmla="*/ 1912423 h 3566210"/>
              <a:gd name="connsiteX59" fmla="*/ 1521488 w 2429588"/>
              <a:gd name="connsiteY59" fmla="*/ 1405151 h 3566210"/>
              <a:gd name="connsiteX60" fmla="*/ 1390243 w 2429588"/>
              <a:gd name="connsiteY60" fmla="*/ 951003 h 3566210"/>
              <a:gd name="connsiteX61" fmla="*/ 1532946 w 2429588"/>
              <a:gd name="connsiteY61" fmla="*/ 1960337 h 3566210"/>
              <a:gd name="connsiteX62" fmla="*/ 1423576 w 2429588"/>
              <a:gd name="connsiteY62" fmla="*/ 1186410 h 3566210"/>
              <a:gd name="connsiteX63" fmla="*/ 1402743 w 2429588"/>
              <a:gd name="connsiteY63" fmla="*/ 1168703 h 3566210"/>
              <a:gd name="connsiteX64" fmla="*/ 1385035 w 2429588"/>
              <a:gd name="connsiteY64" fmla="*/ 1189535 h 3566210"/>
              <a:gd name="connsiteX65" fmla="*/ 1496490 w 2429588"/>
              <a:gd name="connsiteY65" fmla="*/ 1974920 h 3566210"/>
              <a:gd name="connsiteX66" fmla="*/ 1521488 w 2429588"/>
              <a:gd name="connsiteY66" fmla="*/ 1985337 h 3566210"/>
              <a:gd name="connsiteX67" fmla="*/ 1526696 w 2429588"/>
              <a:gd name="connsiteY67" fmla="*/ 1982211 h 3566210"/>
              <a:gd name="connsiteX68" fmla="*/ 1532946 w 2429588"/>
              <a:gd name="connsiteY68" fmla="*/ 1960337 h 3566210"/>
              <a:gd name="connsiteX69" fmla="*/ 1644400 w 2429588"/>
              <a:gd name="connsiteY69" fmla="*/ 1766595 h 3566210"/>
              <a:gd name="connsiteX70" fmla="*/ 1637109 w 2429588"/>
              <a:gd name="connsiteY70" fmla="*/ 1772845 h 3566210"/>
              <a:gd name="connsiteX71" fmla="*/ 1616276 w 2429588"/>
              <a:gd name="connsiteY71" fmla="*/ 1775969 h 3566210"/>
              <a:gd name="connsiteX72" fmla="*/ 1604817 w 2429588"/>
              <a:gd name="connsiteY72" fmla="*/ 1758262 h 3566210"/>
              <a:gd name="connsiteX73" fmla="*/ 1720439 w 2429588"/>
              <a:gd name="connsiteY73" fmla="*/ 1197868 h 3566210"/>
              <a:gd name="connsiteX74" fmla="*/ 2152713 w 2429588"/>
              <a:gd name="connsiteY74" fmla="*/ 845799 h 3566210"/>
              <a:gd name="connsiteX75" fmla="*/ 2170420 w 2429588"/>
              <a:gd name="connsiteY75" fmla="*/ 848924 h 3566210"/>
              <a:gd name="connsiteX76" fmla="*/ 2177711 w 2429588"/>
              <a:gd name="connsiteY76" fmla="*/ 865590 h 3566210"/>
              <a:gd name="connsiteX77" fmla="*/ 2008968 w 2429588"/>
              <a:gd name="connsiteY77" fmla="*/ 1333279 h 3566210"/>
              <a:gd name="connsiteX78" fmla="*/ 1644400 w 2429588"/>
              <a:gd name="connsiteY78" fmla="*/ 1766595 h 3566210"/>
              <a:gd name="connsiteX79" fmla="*/ 1899598 w 2429588"/>
              <a:gd name="connsiteY79" fmla="*/ 1019750 h 3566210"/>
              <a:gd name="connsiteX80" fmla="*/ 1756896 w 2429588"/>
              <a:gd name="connsiteY80" fmla="*/ 1212451 h 3566210"/>
              <a:gd name="connsiteX81" fmla="*/ 1646482 w 2429588"/>
              <a:gd name="connsiteY81" fmla="*/ 1711389 h 3566210"/>
              <a:gd name="connsiteX82" fmla="*/ 1975637 w 2429588"/>
              <a:gd name="connsiteY82" fmla="*/ 1311405 h 3566210"/>
              <a:gd name="connsiteX83" fmla="*/ 2135005 w 2429588"/>
              <a:gd name="connsiteY83" fmla="*/ 890589 h 3566210"/>
              <a:gd name="connsiteX84" fmla="*/ 1899598 w 2429588"/>
              <a:gd name="connsiteY84" fmla="*/ 1019750 h 3566210"/>
              <a:gd name="connsiteX85" fmla="*/ 1643358 w 2429588"/>
              <a:gd name="connsiteY85" fmla="*/ 1763470 h 3566210"/>
              <a:gd name="connsiteX86" fmla="*/ 2014176 w 2429588"/>
              <a:gd name="connsiteY86" fmla="*/ 1071831 h 3566210"/>
              <a:gd name="connsiteX87" fmla="*/ 2008968 w 2429588"/>
              <a:gd name="connsiteY87" fmla="*/ 1044749 h 3566210"/>
              <a:gd name="connsiteX88" fmla="*/ 1981886 w 2429588"/>
              <a:gd name="connsiteY88" fmla="*/ 1049957 h 3566210"/>
              <a:gd name="connsiteX89" fmla="*/ 1606902 w 2429588"/>
              <a:gd name="connsiteY89" fmla="*/ 1750971 h 3566210"/>
              <a:gd name="connsiteX90" fmla="*/ 1619400 w 2429588"/>
              <a:gd name="connsiteY90" fmla="*/ 1775969 h 3566210"/>
              <a:gd name="connsiteX91" fmla="*/ 1638150 w 2429588"/>
              <a:gd name="connsiteY91" fmla="*/ 1771804 h 3566210"/>
              <a:gd name="connsiteX92" fmla="*/ 1643358 w 2429588"/>
              <a:gd name="connsiteY92" fmla="*/ 1763470 h 3566210"/>
              <a:gd name="connsiteX93" fmla="*/ 972552 w 2429588"/>
              <a:gd name="connsiteY93" fmla="*/ 1956171 h 3566210"/>
              <a:gd name="connsiteX94" fmla="*/ 956928 w 2429588"/>
              <a:gd name="connsiteY94" fmla="*/ 1960337 h 3566210"/>
              <a:gd name="connsiteX95" fmla="*/ 354868 w 2429588"/>
              <a:gd name="connsiteY95" fmla="*/ 1739512 h 3566210"/>
              <a:gd name="connsiteX96" fmla="*/ 1758 w 2429588"/>
              <a:gd name="connsiteY96" fmla="*/ 1228075 h 3566210"/>
              <a:gd name="connsiteX97" fmla="*/ 4882 w 2429588"/>
              <a:gd name="connsiteY97" fmla="*/ 1208284 h 3566210"/>
              <a:gd name="connsiteX98" fmla="*/ 23632 w 2429588"/>
              <a:gd name="connsiteY98" fmla="*/ 1200993 h 3566210"/>
              <a:gd name="connsiteX99" fmla="*/ 649648 w 2429588"/>
              <a:gd name="connsiteY99" fmla="*/ 1481190 h 3566210"/>
              <a:gd name="connsiteX100" fmla="*/ 977760 w 2429588"/>
              <a:gd name="connsiteY100" fmla="*/ 1935338 h 3566210"/>
              <a:gd name="connsiteX101" fmla="*/ 973593 w 2429588"/>
              <a:gd name="connsiteY101" fmla="*/ 1954088 h 3566210"/>
              <a:gd name="connsiteX102" fmla="*/ 972552 w 2429588"/>
              <a:gd name="connsiteY102" fmla="*/ 1956171 h 3566210"/>
              <a:gd name="connsiteX103" fmla="*/ 53839 w 2429588"/>
              <a:gd name="connsiteY103" fmla="*/ 1248907 h 3566210"/>
              <a:gd name="connsiteX104" fmla="*/ 378826 w 2429588"/>
              <a:gd name="connsiteY104" fmla="*/ 1709306 h 3566210"/>
              <a:gd name="connsiteX105" fmla="*/ 929846 w 2429588"/>
              <a:gd name="connsiteY105" fmla="*/ 1916588 h 3566210"/>
              <a:gd name="connsiteX106" fmla="*/ 625690 w 2429588"/>
              <a:gd name="connsiteY106" fmla="*/ 1512439 h 3566210"/>
              <a:gd name="connsiteX107" fmla="*/ 53839 w 2429588"/>
              <a:gd name="connsiteY107" fmla="*/ 1248907 h 3566210"/>
              <a:gd name="connsiteX108" fmla="*/ 973593 w 2429588"/>
              <a:gd name="connsiteY108" fmla="*/ 1954088 h 3566210"/>
              <a:gd name="connsiteX109" fmla="*/ 972552 w 2429588"/>
              <a:gd name="connsiteY109" fmla="*/ 1925963 h 3566210"/>
              <a:gd name="connsiteX110" fmla="*/ 278830 w 2429588"/>
              <a:gd name="connsiteY110" fmla="*/ 1360362 h 3566210"/>
              <a:gd name="connsiteX111" fmla="*/ 251748 w 2429588"/>
              <a:gd name="connsiteY111" fmla="*/ 1363486 h 3566210"/>
              <a:gd name="connsiteX112" fmla="*/ 254872 w 2429588"/>
              <a:gd name="connsiteY112" fmla="*/ 1390568 h 3566210"/>
              <a:gd name="connsiteX113" fmla="*/ 946511 w 2429588"/>
              <a:gd name="connsiteY113" fmla="*/ 1954088 h 3566210"/>
              <a:gd name="connsiteX114" fmla="*/ 972552 w 2429588"/>
              <a:gd name="connsiteY114" fmla="*/ 1954088 h 3566210"/>
              <a:gd name="connsiteX115" fmla="*/ 973593 w 2429588"/>
              <a:gd name="connsiteY115" fmla="*/ 1954088 h 3566210"/>
              <a:gd name="connsiteX116" fmla="*/ 1024633 w 2429588"/>
              <a:gd name="connsiteY116" fmla="*/ 2174912 h 3566210"/>
              <a:gd name="connsiteX117" fmla="*/ 1020466 w 2429588"/>
              <a:gd name="connsiteY117" fmla="*/ 2178037 h 3566210"/>
              <a:gd name="connsiteX118" fmla="*/ 525695 w 2429588"/>
              <a:gd name="connsiteY118" fmla="*/ 2259283 h 3566210"/>
              <a:gd name="connsiteX119" fmla="*/ 77796 w 2429588"/>
              <a:gd name="connsiteY119" fmla="*/ 2072832 h 3566210"/>
              <a:gd name="connsiteX120" fmla="*/ 74671 w 2429588"/>
              <a:gd name="connsiteY120" fmla="*/ 2057208 h 3566210"/>
              <a:gd name="connsiteX121" fmla="*/ 85088 w 2429588"/>
              <a:gd name="connsiteY121" fmla="*/ 2044709 h 3566210"/>
              <a:gd name="connsiteX122" fmla="*/ 564236 w 2429588"/>
              <a:gd name="connsiteY122" fmla="*/ 1948880 h 3566210"/>
              <a:gd name="connsiteX123" fmla="*/ 1023592 w 2429588"/>
              <a:gd name="connsiteY123" fmla="*/ 2145746 h 3566210"/>
              <a:gd name="connsiteX124" fmla="*/ 1031924 w 2429588"/>
              <a:gd name="connsiteY124" fmla="*/ 2163454 h 3566210"/>
              <a:gd name="connsiteX125" fmla="*/ 1024633 w 2429588"/>
              <a:gd name="connsiteY125" fmla="*/ 2174912 h 3566210"/>
              <a:gd name="connsiteX126" fmla="*/ 124669 w 2429588"/>
              <a:gd name="connsiteY126" fmla="*/ 2067624 h 3566210"/>
              <a:gd name="connsiteX127" fmla="*/ 526736 w 2429588"/>
              <a:gd name="connsiteY127" fmla="*/ 2218660 h 3566210"/>
              <a:gd name="connsiteX128" fmla="*/ 970469 w 2429588"/>
              <a:gd name="connsiteY128" fmla="*/ 2155121 h 3566210"/>
              <a:gd name="connsiteX129" fmla="*/ 557985 w 2429588"/>
              <a:gd name="connsiteY129" fmla="*/ 1985337 h 3566210"/>
              <a:gd name="connsiteX130" fmla="*/ 124669 w 2429588"/>
              <a:gd name="connsiteY130" fmla="*/ 2067624 h 3566210"/>
              <a:gd name="connsiteX131" fmla="*/ 1030883 w 2429588"/>
              <a:gd name="connsiteY131" fmla="*/ 2162413 h 3566210"/>
              <a:gd name="connsiteX132" fmla="*/ 1014217 w 2429588"/>
              <a:gd name="connsiteY132" fmla="*/ 2140538 h 3566210"/>
              <a:gd name="connsiteX133" fmla="*/ 392368 w 2429588"/>
              <a:gd name="connsiteY133" fmla="*/ 2074916 h 3566210"/>
              <a:gd name="connsiteX134" fmla="*/ 371535 w 2429588"/>
              <a:gd name="connsiteY134" fmla="*/ 2092623 h 3566210"/>
              <a:gd name="connsiteX135" fmla="*/ 389242 w 2429588"/>
              <a:gd name="connsiteY135" fmla="*/ 2113456 h 3566210"/>
              <a:gd name="connsiteX136" fmla="*/ 1009009 w 2429588"/>
              <a:gd name="connsiteY136" fmla="*/ 2179079 h 3566210"/>
              <a:gd name="connsiteX137" fmla="*/ 1024633 w 2429588"/>
              <a:gd name="connsiteY137" fmla="*/ 2174912 h 3566210"/>
              <a:gd name="connsiteX138" fmla="*/ 1030883 w 2429588"/>
              <a:gd name="connsiteY138" fmla="*/ 2162413 h 3566210"/>
              <a:gd name="connsiteX139" fmla="*/ 2116256 w 2429588"/>
              <a:gd name="connsiteY139" fmla="*/ 2151997 h 3566210"/>
              <a:gd name="connsiteX140" fmla="*/ 2110005 w 2429588"/>
              <a:gd name="connsiteY140" fmla="*/ 2157205 h 3566210"/>
              <a:gd name="connsiteX141" fmla="*/ 1681898 w 2429588"/>
              <a:gd name="connsiteY141" fmla="*/ 2372820 h 3566210"/>
              <a:gd name="connsiteX142" fmla="*/ 1663149 w 2429588"/>
              <a:gd name="connsiteY142" fmla="*/ 2368654 h 3566210"/>
              <a:gd name="connsiteX143" fmla="*/ 1657941 w 2429588"/>
              <a:gd name="connsiteY143" fmla="*/ 2349905 h 3566210"/>
              <a:gd name="connsiteX144" fmla="*/ 1948554 w 2429588"/>
              <a:gd name="connsiteY144" fmla="*/ 1823885 h 3566210"/>
              <a:gd name="connsiteX145" fmla="*/ 2409994 w 2429588"/>
              <a:gd name="connsiteY145" fmla="*/ 1653058 h 3566210"/>
              <a:gd name="connsiteX146" fmla="*/ 2426660 w 2429588"/>
              <a:gd name="connsiteY146" fmla="*/ 1662433 h 3566210"/>
              <a:gd name="connsiteX147" fmla="*/ 2427701 w 2429588"/>
              <a:gd name="connsiteY147" fmla="*/ 1681181 h 3566210"/>
              <a:gd name="connsiteX148" fmla="*/ 2116256 w 2429588"/>
              <a:gd name="connsiteY148" fmla="*/ 2151997 h 3566210"/>
              <a:gd name="connsiteX149" fmla="*/ 1703772 w 2429588"/>
              <a:gd name="connsiteY149" fmla="*/ 2324906 h 3566210"/>
              <a:gd name="connsiteX150" fmla="*/ 2083965 w 2429588"/>
              <a:gd name="connsiteY150" fmla="*/ 2128039 h 3566210"/>
              <a:gd name="connsiteX151" fmla="*/ 2090216 w 2429588"/>
              <a:gd name="connsiteY151" fmla="*/ 2122831 h 3566210"/>
              <a:gd name="connsiteX152" fmla="*/ 2376662 w 2429588"/>
              <a:gd name="connsiteY152" fmla="*/ 1693682 h 3566210"/>
              <a:gd name="connsiteX153" fmla="*/ 1971470 w 2429588"/>
              <a:gd name="connsiteY153" fmla="*/ 1854091 h 3566210"/>
              <a:gd name="connsiteX154" fmla="*/ 1703772 w 2429588"/>
              <a:gd name="connsiteY154" fmla="*/ 2324906 h 3566210"/>
              <a:gd name="connsiteX155" fmla="*/ 1691273 w 2429588"/>
              <a:gd name="connsiteY155" fmla="*/ 2366571 h 3566210"/>
              <a:gd name="connsiteX156" fmla="*/ 2219376 w 2429588"/>
              <a:gd name="connsiteY156" fmla="*/ 1829093 h 3566210"/>
              <a:gd name="connsiteX157" fmla="*/ 2220419 w 2429588"/>
              <a:gd name="connsiteY157" fmla="*/ 1802010 h 3566210"/>
              <a:gd name="connsiteX158" fmla="*/ 2193335 w 2429588"/>
              <a:gd name="connsiteY158" fmla="*/ 1800968 h 3566210"/>
              <a:gd name="connsiteX159" fmla="*/ 1661065 w 2429588"/>
              <a:gd name="connsiteY159" fmla="*/ 2343654 h 3566210"/>
              <a:gd name="connsiteX160" fmla="*/ 1664191 w 2429588"/>
              <a:gd name="connsiteY160" fmla="*/ 2370738 h 3566210"/>
              <a:gd name="connsiteX161" fmla="*/ 1689190 w 2429588"/>
              <a:gd name="connsiteY161" fmla="*/ 2369695 h 3566210"/>
              <a:gd name="connsiteX162" fmla="*/ 1691273 w 2429588"/>
              <a:gd name="connsiteY162" fmla="*/ 2366571 h 3566210"/>
              <a:gd name="connsiteX163" fmla="*/ 1638150 w 2429588"/>
              <a:gd name="connsiteY163" fmla="*/ 3541523 h 3566210"/>
              <a:gd name="connsiteX164" fmla="*/ 1635025 w 2429588"/>
              <a:gd name="connsiteY164" fmla="*/ 3525898 h 3566210"/>
              <a:gd name="connsiteX165" fmla="*/ 1487115 w 2429588"/>
              <a:gd name="connsiteY165" fmla="*/ 2934256 h 3566210"/>
              <a:gd name="connsiteX166" fmla="*/ 1192334 w 2429588"/>
              <a:gd name="connsiteY166" fmla="*/ 1905131 h 3566210"/>
              <a:gd name="connsiteX167" fmla="*/ 1073589 w 2429588"/>
              <a:gd name="connsiteY167" fmla="*/ 1274948 h 3566210"/>
              <a:gd name="connsiteX168" fmla="*/ 1051715 w 2429588"/>
              <a:gd name="connsiteY168" fmla="*/ 1258282 h 3566210"/>
              <a:gd name="connsiteX169" fmla="*/ 1035049 w 2429588"/>
              <a:gd name="connsiteY169" fmla="*/ 1280156 h 3566210"/>
              <a:gd name="connsiteX170" fmla="*/ 1154836 w 2429588"/>
              <a:gd name="connsiteY170" fmla="*/ 1915547 h 3566210"/>
              <a:gd name="connsiteX171" fmla="*/ 1450658 w 2429588"/>
              <a:gd name="connsiteY171" fmla="*/ 2947797 h 3566210"/>
              <a:gd name="connsiteX172" fmla="*/ 1597527 w 2429588"/>
              <a:gd name="connsiteY172" fmla="*/ 3534232 h 3566210"/>
              <a:gd name="connsiteX173" fmla="*/ 1600652 w 2429588"/>
              <a:gd name="connsiteY173" fmla="*/ 3550897 h 3566210"/>
              <a:gd name="connsiteX174" fmla="*/ 1623567 w 2429588"/>
              <a:gd name="connsiteY174" fmla="*/ 3565480 h 3566210"/>
              <a:gd name="connsiteX175" fmla="*/ 1631901 w 2429588"/>
              <a:gd name="connsiteY175" fmla="*/ 3561314 h 3566210"/>
              <a:gd name="connsiteX176" fmla="*/ 1638150 w 2429588"/>
              <a:gd name="connsiteY176" fmla="*/ 3541523 h 3566210"/>
              <a:gd name="connsiteX177" fmla="*/ 1201709 w 2429588"/>
              <a:gd name="connsiteY177" fmla="*/ 1943672 h 3566210"/>
              <a:gd name="connsiteX178" fmla="*/ 818391 w 2429588"/>
              <a:gd name="connsiteY178" fmla="*/ 1202034 h 3566210"/>
              <a:gd name="connsiteX179" fmla="*/ 792350 w 2429588"/>
              <a:gd name="connsiteY179" fmla="*/ 1193702 h 3566210"/>
              <a:gd name="connsiteX180" fmla="*/ 784018 w 2429588"/>
              <a:gd name="connsiteY180" fmla="*/ 1219743 h 3566210"/>
              <a:gd name="connsiteX181" fmla="*/ 1167335 w 2429588"/>
              <a:gd name="connsiteY181" fmla="*/ 1959296 h 3566210"/>
              <a:gd name="connsiteX182" fmla="*/ 1193376 w 2429588"/>
              <a:gd name="connsiteY182" fmla="*/ 1968670 h 3566210"/>
              <a:gd name="connsiteX183" fmla="*/ 1197543 w 2429588"/>
              <a:gd name="connsiteY183" fmla="*/ 1965545 h 3566210"/>
              <a:gd name="connsiteX184" fmla="*/ 1201709 w 2429588"/>
              <a:gd name="connsiteY184" fmla="*/ 1943672 h 3566210"/>
              <a:gd name="connsiteX185" fmla="*/ 1508989 w 2429588"/>
              <a:gd name="connsiteY185" fmla="*/ 3005086 h 3566210"/>
              <a:gd name="connsiteX186" fmla="*/ 1520446 w 2429588"/>
              <a:gd name="connsiteY186" fmla="*/ 2571770 h 3566210"/>
              <a:gd name="connsiteX187" fmla="*/ 1532946 w 2429588"/>
              <a:gd name="connsiteY187" fmla="*/ 1965545 h 3566210"/>
              <a:gd name="connsiteX188" fmla="*/ 1511071 w 2429588"/>
              <a:gd name="connsiteY188" fmla="*/ 1948880 h 3566210"/>
              <a:gd name="connsiteX189" fmla="*/ 1494406 w 2429588"/>
              <a:gd name="connsiteY189" fmla="*/ 1970754 h 3566210"/>
              <a:gd name="connsiteX190" fmla="*/ 1481907 w 2429588"/>
              <a:gd name="connsiteY190" fmla="*/ 2566562 h 3566210"/>
              <a:gd name="connsiteX191" fmla="*/ 1471490 w 2429588"/>
              <a:gd name="connsiteY191" fmla="*/ 3017586 h 3566210"/>
              <a:gd name="connsiteX192" fmla="*/ 1496490 w 2429588"/>
              <a:gd name="connsiteY192" fmla="*/ 3030085 h 3566210"/>
              <a:gd name="connsiteX193" fmla="*/ 1503780 w 2429588"/>
              <a:gd name="connsiteY193" fmla="*/ 3025918 h 3566210"/>
              <a:gd name="connsiteX194" fmla="*/ 1508989 w 2429588"/>
              <a:gd name="connsiteY194" fmla="*/ 3005086 h 3566210"/>
              <a:gd name="connsiteX195" fmla="*/ 1536071 w 2429588"/>
              <a:gd name="connsiteY195" fmla="*/ 2475941 h 3566210"/>
              <a:gd name="connsiteX196" fmla="*/ 1555862 w 2429588"/>
              <a:gd name="connsiteY196" fmla="*/ 2304073 h 3566210"/>
              <a:gd name="connsiteX197" fmla="*/ 1583985 w 2429588"/>
              <a:gd name="connsiteY197" fmla="*/ 2067624 h 3566210"/>
              <a:gd name="connsiteX198" fmla="*/ 1644400 w 2429588"/>
              <a:gd name="connsiteY198" fmla="*/ 1747846 h 3566210"/>
              <a:gd name="connsiteX199" fmla="*/ 1629817 w 2429588"/>
              <a:gd name="connsiteY199" fmla="*/ 1723888 h 3566210"/>
              <a:gd name="connsiteX200" fmla="*/ 1605860 w 2429588"/>
              <a:gd name="connsiteY200" fmla="*/ 1738471 h 3566210"/>
              <a:gd name="connsiteX201" fmla="*/ 1544404 w 2429588"/>
              <a:gd name="connsiteY201" fmla="*/ 2064500 h 3566210"/>
              <a:gd name="connsiteX202" fmla="*/ 1517322 w 2429588"/>
              <a:gd name="connsiteY202" fmla="*/ 2297824 h 3566210"/>
              <a:gd name="connsiteX203" fmla="*/ 1497531 w 2429588"/>
              <a:gd name="connsiteY203" fmla="*/ 2482191 h 3566210"/>
              <a:gd name="connsiteX204" fmla="*/ 1521488 w 2429588"/>
              <a:gd name="connsiteY204" fmla="*/ 2496774 h 3566210"/>
              <a:gd name="connsiteX205" fmla="*/ 1529821 w 2429588"/>
              <a:gd name="connsiteY205" fmla="*/ 2492607 h 3566210"/>
              <a:gd name="connsiteX206" fmla="*/ 1536071 w 2429588"/>
              <a:gd name="connsiteY206" fmla="*/ 2475941 h 3566210"/>
              <a:gd name="connsiteX207" fmla="*/ 1510030 w 2429588"/>
              <a:gd name="connsiteY207" fmla="*/ 2733222 h 3566210"/>
              <a:gd name="connsiteX208" fmla="*/ 1719396 w 2429588"/>
              <a:gd name="connsiteY208" fmla="*/ 2331155 h 3566210"/>
              <a:gd name="connsiteX209" fmla="*/ 1720439 w 2429588"/>
              <a:gd name="connsiteY209" fmla="*/ 2303032 h 3566210"/>
              <a:gd name="connsiteX210" fmla="*/ 1693356 w 2429588"/>
              <a:gd name="connsiteY210" fmla="*/ 2301989 h 3566210"/>
              <a:gd name="connsiteX211" fmla="*/ 1471490 w 2429588"/>
              <a:gd name="connsiteY211" fmla="*/ 2729055 h 3566210"/>
              <a:gd name="connsiteX212" fmla="*/ 1489197 w 2429588"/>
              <a:gd name="connsiteY212" fmla="*/ 2749888 h 3566210"/>
              <a:gd name="connsiteX213" fmla="*/ 1503780 w 2429588"/>
              <a:gd name="connsiteY213" fmla="*/ 2744680 h 3566210"/>
              <a:gd name="connsiteX214" fmla="*/ 1510030 w 2429588"/>
              <a:gd name="connsiteY214" fmla="*/ 2733222 h 3566210"/>
              <a:gd name="connsiteX215" fmla="*/ 1354828 w 2429588"/>
              <a:gd name="connsiteY215" fmla="*/ 2501982 h 3566210"/>
              <a:gd name="connsiteX216" fmla="*/ 1093380 w 2429588"/>
              <a:gd name="connsiteY216" fmla="*/ 2133247 h 3566210"/>
              <a:gd name="connsiteX217" fmla="*/ 954845 w 2429588"/>
              <a:gd name="connsiteY217" fmla="*/ 1871799 h 3566210"/>
              <a:gd name="connsiteX218" fmla="*/ 929846 w 2429588"/>
              <a:gd name="connsiteY218" fmla="*/ 1859299 h 3566210"/>
              <a:gd name="connsiteX219" fmla="*/ 917345 w 2429588"/>
              <a:gd name="connsiteY219" fmla="*/ 1884298 h 3566210"/>
              <a:gd name="connsiteX220" fmla="*/ 1062131 w 2429588"/>
              <a:gd name="connsiteY220" fmla="*/ 2156162 h 3566210"/>
              <a:gd name="connsiteX221" fmla="*/ 1320455 w 2429588"/>
              <a:gd name="connsiteY221" fmla="*/ 2520731 h 3566210"/>
              <a:gd name="connsiteX222" fmla="*/ 1347537 w 2429588"/>
              <a:gd name="connsiteY222" fmla="*/ 2528023 h 3566210"/>
              <a:gd name="connsiteX223" fmla="*/ 1350662 w 2429588"/>
              <a:gd name="connsiteY223" fmla="*/ 2525939 h 3566210"/>
              <a:gd name="connsiteX224" fmla="*/ 1354828 w 2429588"/>
              <a:gd name="connsiteY224" fmla="*/ 2501982 h 3566210"/>
              <a:gd name="connsiteX225" fmla="*/ 1266290 w 2429588"/>
              <a:gd name="connsiteY225" fmla="*/ 2365530 h 3566210"/>
              <a:gd name="connsiteX226" fmla="*/ 995467 w 2429588"/>
              <a:gd name="connsiteY226" fmla="*/ 2140538 h 3566210"/>
              <a:gd name="connsiteX227" fmla="*/ 969427 w 2429588"/>
              <a:gd name="connsiteY227" fmla="*/ 2149913 h 3566210"/>
              <a:gd name="connsiteX228" fmla="*/ 978801 w 2429588"/>
              <a:gd name="connsiteY228" fmla="*/ 2175953 h 3566210"/>
              <a:gd name="connsiteX229" fmla="*/ 1232958 w 2429588"/>
              <a:gd name="connsiteY229" fmla="*/ 2386362 h 3566210"/>
              <a:gd name="connsiteX230" fmla="*/ 1260040 w 2429588"/>
              <a:gd name="connsiteY230" fmla="*/ 2392612 h 3566210"/>
              <a:gd name="connsiteX231" fmla="*/ 1262124 w 2429588"/>
              <a:gd name="connsiteY231" fmla="*/ 2390528 h 3566210"/>
              <a:gd name="connsiteX232" fmla="*/ 1266290 w 2429588"/>
              <a:gd name="connsiteY232" fmla="*/ 2365530 h 356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2429588" h="3566210">
                <a:moveTo>
                  <a:pt x="1066298" y="1291614"/>
                </a:moveTo>
                <a:cubicBezTo>
                  <a:pt x="1063173" y="1294739"/>
                  <a:pt x="1059007" y="1295780"/>
                  <a:pt x="1054841" y="1296822"/>
                </a:cubicBezTo>
                <a:cubicBezTo>
                  <a:pt x="1047548" y="1296822"/>
                  <a:pt x="1041299" y="1293698"/>
                  <a:pt x="1037132" y="1287448"/>
                </a:cubicBezTo>
                <a:cubicBezTo>
                  <a:pt x="1035049" y="1284323"/>
                  <a:pt x="828807" y="960378"/>
                  <a:pt x="797558" y="531228"/>
                </a:cubicBezTo>
                <a:cubicBezTo>
                  <a:pt x="777769" y="255198"/>
                  <a:pt x="944429" y="17708"/>
                  <a:pt x="951719" y="8333"/>
                </a:cubicBezTo>
                <a:cubicBezTo>
                  <a:pt x="954845" y="3125"/>
                  <a:pt x="961094" y="0"/>
                  <a:pt x="967344" y="0"/>
                </a:cubicBezTo>
                <a:cubicBezTo>
                  <a:pt x="973593" y="0"/>
                  <a:pt x="979843" y="3125"/>
                  <a:pt x="982968" y="7291"/>
                </a:cubicBezTo>
                <a:cubicBezTo>
                  <a:pt x="989218" y="15624"/>
                  <a:pt x="1142337" y="215616"/>
                  <a:pt x="1178794" y="593726"/>
                </a:cubicBezTo>
                <a:cubicBezTo>
                  <a:pt x="1215251" y="971835"/>
                  <a:pt x="1076714" y="1271824"/>
                  <a:pt x="1071506" y="1285364"/>
                </a:cubicBezTo>
                <a:cubicBezTo>
                  <a:pt x="1070465" y="1287448"/>
                  <a:pt x="1068381" y="1289531"/>
                  <a:pt x="1066298" y="1291614"/>
                </a:cubicBezTo>
                <a:close/>
                <a:moveTo>
                  <a:pt x="968385" y="54165"/>
                </a:moveTo>
                <a:cubicBezTo>
                  <a:pt x="927762" y="120828"/>
                  <a:pt x="821516" y="315612"/>
                  <a:pt x="837141" y="528104"/>
                </a:cubicBezTo>
                <a:cubicBezTo>
                  <a:pt x="862140" y="868714"/>
                  <a:pt x="999634" y="1141621"/>
                  <a:pt x="1050674" y="1232242"/>
                </a:cubicBezTo>
                <a:cubicBezTo>
                  <a:pt x="1086089" y="1142662"/>
                  <a:pt x="1168378" y="890589"/>
                  <a:pt x="1140253" y="596851"/>
                </a:cubicBezTo>
                <a:cubicBezTo>
                  <a:pt x="1111089" y="303112"/>
                  <a:pt x="1007967" y="116662"/>
                  <a:pt x="968385" y="54165"/>
                </a:cubicBezTo>
                <a:close/>
                <a:moveTo>
                  <a:pt x="1073589" y="1275989"/>
                </a:moveTo>
                <a:cubicBezTo>
                  <a:pt x="1056923" y="984335"/>
                  <a:pt x="997551" y="280197"/>
                  <a:pt x="997551" y="272906"/>
                </a:cubicBezTo>
                <a:cubicBezTo>
                  <a:pt x="996510" y="262489"/>
                  <a:pt x="987135" y="254156"/>
                  <a:pt x="976719" y="255198"/>
                </a:cubicBezTo>
                <a:cubicBezTo>
                  <a:pt x="966302" y="256239"/>
                  <a:pt x="957969" y="265614"/>
                  <a:pt x="959010" y="276030"/>
                </a:cubicBezTo>
                <a:cubicBezTo>
                  <a:pt x="960053" y="283322"/>
                  <a:pt x="1018384" y="986418"/>
                  <a:pt x="1035049" y="1278073"/>
                </a:cubicBezTo>
                <a:cubicBezTo>
                  <a:pt x="1036091" y="1288490"/>
                  <a:pt x="1044424" y="1296822"/>
                  <a:pt x="1055882" y="1296822"/>
                </a:cubicBezTo>
                <a:cubicBezTo>
                  <a:pt x="1060049" y="1296822"/>
                  <a:pt x="1064215" y="1294739"/>
                  <a:pt x="1067340" y="1291614"/>
                </a:cubicBezTo>
                <a:cubicBezTo>
                  <a:pt x="1070465" y="1287448"/>
                  <a:pt x="1073589" y="1282240"/>
                  <a:pt x="1073589" y="1275989"/>
                </a:cubicBezTo>
                <a:close/>
                <a:moveTo>
                  <a:pt x="813183" y="1225992"/>
                </a:moveTo>
                <a:cubicBezTo>
                  <a:pt x="813183" y="1225992"/>
                  <a:pt x="813183" y="1225992"/>
                  <a:pt x="813183" y="1225992"/>
                </a:cubicBezTo>
                <a:cubicBezTo>
                  <a:pt x="806933" y="1231200"/>
                  <a:pt x="797558" y="1232242"/>
                  <a:pt x="791309" y="1228075"/>
                </a:cubicBezTo>
                <a:cubicBezTo>
                  <a:pt x="776726" y="1219743"/>
                  <a:pt x="428824" y="1028083"/>
                  <a:pt x="257998" y="839549"/>
                </a:cubicBezTo>
                <a:cubicBezTo>
                  <a:pt x="88212" y="653099"/>
                  <a:pt x="13216" y="443732"/>
                  <a:pt x="4882" y="349986"/>
                </a:cubicBezTo>
                <a:cubicBezTo>
                  <a:pt x="3841" y="343736"/>
                  <a:pt x="6966" y="337486"/>
                  <a:pt x="11133" y="333320"/>
                </a:cubicBezTo>
                <a:cubicBezTo>
                  <a:pt x="15299" y="329153"/>
                  <a:pt x="21549" y="327070"/>
                  <a:pt x="27798" y="328112"/>
                </a:cubicBezTo>
                <a:cubicBezTo>
                  <a:pt x="34048" y="329153"/>
                  <a:pt x="173626" y="357277"/>
                  <a:pt x="374659" y="519770"/>
                </a:cubicBezTo>
                <a:cubicBezTo>
                  <a:pt x="585068" y="689556"/>
                  <a:pt x="759019" y="1029125"/>
                  <a:pt x="819434" y="1204118"/>
                </a:cubicBezTo>
                <a:cubicBezTo>
                  <a:pt x="821516" y="1212451"/>
                  <a:pt x="819434" y="1220784"/>
                  <a:pt x="813183" y="1225992"/>
                </a:cubicBezTo>
                <a:close/>
                <a:moveTo>
                  <a:pt x="47589" y="374985"/>
                </a:moveTo>
                <a:cubicBezTo>
                  <a:pt x="66339" y="471856"/>
                  <a:pt x="140294" y="653099"/>
                  <a:pt x="286121" y="813508"/>
                </a:cubicBezTo>
                <a:cubicBezTo>
                  <a:pt x="416324" y="956211"/>
                  <a:pt x="661106" y="1107247"/>
                  <a:pt x="762144" y="1167661"/>
                </a:cubicBezTo>
                <a:cubicBezTo>
                  <a:pt x="687147" y="980168"/>
                  <a:pt x="525695" y="693722"/>
                  <a:pt x="348619" y="551019"/>
                </a:cubicBezTo>
                <a:cubicBezTo>
                  <a:pt x="207999" y="436440"/>
                  <a:pt x="96546" y="391651"/>
                  <a:pt x="47589" y="374985"/>
                </a:cubicBezTo>
                <a:close/>
                <a:moveTo>
                  <a:pt x="815267" y="1223908"/>
                </a:moveTo>
                <a:cubicBezTo>
                  <a:pt x="822558" y="1215576"/>
                  <a:pt x="821516" y="1203076"/>
                  <a:pt x="813183" y="1196826"/>
                </a:cubicBezTo>
                <a:cubicBezTo>
                  <a:pt x="594442" y="1014542"/>
                  <a:pt x="188208" y="492688"/>
                  <a:pt x="184043" y="487480"/>
                </a:cubicBezTo>
                <a:cubicBezTo>
                  <a:pt x="177792" y="479147"/>
                  <a:pt x="165293" y="477064"/>
                  <a:pt x="156959" y="484355"/>
                </a:cubicBezTo>
                <a:cubicBezTo>
                  <a:pt x="147585" y="490605"/>
                  <a:pt x="146544" y="503104"/>
                  <a:pt x="153835" y="511437"/>
                </a:cubicBezTo>
                <a:cubicBezTo>
                  <a:pt x="170501" y="533312"/>
                  <a:pt x="567360" y="1041624"/>
                  <a:pt x="789226" y="1227034"/>
                </a:cubicBezTo>
                <a:cubicBezTo>
                  <a:pt x="796517" y="1233283"/>
                  <a:pt x="806933" y="1233283"/>
                  <a:pt x="814225" y="1227034"/>
                </a:cubicBezTo>
                <a:cubicBezTo>
                  <a:pt x="814225" y="1225992"/>
                  <a:pt x="815267" y="1224951"/>
                  <a:pt x="815267" y="1223908"/>
                </a:cubicBezTo>
                <a:close/>
                <a:moveTo>
                  <a:pt x="1527738" y="1982211"/>
                </a:moveTo>
                <a:cubicBezTo>
                  <a:pt x="1525654" y="1984294"/>
                  <a:pt x="1522530" y="1985337"/>
                  <a:pt x="1519405" y="1986378"/>
                </a:cubicBezTo>
                <a:cubicBezTo>
                  <a:pt x="1511071" y="1988461"/>
                  <a:pt x="1503780" y="1985337"/>
                  <a:pt x="1498572" y="1978044"/>
                </a:cubicBezTo>
                <a:cubicBezTo>
                  <a:pt x="1491281" y="1966587"/>
                  <a:pt x="1316288" y="1707222"/>
                  <a:pt x="1299622" y="1464524"/>
                </a:cubicBezTo>
                <a:cubicBezTo>
                  <a:pt x="1282957" y="1223908"/>
                  <a:pt x="1360036" y="906213"/>
                  <a:pt x="1363161" y="892672"/>
                </a:cubicBezTo>
                <a:cubicBezTo>
                  <a:pt x="1365244" y="885381"/>
                  <a:pt x="1371495" y="879131"/>
                  <a:pt x="1378785" y="878089"/>
                </a:cubicBezTo>
                <a:cubicBezTo>
                  <a:pt x="1386076" y="877048"/>
                  <a:pt x="1394410" y="880173"/>
                  <a:pt x="1398577" y="887464"/>
                </a:cubicBezTo>
                <a:cubicBezTo>
                  <a:pt x="1479823" y="1021833"/>
                  <a:pt x="1536071" y="1154120"/>
                  <a:pt x="1561070" y="1399943"/>
                </a:cubicBezTo>
                <a:cubicBezTo>
                  <a:pt x="1585028" y="1640558"/>
                  <a:pt x="1533988" y="1966587"/>
                  <a:pt x="1533988" y="1970754"/>
                </a:cubicBezTo>
                <a:cubicBezTo>
                  <a:pt x="1532946" y="1975962"/>
                  <a:pt x="1530862" y="1980128"/>
                  <a:pt x="1527738" y="1982211"/>
                </a:cubicBezTo>
                <a:close/>
                <a:moveTo>
                  <a:pt x="1390243" y="951003"/>
                </a:moveTo>
                <a:cubicBezTo>
                  <a:pt x="1369411" y="1049957"/>
                  <a:pt x="1325663" y="1282240"/>
                  <a:pt x="1338162" y="1462440"/>
                </a:cubicBezTo>
                <a:cubicBezTo>
                  <a:pt x="1349619" y="1637434"/>
                  <a:pt x="1451699" y="1827009"/>
                  <a:pt x="1501698" y="1912423"/>
                </a:cubicBezTo>
                <a:cubicBezTo>
                  <a:pt x="1515238" y="1811385"/>
                  <a:pt x="1539196" y="1583269"/>
                  <a:pt x="1521488" y="1405151"/>
                </a:cubicBezTo>
                <a:cubicBezTo>
                  <a:pt x="1500655" y="1191618"/>
                  <a:pt x="1455866" y="1066623"/>
                  <a:pt x="1390243" y="951003"/>
                </a:cubicBezTo>
                <a:close/>
                <a:moveTo>
                  <a:pt x="1532946" y="1960337"/>
                </a:moveTo>
                <a:cubicBezTo>
                  <a:pt x="1470449" y="1806176"/>
                  <a:pt x="1424617" y="1192659"/>
                  <a:pt x="1423576" y="1186410"/>
                </a:cubicBezTo>
                <a:cubicBezTo>
                  <a:pt x="1422533" y="1175994"/>
                  <a:pt x="1413160" y="1167661"/>
                  <a:pt x="1402743" y="1168703"/>
                </a:cubicBezTo>
                <a:cubicBezTo>
                  <a:pt x="1392327" y="1169744"/>
                  <a:pt x="1383994" y="1179119"/>
                  <a:pt x="1385035" y="1189535"/>
                </a:cubicBezTo>
                <a:cubicBezTo>
                  <a:pt x="1387119" y="1214535"/>
                  <a:pt x="1431908" y="1815551"/>
                  <a:pt x="1496490" y="1974920"/>
                </a:cubicBezTo>
                <a:cubicBezTo>
                  <a:pt x="1500655" y="1985337"/>
                  <a:pt x="1512114" y="1989502"/>
                  <a:pt x="1521488" y="1985337"/>
                </a:cubicBezTo>
                <a:cubicBezTo>
                  <a:pt x="1523572" y="1984294"/>
                  <a:pt x="1525654" y="1983253"/>
                  <a:pt x="1526696" y="1982211"/>
                </a:cubicBezTo>
                <a:cubicBezTo>
                  <a:pt x="1533988" y="1977003"/>
                  <a:pt x="1536071" y="1968670"/>
                  <a:pt x="1532946" y="1960337"/>
                </a:cubicBezTo>
                <a:close/>
                <a:moveTo>
                  <a:pt x="1644400" y="1766595"/>
                </a:moveTo>
                <a:lnTo>
                  <a:pt x="1637109" y="1772845"/>
                </a:lnTo>
                <a:cubicBezTo>
                  <a:pt x="1630858" y="1778053"/>
                  <a:pt x="1622526" y="1779094"/>
                  <a:pt x="1616276" y="1775969"/>
                </a:cubicBezTo>
                <a:cubicBezTo>
                  <a:pt x="1608984" y="1772845"/>
                  <a:pt x="1604817" y="1765553"/>
                  <a:pt x="1604817" y="1758262"/>
                </a:cubicBezTo>
                <a:cubicBezTo>
                  <a:pt x="1604817" y="1744720"/>
                  <a:pt x="1613151" y="1435358"/>
                  <a:pt x="1720439" y="1197868"/>
                </a:cubicBezTo>
                <a:cubicBezTo>
                  <a:pt x="1798561" y="1023917"/>
                  <a:pt x="1949596" y="902047"/>
                  <a:pt x="2152713" y="845799"/>
                </a:cubicBezTo>
                <a:cubicBezTo>
                  <a:pt x="2158963" y="843716"/>
                  <a:pt x="2165212" y="845799"/>
                  <a:pt x="2170420" y="848924"/>
                </a:cubicBezTo>
                <a:cubicBezTo>
                  <a:pt x="2175628" y="853090"/>
                  <a:pt x="2177711" y="859340"/>
                  <a:pt x="2177711" y="865590"/>
                </a:cubicBezTo>
                <a:cubicBezTo>
                  <a:pt x="2177711" y="873923"/>
                  <a:pt x="2166253" y="1072873"/>
                  <a:pt x="2008968" y="1333279"/>
                </a:cubicBezTo>
                <a:cubicBezTo>
                  <a:pt x="1868349" y="1565561"/>
                  <a:pt x="1680857" y="1734304"/>
                  <a:pt x="1644400" y="1766595"/>
                </a:cubicBezTo>
                <a:close/>
                <a:moveTo>
                  <a:pt x="1899598" y="1019750"/>
                </a:moveTo>
                <a:cubicBezTo>
                  <a:pt x="1839183" y="1072873"/>
                  <a:pt x="1791269" y="1137454"/>
                  <a:pt x="1756896" y="1212451"/>
                </a:cubicBezTo>
                <a:cubicBezTo>
                  <a:pt x="1676690" y="1390568"/>
                  <a:pt x="1652733" y="1615560"/>
                  <a:pt x="1646482" y="1711389"/>
                </a:cubicBezTo>
                <a:cubicBezTo>
                  <a:pt x="1712105" y="1650974"/>
                  <a:pt x="1860015" y="1503064"/>
                  <a:pt x="1975637" y="1311405"/>
                </a:cubicBezTo>
                <a:cubicBezTo>
                  <a:pt x="2094381" y="1115580"/>
                  <a:pt x="2126672" y="953086"/>
                  <a:pt x="2135005" y="890589"/>
                </a:cubicBezTo>
                <a:cubicBezTo>
                  <a:pt x="2043342" y="919754"/>
                  <a:pt x="1964178" y="962461"/>
                  <a:pt x="1899598" y="1019750"/>
                </a:cubicBezTo>
                <a:close/>
                <a:moveTo>
                  <a:pt x="1643358" y="1763470"/>
                </a:moveTo>
                <a:cubicBezTo>
                  <a:pt x="1721480" y="1520771"/>
                  <a:pt x="2011051" y="1075998"/>
                  <a:pt x="2014176" y="1071831"/>
                </a:cubicBezTo>
                <a:cubicBezTo>
                  <a:pt x="2020426" y="1062457"/>
                  <a:pt x="2017302" y="1050999"/>
                  <a:pt x="2008968" y="1044749"/>
                </a:cubicBezTo>
                <a:cubicBezTo>
                  <a:pt x="1999593" y="1038500"/>
                  <a:pt x="1988136" y="1041624"/>
                  <a:pt x="1981886" y="1049957"/>
                </a:cubicBezTo>
                <a:cubicBezTo>
                  <a:pt x="1969386" y="1068706"/>
                  <a:pt x="1687106" y="1504105"/>
                  <a:pt x="1606902" y="1750971"/>
                </a:cubicBezTo>
                <a:cubicBezTo>
                  <a:pt x="1603776" y="1761387"/>
                  <a:pt x="1608984" y="1771804"/>
                  <a:pt x="1619400" y="1775969"/>
                </a:cubicBezTo>
                <a:cubicBezTo>
                  <a:pt x="1625650" y="1778053"/>
                  <a:pt x="1632942" y="1775969"/>
                  <a:pt x="1638150" y="1771804"/>
                </a:cubicBezTo>
                <a:cubicBezTo>
                  <a:pt x="1640233" y="1769720"/>
                  <a:pt x="1642317" y="1767637"/>
                  <a:pt x="1643358" y="1763470"/>
                </a:cubicBezTo>
                <a:close/>
                <a:moveTo>
                  <a:pt x="972552" y="1956171"/>
                </a:moveTo>
                <a:cubicBezTo>
                  <a:pt x="968385" y="1960337"/>
                  <a:pt x="962136" y="1961379"/>
                  <a:pt x="956928" y="1960337"/>
                </a:cubicBezTo>
                <a:cubicBezTo>
                  <a:pt x="941303" y="1958253"/>
                  <a:pt x="561110" y="1900964"/>
                  <a:pt x="354868" y="1739512"/>
                </a:cubicBezTo>
                <a:cubicBezTo>
                  <a:pt x="148627" y="1577019"/>
                  <a:pt x="8008" y="1242658"/>
                  <a:pt x="1758" y="1228075"/>
                </a:cubicBezTo>
                <a:cubicBezTo>
                  <a:pt x="-1367" y="1221825"/>
                  <a:pt x="-326" y="1213492"/>
                  <a:pt x="4882" y="1208284"/>
                </a:cubicBezTo>
                <a:cubicBezTo>
                  <a:pt x="9049" y="1203076"/>
                  <a:pt x="16341" y="1199952"/>
                  <a:pt x="23632" y="1200993"/>
                </a:cubicBezTo>
                <a:cubicBezTo>
                  <a:pt x="39257" y="1204118"/>
                  <a:pt x="398617" y="1275989"/>
                  <a:pt x="649648" y="1481190"/>
                </a:cubicBezTo>
                <a:cubicBezTo>
                  <a:pt x="902764" y="1686390"/>
                  <a:pt x="974635" y="1924922"/>
                  <a:pt x="977760" y="1935338"/>
                </a:cubicBezTo>
                <a:cubicBezTo>
                  <a:pt x="979843" y="1941588"/>
                  <a:pt x="977760" y="1948880"/>
                  <a:pt x="973593" y="1954088"/>
                </a:cubicBezTo>
                <a:cubicBezTo>
                  <a:pt x="973593" y="1955129"/>
                  <a:pt x="973593" y="1955129"/>
                  <a:pt x="972552" y="1956171"/>
                </a:cubicBezTo>
                <a:close/>
                <a:moveTo>
                  <a:pt x="53839" y="1248907"/>
                </a:moveTo>
                <a:cubicBezTo>
                  <a:pt x="95504" y="1339529"/>
                  <a:pt x="218415" y="1583269"/>
                  <a:pt x="378826" y="1709306"/>
                </a:cubicBezTo>
                <a:cubicBezTo>
                  <a:pt x="543403" y="1838467"/>
                  <a:pt x="832974" y="1899923"/>
                  <a:pt x="929846" y="1916588"/>
                </a:cubicBezTo>
                <a:cubicBezTo>
                  <a:pt x="901721" y="1846800"/>
                  <a:pt x="817350" y="1667641"/>
                  <a:pt x="625690" y="1512439"/>
                </a:cubicBezTo>
                <a:cubicBezTo>
                  <a:pt x="427782" y="1350987"/>
                  <a:pt x="153835" y="1272865"/>
                  <a:pt x="53839" y="1248907"/>
                </a:cubicBezTo>
                <a:close/>
                <a:moveTo>
                  <a:pt x="973593" y="1954088"/>
                </a:moveTo>
                <a:cubicBezTo>
                  <a:pt x="980885" y="1945754"/>
                  <a:pt x="980885" y="1934297"/>
                  <a:pt x="972552" y="1925963"/>
                </a:cubicBezTo>
                <a:cubicBezTo>
                  <a:pt x="782977" y="1749928"/>
                  <a:pt x="282997" y="1363486"/>
                  <a:pt x="278830" y="1360362"/>
                </a:cubicBezTo>
                <a:cubicBezTo>
                  <a:pt x="270497" y="1354111"/>
                  <a:pt x="257998" y="1355154"/>
                  <a:pt x="251748" y="1363486"/>
                </a:cubicBezTo>
                <a:cubicBezTo>
                  <a:pt x="245497" y="1371820"/>
                  <a:pt x="246540" y="1384319"/>
                  <a:pt x="254872" y="1390568"/>
                </a:cubicBezTo>
                <a:cubicBezTo>
                  <a:pt x="260080" y="1394735"/>
                  <a:pt x="757978" y="1780136"/>
                  <a:pt x="946511" y="1954088"/>
                </a:cubicBezTo>
                <a:cubicBezTo>
                  <a:pt x="953802" y="1961379"/>
                  <a:pt x="965261" y="1961379"/>
                  <a:pt x="972552" y="1954088"/>
                </a:cubicBezTo>
                <a:cubicBezTo>
                  <a:pt x="972552" y="1955129"/>
                  <a:pt x="973593" y="1955129"/>
                  <a:pt x="973593" y="1954088"/>
                </a:cubicBezTo>
                <a:close/>
                <a:moveTo>
                  <a:pt x="1024633" y="2174912"/>
                </a:moveTo>
                <a:cubicBezTo>
                  <a:pt x="1023592" y="2175953"/>
                  <a:pt x="1022550" y="2176995"/>
                  <a:pt x="1020466" y="2178037"/>
                </a:cubicBezTo>
                <a:cubicBezTo>
                  <a:pt x="1013176" y="2182203"/>
                  <a:pt x="844432" y="2267617"/>
                  <a:pt x="525695" y="2259283"/>
                </a:cubicBezTo>
                <a:cubicBezTo>
                  <a:pt x="202791" y="2250951"/>
                  <a:pt x="81963" y="2080124"/>
                  <a:pt x="77796" y="2072832"/>
                </a:cubicBezTo>
                <a:cubicBezTo>
                  <a:pt x="74671" y="2068667"/>
                  <a:pt x="73630" y="2062416"/>
                  <a:pt x="74671" y="2057208"/>
                </a:cubicBezTo>
                <a:cubicBezTo>
                  <a:pt x="75713" y="2052000"/>
                  <a:pt x="79880" y="2046791"/>
                  <a:pt x="85088" y="2044709"/>
                </a:cubicBezTo>
                <a:cubicBezTo>
                  <a:pt x="95504" y="2039501"/>
                  <a:pt x="336120" y="1916588"/>
                  <a:pt x="564236" y="1948880"/>
                </a:cubicBezTo>
                <a:cubicBezTo>
                  <a:pt x="791309" y="1980128"/>
                  <a:pt x="1014217" y="2138455"/>
                  <a:pt x="1023592" y="2145746"/>
                </a:cubicBezTo>
                <a:cubicBezTo>
                  <a:pt x="1028800" y="2149913"/>
                  <a:pt x="1031924" y="2156162"/>
                  <a:pt x="1031924" y="2163454"/>
                </a:cubicBezTo>
                <a:cubicBezTo>
                  <a:pt x="1030883" y="2166578"/>
                  <a:pt x="1027759" y="2170745"/>
                  <a:pt x="1024633" y="2174912"/>
                </a:cubicBezTo>
                <a:close/>
                <a:moveTo>
                  <a:pt x="124669" y="2067624"/>
                </a:moveTo>
                <a:cubicBezTo>
                  <a:pt x="164252" y="2110332"/>
                  <a:pt x="286121" y="2212410"/>
                  <a:pt x="526736" y="2218660"/>
                </a:cubicBezTo>
                <a:cubicBezTo>
                  <a:pt x="756936" y="2224910"/>
                  <a:pt x="907972" y="2179079"/>
                  <a:pt x="970469" y="2155121"/>
                </a:cubicBezTo>
                <a:cubicBezTo>
                  <a:pt x="902764" y="2111373"/>
                  <a:pt x="728812" y="2009293"/>
                  <a:pt x="557985" y="1985337"/>
                </a:cubicBezTo>
                <a:cubicBezTo>
                  <a:pt x="380909" y="1961379"/>
                  <a:pt x="189251" y="2038459"/>
                  <a:pt x="124669" y="2067624"/>
                </a:cubicBezTo>
                <a:close/>
                <a:moveTo>
                  <a:pt x="1030883" y="2162413"/>
                </a:moveTo>
                <a:cubicBezTo>
                  <a:pt x="1031924" y="2151997"/>
                  <a:pt x="1024633" y="2141580"/>
                  <a:pt x="1014217" y="2140538"/>
                </a:cubicBezTo>
                <a:cubicBezTo>
                  <a:pt x="1010050" y="2140538"/>
                  <a:pt x="581943" y="2088456"/>
                  <a:pt x="392368" y="2074916"/>
                </a:cubicBezTo>
                <a:cubicBezTo>
                  <a:pt x="381951" y="2073875"/>
                  <a:pt x="372576" y="2082207"/>
                  <a:pt x="371535" y="2092623"/>
                </a:cubicBezTo>
                <a:cubicBezTo>
                  <a:pt x="370492" y="2103039"/>
                  <a:pt x="378826" y="2112414"/>
                  <a:pt x="389242" y="2113456"/>
                </a:cubicBezTo>
                <a:cubicBezTo>
                  <a:pt x="576735" y="2126997"/>
                  <a:pt x="1004842" y="2178037"/>
                  <a:pt x="1009009" y="2179079"/>
                </a:cubicBezTo>
                <a:cubicBezTo>
                  <a:pt x="1014217" y="2180120"/>
                  <a:pt x="1020466" y="2178037"/>
                  <a:pt x="1024633" y="2174912"/>
                </a:cubicBezTo>
                <a:cubicBezTo>
                  <a:pt x="1027759" y="2171786"/>
                  <a:pt x="1029841" y="2166578"/>
                  <a:pt x="1030883" y="2162413"/>
                </a:cubicBezTo>
                <a:close/>
                <a:moveTo>
                  <a:pt x="2116256" y="2151997"/>
                </a:moveTo>
                <a:lnTo>
                  <a:pt x="2110005" y="2157205"/>
                </a:lnTo>
                <a:cubicBezTo>
                  <a:pt x="1948554" y="2292616"/>
                  <a:pt x="1693356" y="2369695"/>
                  <a:pt x="1681898" y="2372820"/>
                </a:cubicBezTo>
                <a:cubicBezTo>
                  <a:pt x="1675648" y="2374903"/>
                  <a:pt x="1668358" y="2372820"/>
                  <a:pt x="1663149" y="2368654"/>
                </a:cubicBezTo>
                <a:cubicBezTo>
                  <a:pt x="1657941" y="2363446"/>
                  <a:pt x="1655857" y="2357196"/>
                  <a:pt x="1657941" y="2349905"/>
                </a:cubicBezTo>
                <a:cubicBezTo>
                  <a:pt x="1661065" y="2335322"/>
                  <a:pt x="1741271" y="1994710"/>
                  <a:pt x="1948554" y="1823885"/>
                </a:cubicBezTo>
                <a:cubicBezTo>
                  <a:pt x="2156879" y="1652017"/>
                  <a:pt x="2399578" y="1653058"/>
                  <a:pt x="2409994" y="1653058"/>
                </a:cubicBezTo>
                <a:cubicBezTo>
                  <a:pt x="2416243" y="1653058"/>
                  <a:pt x="2422493" y="1656182"/>
                  <a:pt x="2426660" y="1662433"/>
                </a:cubicBezTo>
                <a:cubicBezTo>
                  <a:pt x="2429785" y="1667641"/>
                  <a:pt x="2430826" y="1674932"/>
                  <a:pt x="2427701" y="1681181"/>
                </a:cubicBezTo>
                <a:cubicBezTo>
                  <a:pt x="2420410" y="1694723"/>
                  <a:pt x="2275624" y="2013460"/>
                  <a:pt x="2116256" y="2151997"/>
                </a:cubicBezTo>
                <a:close/>
                <a:moveTo>
                  <a:pt x="1703772" y="2324906"/>
                </a:moveTo>
                <a:cubicBezTo>
                  <a:pt x="1778770" y="2298865"/>
                  <a:pt x="1962095" y="2230118"/>
                  <a:pt x="2083965" y="2128039"/>
                </a:cubicBezTo>
                <a:lnTo>
                  <a:pt x="2090216" y="2122831"/>
                </a:lnTo>
                <a:cubicBezTo>
                  <a:pt x="2216252" y="2013460"/>
                  <a:pt x="2337080" y="1777012"/>
                  <a:pt x="2376662" y="1693682"/>
                </a:cubicBezTo>
                <a:cubicBezTo>
                  <a:pt x="2305831" y="1699931"/>
                  <a:pt x="2126672" y="1727013"/>
                  <a:pt x="1971470" y="1854091"/>
                </a:cubicBezTo>
                <a:cubicBezTo>
                  <a:pt x="1812101" y="1987419"/>
                  <a:pt x="1729812" y="2234284"/>
                  <a:pt x="1703772" y="2324906"/>
                </a:cubicBezTo>
                <a:close/>
                <a:moveTo>
                  <a:pt x="1691273" y="2366571"/>
                </a:moveTo>
                <a:cubicBezTo>
                  <a:pt x="1823559" y="2196786"/>
                  <a:pt x="2215211" y="1832217"/>
                  <a:pt x="2219376" y="1829093"/>
                </a:cubicBezTo>
                <a:cubicBezTo>
                  <a:pt x="2227710" y="1821801"/>
                  <a:pt x="2227710" y="1809302"/>
                  <a:pt x="2220419" y="1802010"/>
                </a:cubicBezTo>
                <a:cubicBezTo>
                  <a:pt x="2213127" y="1793677"/>
                  <a:pt x="2200628" y="1793677"/>
                  <a:pt x="2193335" y="1800968"/>
                </a:cubicBezTo>
                <a:cubicBezTo>
                  <a:pt x="2176670" y="1815551"/>
                  <a:pt x="1794394" y="2171786"/>
                  <a:pt x="1661065" y="2343654"/>
                </a:cubicBezTo>
                <a:cubicBezTo>
                  <a:pt x="1654816" y="2351988"/>
                  <a:pt x="1655857" y="2364487"/>
                  <a:pt x="1664191" y="2370738"/>
                </a:cubicBezTo>
                <a:cubicBezTo>
                  <a:pt x="1671482" y="2376987"/>
                  <a:pt x="1681898" y="2375946"/>
                  <a:pt x="1689190" y="2369695"/>
                </a:cubicBezTo>
                <a:cubicBezTo>
                  <a:pt x="1690231" y="2368654"/>
                  <a:pt x="1690231" y="2367612"/>
                  <a:pt x="1691273" y="2366571"/>
                </a:cubicBezTo>
                <a:close/>
                <a:moveTo>
                  <a:pt x="1638150" y="3541523"/>
                </a:moveTo>
                <a:lnTo>
                  <a:pt x="1635025" y="3525898"/>
                </a:lnTo>
                <a:cubicBezTo>
                  <a:pt x="1576694" y="3248826"/>
                  <a:pt x="1527738" y="3049876"/>
                  <a:pt x="1487115" y="2934256"/>
                </a:cubicBezTo>
                <a:cubicBezTo>
                  <a:pt x="1422533" y="2751972"/>
                  <a:pt x="1266290" y="2192619"/>
                  <a:pt x="1192334" y="1905131"/>
                </a:cubicBezTo>
                <a:cubicBezTo>
                  <a:pt x="1120462" y="1624934"/>
                  <a:pt x="1073589" y="1278073"/>
                  <a:pt x="1073589" y="1274948"/>
                </a:cubicBezTo>
                <a:cubicBezTo>
                  <a:pt x="1072548" y="1264532"/>
                  <a:pt x="1062131" y="1257241"/>
                  <a:pt x="1051715" y="1258282"/>
                </a:cubicBezTo>
                <a:cubicBezTo>
                  <a:pt x="1041299" y="1259324"/>
                  <a:pt x="1034008" y="1269740"/>
                  <a:pt x="1035049" y="1280156"/>
                </a:cubicBezTo>
                <a:cubicBezTo>
                  <a:pt x="1035049" y="1283281"/>
                  <a:pt x="1081923" y="1633267"/>
                  <a:pt x="1154836" y="1915547"/>
                </a:cubicBezTo>
                <a:cubicBezTo>
                  <a:pt x="1227750" y="2200952"/>
                  <a:pt x="1382952" y="2758221"/>
                  <a:pt x="1450658" y="2947797"/>
                </a:cubicBezTo>
                <a:cubicBezTo>
                  <a:pt x="1477740" y="3025918"/>
                  <a:pt x="1525654" y="3191537"/>
                  <a:pt x="1597527" y="3534232"/>
                </a:cubicBezTo>
                <a:lnTo>
                  <a:pt x="1600652" y="3550897"/>
                </a:lnTo>
                <a:cubicBezTo>
                  <a:pt x="1602735" y="3561314"/>
                  <a:pt x="1613151" y="3568606"/>
                  <a:pt x="1623567" y="3565480"/>
                </a:cubicBezTo>
                <a:cubicBezTo>
                  <a:pt x="1626693" y="3564439"/>
                  <a:pt x="1629817" y="3563398"/>
                  <a:pt x="1631901" y="3561314"/>
                </a:cubicBezTo>
                <a:cubicBezTo>
                  <a:pt x="1637109" y="3556106"/>
                  <a:pt x="1639192" y="3548815"/>
                  <a:pt x="1638150" y="3541523"/>
                </a:cubicBezTo>
                <a:close/>
                <a:moveTo>
                  <a:pt x="1201709" y="1943672"/>
                </a:moveTo>
                <a:cubicBezTo>
                  <a:pt x="1052757" y="1634308"/>
                  <a:pt x="820475" y="1206201"/>
                  <a:pt x="818391" y="1202034"/>
                </a:cubicBezTo>
                <a:cubicBezTo>
                  <a:pt x="813183" y="1192659"/>
                  <a:pt x="801725" y="1189535"/>
                  <a:pt x="792350" y="1193702"/>
                </a:cubicBezTo>
                <a:cubicBezTo>
                  <a:pt x="782977" y="1198910"/>
                  <a:pt x="779851" y="1210368"/>
                  <a:pt x="784018" y="1219743"/>
                </a:cubicBezTo>
                <a:cubicBezTo>
                  <a:pt x="786101" y="1223908"/>
                  <a:pt x="1018384" y="1650974"/>
                  <a:pt x="1167335" y="1959296"/>
                </a:cubicBezTo>
                <a:cubicBezTo>
                  <a:pt x="1172543" y="1968670"/>
                  <a:pt x="1184002" y="1972836"/>
                  <a:pt x="1193376" y="1968670"/>
                </a:cubicBezTo>
                <a:cubicBezTo>
                  <a:pt x="1195460" y="1967628"/>
                  <a:pt x="1196501" y="1966587"/>
                  <a:pt x="1197543" y="1965545"/>
                </a:cubicBezTo>
                <a:cubicBezTo>
                  <a:pt x="1203792" y="1961379"/>
                  <a:pt x="1205876" y="1952004"/>
                  <a:pt x="1201709" y="1943672"/>
                </a:cubicBezTo>
                <a:close/>
                <a:moveTo>
                  <a:pt x="1508989" y="3005086"/>
                </a:moveTo>
                <a:cubicBezTo>
                  <a:pt x="1508989" y="3004045"/>
                  <a:pt x="1477740" y="2899882"/>
                  <a:pt x="1520446" y="2571770"/>
                </a:cubicBezTo>
                <a:cubicBezTo>
                  <a:pt x="1564195" y="2233242"/>
                  <a:pt x="1533988" y="1968670"/>
                  <a:pt x="1532946" y="1965545"/>
                </a:cubicBezTo>
                <a:cubicBezTo>
                  <a:pt x="1531904" y="1955129"/>
                  <a:pt x="1521488" y="1946796"/>
                  <a:pt x="1511071" y="1948880"/>
                </a:cubicBezTo>
                <a:cubicBezTo>
                  <a:pt x="1500655" y="1949921"/>
                  <a:pt x="1492323" y="1960337"/>
                  <a:pt x="1494406" y="1970754"/>
                </a:cubicBezTo>
                <a:cubicBezTo>
                  <a:pt x="1494406" y="1972836"/>
                  <a:pt x="1524613" y="2233242"/>
                  <a:pt x="1481907" y="2566562"/>
                </a:cubicBezTo>
                <a:cubicBezTo>
                  <a:pt x="1437116" y="2907174"/>
                  <a:pt x="1470449" y="3013419"/>
                  <a:pt x="1471490" y="3017586"/>
                </a:cubicBezTo>
                <a:cubicBezTo>
                  <a:pt x="1474614" y="3028002"/>
                  <a:pt x="1486073" y="3033211"/>
                  <a:pt x="1496490" y="3030085"/>
                </a:cubicBezTo>
                <a:cubicBezTo>
                  <a:pt x="1499614" y="3029044"/>
                  <a:pt x="1501698" y="3028002"/>
                  <a:pt x="1503780" y="3025918"/>
                </a:cubicBezTo>
                <a:cubicBezTo>
                  <a:pt x="1508989" y="3020710"/>
                  <a:pt x="1512114" y="3013419"/>
                  <a:pt x="1508989" y="3005086"/>
                </a:cubicBezTo>
                <a:close/>
                <a:moveTo>
                  <a:pt x="1536071" y="2475941"/>
                </a:moveTo>
                <a:cubicBezTo>
                  <a:pt x="1535029" y="2464484"/>
                  <a:pt x="1546487" y="2379070"/>
                  <a:pt x="1555862" y="2304073"/>
                </a:cubicBezTo>
                <a:cubicBezTo>
                  <a:pt x="1568361" y="2207202"/>
                  <a:pt x="1581902" y="2107206"/>
                  <a:pt x="1583985" y="2067624"/>
                </a:cubicBezTo>
                <a:cubicBezTo>
                  <a:pt x="1587110" y="1994710"/>
                  <a:pt x="1643358" y="1750971"/>
                  <a:pt x="1644400" y="1747846"/>
                </a:cubicBezTo>
                <a:cubicBezTo>
                  <a:pt x="1646482" y="1737429"/>
                  <a:pt x="1640233" y="1727013"/>
                  <a:pt x="1629817" y="1723888"/>
                </a:cubicBezTo>
                <a:cubicBezTo>
                  <a:pt x="1619400" y="1721805"/>
                  <a:pt x="1608984" y="1728055"/>
                  <a:pt x="1605860" y="1738471"/>
                </a:cubicBezTo>
                <a:cubicBezTo>
                  <a:pt x="1603776" y="1748887"/>
                  <a:pt x="1548571" y="1988461"/>
                  <a:pt x="1544404" y="2064500"/>
                </a:cubicBezTo>
                <a:cubicBezTo>
                  <a:pt x="1542320" y="2103039"/>
                  <a:pt x="1528780" y="2206161"/>
                  <a:pt x="1517322" y="2297824"/>
                </a:cubicBezTo>
                <a:cubicBezTo>
                  <a:pt x="1496490" y="2456150"/>
                  <a:pt x="1495447" y="2473857"/>
                  <a:pt x="1497531" y="2482191"/>
                </a:cubicBezTo>
                <a:cubicBezTo>
                  <a:pt x="1500655" y="2492607"/>
                  <a:pt x="1511071" y="2499898"/>
                  <a:pt x="1521488" y="2496774"/>
                </a:cubicBezTo>
                <a:cubicBezTo>
                  <a:pt x="1524613" y="2495733"/>
                  <a:pt x="1527738" y="2494690"/>
                  <a:pt x="1529821" y="2492607"/>
                </a:cubicBezTo>
                <a:cubicBezTo>
                  <a:pt x="1535029" y="2489482"/>
                  <a:pt x="1537112" y="2483232"/>
                  <a:pt x="1536071" y="2475941"/>
                </a:cubicBezTo>
                <a:close/>
                <a:moveTo>
                  <a:pt x="1510030" y="2733222"/>
                </a:moveTo>
                <a:cubicBezTo>
                  <a:pt x="1525654" y="2516565"/>
                  <a:pt x="1717313" y="2333238"/>
                  <a:pt x="1719396" y="2331155"/>
                </a:cubicBezTo>
                <a:cubicBezTo>
                  <a:pt x="1727730" y="2323865"/>
                  <a:pt x="1727730" y="2311364"/>
                  <a:pt x="1720439" y="2303032"/>
                </a:cubicBezTo>
                <a:cubicBezTo>
                  <a:pt x="1713147" y="2294699"/>
                  <a:pt x="1700648" y="2295740"/>
                  <a:pt x="1693356" y="2301989"/>
                </a:cubicBezTo>
                <a:cubicBezTo>
                  <a:pt x="1685023" y="2310323"/>
                  <a:pt x="1488156" y="2496774"/>
                  <a:pt x="1471490" y="2729055"/>
                </a:cubicBezTo>
                <a:cubicBezTo>
                  <a:pt x="1470449" y="2739472"/>
                  <a:pt x="1478781" y="2748847"/>
                  <a:pt x="1489197" y="2749888"/>
                </a:cubicBezTo>
                <a:cubicBezTo>
                  <a:pt x="1494406" y="2749888"/>
                  <a:pt x="1499614" y="2748847"/>
                  <a:pt x="1503780" y="2744680"/>
                </a:cubicBezTo>
                <a:cubicBezTo>
                  <a:pt x="1507947" y="2742597"/>
                  <a:pt x="1510030" y="2738430"/>
                  <a:pt x="1510030" y="2733222"/>
                </a:cubicBezTo>
                <a:close/>
                <a:moveTo>
                  <a:pt x="1354828" y="2501982"/>
                </a:moveTo>
                <a:cubicBezTo>
                  <a:pt x="1292330" y="2392612"/>
                  <a:pt x="1181918" y="2248867"/>
                  <a:pt x="1093380" y="2133247"/>
                </a:cubicBezTo>
                <a:cubicBezTo>
                  <a:pt x="1002759" y="2015543"/>
                  <a:pt x="954845" y="1873882"/>
                  <a:pt x="954845" y="1871799"/>
                </a:cubicBezTo>
                <a:cubicBezTo>
                  <a:pt x="951719" y="1861383"/>
                  <a:pt x="940262" y="1856175"/>
                  <a:pt x="929846" y="1859299"/>
                </a:cubicBezTo>
                <a:cubicBezTo>
                  <a:pt x="919429" y="1862424"/>
                  <a:pt x="914221" y="1873882"/>
                  <a:pt x="917345" y="1884298"/>
                </a:cubicBezTo>
                <a:cubicBezTo>
                  <a:pt x="919429" y="1890548"/>
                  <a:pt x="968385" y="2033251"/>
                  <a:pt x="1062131" y="2156162"/>
                </a:cubicBezTo>
                <a:cubicBezTo>
                  <a:pt x="1145461" y="2264491"/>
                  <a:pt x="1260040" y="2413444"/>
                  <a:pt x="1320455" y="2520731"/>
                </a:cubicBezTo>
                <a:cubicBezTo>
                  <a:pt x="1325663" y="2530105"/>
                  <a:pt x="1338162" y="2533231"/>
                  <a:pt x="1347537" y="2528023"/>
                </a:cubicBezTo>
                <a:cubicBezTo>
                  <a:pt x="1348578" y="2526981"/>
                  <a:pt x="1349619" y="2526981"/>
                  <a:pt x="1350662" y="2525939"/>
                </a:cubicBezTo>
                <a:cubicBezTo>
                  <a:pt x="1356912" y="2520731"/>
                  <a:pt x="1358994" y="2510314"/>
                  <a:pt x="1354828" y="2501982"/>
                </a:cubicBezTo>
                <a:close/>
                <a:moveTo>
                  <a:pt x="1266290" y="2365530"/>
                </a:moveTo>
                <a:cubicBezTo>
                  <a:pt x="1176710" y="2226993"/>
                  <a:pt x="1002759" y="2144704"/>
                  <a:pt x="995467" y="2140538"/>
                </a:cubicBezTo>
                <a:cubicBezTo>
                  <a:pt x="986094" y="2136372"/>
                  <a:pt x="974635" y="2140538"/>
                  <a:pt x="969427" y="2149913"/>
                </a:cubicBezTo>
                <a:cubicBezTo>
                  <a:pt x="965261" y="2159287"/>
                  <a:pt x="969427" y="2171786"/>
                  <a:pt x="978801" y="2175953"/>
                </a:cubicBezTo>
                <a:cubicBezTo>
                  <a:pt x="980885" y="2176995"/>
                  <a:pt x="1149628" y="2257200"/>
                  <a:pt x="1232958" y="2386362"/>
                </a:cubicBezTo>
                <a:cubicBezTo>
                  <a:pt x="1239208" y="2395736"/>
                  <a:pt x="1250665" y="2397820"/>
                  <a:pt x="1260040" y="2392612"/>
                </a:cubicBezTo>
                <a:cubicBezTo>
                  <a:pt x="1261081" y="2391570"/>
                  <a:pt x="1261081" y="2391570"/>
                  <a:pt x="1262124" y="2390528"/>
                </a:cubicBezTo>
                <a:cubicBezTo>
                  <a:pt x="1269415" y="2384278"/>
                  <a:pt x="1271498" y="2373862"/>
                  <a:pt x="1266290" y="2365530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7CD3FB4-2BC2-416D-A27A-C707CC86D568}"/>
              </a:ext>
            </a:extLst>
          </p:cNvPr>
          <p:cNvSpPr/>
          <p:nvPr/>
        </p:nvSpPr>
        <p:spPr>
          <a:xfrm>
            <a:off x="-405651" y="2342654"/>
            <a:ext cx="11793556" cy="5121796"/>
          </a:xfrm>
          <a:custGeom>
            <a:avLst/>
            <a:gdLst>
              <a:gd name="connsiteX0" fmla="*/ 10642278 w 11793556"/>
              <a:gd name="connsiteY0" fmla="*/ 1708735 h 5121796"/>
              <a:gd name="connsiteX1" fmla="*/ 11385997 w 11793556"/>
              <a:gd name="connsiteY1" fmla="*/ 692109 h 5121796"/>
              <a:gd name="connsiteX2" fmla="*/ 11139132 w 11793556"/>
              <a:gd name="connsiteY2" fmla="*/ 1091051 h 5121796"/>
              <a:gd name="connsiteX3" fmla="*/ 11520367 w 11793556"/>
              <a:gd name="connsiteY3" fmla="*/ 536907 h 5121796"/>
              <a:gd name="connsiteX4" fmla="*/ 11469327 w 11793556"/>
              <a:gd name="connsiteY4" fmla="*/ 674401 h 5121796"/>
              <a:gd name="connsiteX5" fmla="*/ 11434954 w 11793556"/>
              <a:gd name="connsiteY5" fmla="*/ 793147 h 5121796"/>
              <a:gd name="connsiteX6" fmla="*/ 10895392 w 11793556"/>
              <a:gd name="connsiteY6" fmla="*/ 1480619 h 5121796"/>
              <a:gd name="connsiteX7" fmla="*/ 10233960 w 11793556"/>
              <a:gd name="connsiteY7" fmla="*/ 2042055 h 5121796"/>
              <a:gd name="connsiteX8" fmla="*/ 10325624 w 11793556"/>
              <a:gd name="connsiteY8" fmla="*/ 1912893 h 5121796"/>
              <a:gd name="connsiteX9" fmla="*/ 10434994 w 11793556"/>
              <a:gd name="connsiteY9" fmla="*/ 1836854 h 5121796"/>
              <a:gd name="connsiteX10" fmla="*/ 10642278 w 11793556"/>
              <a:gd name="connsiteY10" fmla="*/ 1708735 h 5121796"/>
              <a:gd name="connsiteX11" fmla="*/ 11789106 w 11793556"/>
              <a:gd name="connsiteY11" fmla="*/ 8803 h 5121796"/>
              <a:gd name="connsiteX12" fmla="*/ 11783898 w 11793556"/>
              <a:gd name="connsiteY12" fmla="*/ 24428 h 5121796"/>
              <a:gd name="connsiteX13" fmla="*/ 11773482 w 11793556"/>
              <a:gd name="connsiteY13" fmla="*/ 59843 h 5121796"/>
              <a:gd name="connsiteX14" fmla="*/ 11752649 w 11793556"/>
              <a:gd name="connsiteY14" fmla="*/ 139007 h 5121796"/>
              <a:gd name="connsiteX15" fmla="*/ 11776606 w 11793556"/>
              <a:gd name="connsiteY15" fmla="*/ 64009 h 5121796"/>
              <a:gd name="connsiteX16" fmla="*/ 11787022 w 11793556"/>
              <a:gd name="connsiteY16" fmla="*/ 27553 h 5121796"/>
              <a:gd name="connsiteX17" fmla="*/ 11791189 w 11793556"/>
              <a:gd name="connsiteY17" fmla="*/ 10887 h 5121796"/>
              <a:gd name="connsiteX18" fmla="*/ 11793273 w 11793556"/>
              <a:gd name="connsiteY18" fmla="*/ 470 h 5121796"/>
              <a:gd name="connsiteX19" fmla="*/ 11789106 w 11793556"/>
              <a:gd name="connsiteY19" fmla="*/ 8803 h 5121796"/>
              <a:gd name="connsiteX20" fmla="*/ 7188251 w 11793556"/>
              <a:gd name="connsiteY20" fmla="*/ 4123220 h 5121796"/>
              <a:gd name="connsiteX21" fmla="*/ 7388243 w 11793556"/>
              <a:gd name="connsiteY21" fmla="*/ 4048223 h 5121796"/>
              <a:gd name="connsiteX22" fmla="*/ 7188251 w 11793556"/>
              <a:gd name="connsiteY22" fmla="*/ 4123220 h 5121796"/>
              <a:gd name="connsiteX23" fmla="*/ 10117299 w 11793556"/>
              <a:gd name="connsiteY23" fmla="*/ 2472245 h 5121796"/>
              <a:gd name="connsiteX24" fmla="*/ 10016261 w 11793556"/>
              <a:gd name="connsiteY24" fmla="*/ 2538909 h 5121796"/>
              <a:gd name="connsiteX25" fmla="*/ 9818353 w 11793556"/>
              <a:gd name="connsiteY25" fmla="*/ 2679528 h 5121796"/>
              <a:gd name="connsiteX26" fmla="*/ 9619402 w 11793556"/>
              <a:gd name="connsiteY26" fmla="*/ 2819106 h 5121796"/>
              <a:gd name="connsiteX27" fmla="*/ 9415244 w 11793556"/>
              <a:gd name="connsiteY27" fmla="*/ 2944101 h 5121796"/>
              <a:gd name="connsiteX28" fmla="*/ 9604820 w 11793556"/>
              <a:gd name="connsiteY28" fmla="*/ 2839939 h 5121796"/>
              <a:gd name="connsiteX29" fmla="*/ 9789187 w 11793556"/>
              <a:gd name="connsiteY29" fmla="*/ 2729527 h 5121796"/>
              <a:gd name="connsiteX30" fmla="*/ 9969388 w 11793556"/>
              <a:gd name="connsiteY30" fmla="*/ 2613906 h 5121796"/>
              <a:gd name="connsiteX31" fmla="*/ 10144381 w 11793556"/>
              <a:gd name="connsiteY31" fmla="*/ 2494119 h 5121796"/>
              <a:gd name="connsiteX32" fmla="*/ 10220420 w 11793556"/>
              <a:gd name="connsiteY32" fmla="*/ 2410789 h 5121796"/>
              <a:gd name="connsiteX33" fmla="*/ 10117299 w 11793556"/>
              <a:gd name="connsiteY33" fmla="*/ 2472245 h 5121796"/>
              <a:gd name="connsiteX34" fmla="*/ 11162048 w 11793556"/>
              <a:gd name="connsiteY34" fmla="*/ 1714984 h 5121796"/>
              <a:gd name="connsiteX35" fmla="*/ 10514158 w 11793556"/>
              <a:gd name="connsiteY35" fmla="*/ 2285794 h 5121796"/>
              <a:gd name="connsiteX36" fmla="*/ 11162048 w 11793556"/>
              <a:gd name="connsiteY36" fmla="*/ 1714984 h 5121796"/>
              <a:gd name="connsiteX37" fmla="*/ 4983132 w 11793556"/>
              <a:gd name="connsiteY37" fmla="*/ 5014850 h 5121796"/>
              <a:gd name="connsiteX38" fmla="*/ 4895635 w 11793556"/>
              <a:gd name="connsiteY38" fmla="*/ 5042974 h 5121796"/>
              <a:gd name="connsiteX39" fmla="*/ 5081045 w 11793556"/>
              <a:gd name="connsiteY39" fmla="*/ 5045058 h 5121796"/>
              <a:gd name="connsiteX40" fmla="*/ 5267495 w 11793556"/>
              <a:gd name="connsiteY40" fmla="*/ 5041933 h 5121796"/>
              <a:gd name="connsiteX41" fmla="*/ 5290411 w 11793556"/>
              <a:gd name="connsiteY41" fmla="*/ 5028391 h 5121796"/>
              <a:gd name="connsiteX42" fmla="*/ 5300827 w 11793556"/>
              <a:gd name="connsiteY42" fmla="*/ 5006518 h 5121796"/>
              <a:gd name="connsiteX43" fmla="*/ 4983132 w 11793556"/>
              <a:gd name="connsiteY43" fmla="*/ 5014850 h 5121796"/>
              <a:gd name="connsiteX44" fmla="*/ 7546569 w 11793556"/>
              <a:gd name="connsiteY44" fmla="*/ 3986767 h 5121796"/>
              <a:gd name="connsiteX45" fmla="*/ 7537195 w 11793556"/>
              <a:gd name="connsiteY45" fmla="*/ 3986767 h 5121796"/>
              <a:gd name="connsiteX46" fmla="*/ 7469490 w 11793556"/>
              <a:gd name="connsiteY46" fmla="*/ 4014891 h 5121796"/>
              <a:gd name="connsiteX47" fmla="*/ 7463239 w 11793556"/>
              <a:gd name="connsiteY47" fmla="*/ 4021141 h 5121796"/>
              <a:gd name="connsiteX48" fmla="*/ 7546569 w 11793556"/>
              <a:gd name="connsiteY48" fmla="*/ 3986767 h 5121796"/>
              <a:gd name="connsiteX49" fmla="*/ 5290411 w 11793556"/>
              <a:gd name="connsiteY49" fmla="*/ 5029433 h 5121796"/>
              <a:gd name="connsiteX50" fmla="*/ 5268537 w 11793556"/>
              <a:gd name="connsiteY50" fmla="*/ 5042974 h 5121796"/>
              <a:gd name="connsiteX51" fmla="*/ 5478945 w 11793556"/>
              <a:gd name="connsiteY51" fmla="*/ 5037766 h 5121796"/>
              <a:gd name="connsiteX52" fmla="*/ 5458112 w 11793556"/>
              <a:gd name="connsiteY52" fmla="*/ 4996101 h 5121796"/>
              <a:gd name="connsiteX53" fmla="*/ 5290411 w 11793556"/>
              <a:gd name="connsiteY53" fmla="*/ 5029433 h 5121796"/>
              <a:gd name="connsiteX54" fmla="*/ 6792434 w 11793556"/>
              <a:gd name="connsiteY54" fmla="*/ 4879439 h 5121796"/>
              <a:gd name="connsiteX55" fmla="*/ 7025757 w 11793556"/>
              <a:gd name="connsiteY55" fmla="*/ 4830483 h 5121796"/>
              <a:gd name="connsiteX56" fmla="*/ 7253873 w 11793556"/>
              <a:gd name="connsiteY56" fmla="*/ 4774235 h 5121796"/>
              <a:gd name="connsiteX57" fmla="*/ 7366369 w 11793556"/>
              <a:gd name="connsiteY57" fmla="*/ 4746111 h 5121796"/>
              <a:gd name="connsiteX58" fmla="*/ 7477822 w 11793556"/>
              <a:gd name="connsiteY58" fmla="*/ 4713821 h 5121796"/>
              <a:gd name="connsiteX59" fmla="*/ 7698647 w 11793556"/>
              <a:gd name="connsiteY59" fmla="*/ 4649240 h 5121796"/>
              <a:gd name="connsiteX60" fmla="*/ 7610109 w 11793556"/>
              <a:gd name="connsiteY60" fmla="*/ 4640908 h 5121796"/>
              <a:gd name="connsiteX61" fmla="*/ 7513238 w 11793556"/>
              <a:gd name="connsiteY61" fmla="*/ 4698197 h 5121796"/>
              <a:gd name="connsiteX62" fmla="*/ 7140336 w 11793556"/>
              <a:gd name="connsiteY62" fmla="*/ 4748195 h 5121796"/>
              <a:gd name="connsiteX63" fmla="*/ 7048673 w 11793556"/>
              <a:gd name="connsiteY63" fmla="*/ 4816942 h 5121796"/>
              <a:gd name="connsiteX64" fmla="*/ 6792434 w 11793556"/>
              <a:gd name="connsiteY64" fmla="*/ 4879439 h 5121796"/>
              <a:gd name="connsiteX65" fmla="*/ 240615 w 11793556"/>
              <a:gd name="connsiteY65" fmla="*/ 4359669 h 5121796"/>
              <a:gd name="connsiteX66" fmla="*/ 718721 w 11793556"/>
              <a:gd name="connsiteY66" fmla="*/ 4544036 h 5121796"/>
              <a:gd name="connsiteX67" fmla="*/ 1171828 w 11793556"/>
              <a:gd name="connsiteY67" fmla="*/ 4695072 h 5121796"/>
              <a:gd name="connsiteX68" fmla="*/ 1214534 w 11793556"/>
              <a:gd name="connsiteY68" fmla="*/ 4708613 h 5121796"/>
              <a:gd name="connsiteX69" fmla="*/ 1306197 w 11793556"/>
              <a:gd name="connsiteY69" fmla="*/ 4704446 h 5121796"/>
              <a:gd name="connsiteX70" fmla="*/ 1610352 w 11793556"/>
              <a:gd name="connsiteY70" fmla="*/ 4784652 h 5121796"/>
              <a:gd name="connsiteX71" fmla="*/ 1594727 w 11793556"/>
              <a:gd name="connsiteY71" fmla="*/ 4802359 h 5121796"/>
              <a:gd name="connsiteX72" fmla="*/ 1763470 w 11793556"/>
              <a:gd name="connsiteY72" fmla="*/ 4813817 h 5121796"/>
              <a:gd name="connsiteX73" fmla="*/ 1771803 w 11793556"/>
              <a:gd name="connsiteY73" fmla="*/ 4859649 h 5121796"/>
              <a:gd name="connsiteX74" fmla="*/ 2759263 w 11793556"/>
              <a:gd name="connsiteY74" fmla="*/ 5044016 h 5121796"/>
              <a:gd name="connsiteX75" fmla="*/ 3057168 w 11793556"/>
              <a:gd name="connsiteY75" fmla="*/ 5077348 h 5121796"/>
              <a:gd name="connsiteX76" fmla="*/ 3316533 w 11793556"/>
              <a:gd name="connsiteY76" fmla="*/ 5089847 h 5121796"/>
              <a:gd name="connsiteX77" fmla="*/ 3422778 w 11793556"/>
              <a:gd name="connsiteY77" fmla="*/ 5052349 h 5121796"/>
              <a:gd name="connsiteX78" fmla="*/ 3787347 w 11793556"/>
              <a:gd name="connsiteY78" fmla="*/ 5113805 h 5121796"/>
              <a:gd name="connsiteX79" fmla="*/ 3894634 w 11793556"/>
              <a:gd name="connsiteY79" fmla="*/ 5087764 h 5121796"/>
              <a:gd name="connsiteX80" fmla="*/ 3974839 w 11793556"/>
              <a:gd name="connsiteY80" fmla="*/ 5121096 h 5121796"/>
              <a:gd name="connsiteX81" fmla="*/ 4230037 w 11793556"/>
              <a:gd name="connsiteY81" fmla="*/ 5119013 h 5121796"/>
              <a:gd name="connsiteX82" fmla="*/ 4483152 w 11793556"/>
              <a:gd name="connsiteY82" fmla="*/ 5111721 h 5121796"/>
              <a:gd name="connsiteX83" fmla="*/ 4482110 w 11793556"/>
              <a:gd name="connsiteY83" fmla="*/ 5108597 h 5121796"/>
              <a:gd name="connsiteX84" fmla="*/ 4752933 w 11793556"/>
              <a:gd name="connsiteY84" fmla="*/ 5092972 h 5121796"/>
              <a:gd name="connsiteX85" fmla="*/ 5039380 w 11793556"/>
              <a:gd name="connsiteY85" fmla="*/ 5075264 h 5121796"/>
              <a:gd name="connsiteX86" fmla="*/ 5300827 w 11793556"/>
              <a:gd name="connsiteY86" fmla="*/ 5037766 h 5121796"/>
              <a:gd name="connsiteX87" fmla="*/ 5493528 w 11793556"/>
              <a:gd name="connsiteY87" fmla="*/ 4966936 h 5121796"/>
              <a:gd name="connsiteX88" fmla="*/ 5713310 w 11793556"/>
              <a:gd name="connsiteY88" fmla="*/ 5002351 h 5121796"/>
              <a:gd name="connsiteX89" fmla="*/ 5998716 w 11793556"/>
              <a:gd name="connsiteY89" fmla="*/ 4961728 h 5121796"/>
              <a:gd name="connsiteX90" fmla="*/ 6285162 w 11793556"/>
              <a:gd name="connsiteY90" fmla="*/ 4916938 h 5121796"/>
              <a:gd name="connsiteX91" fmla="*/ 6278913 w 11793556"/>
              <a:gd name="connsiteY91" fmla="*/ 4880481 h 5121796"/>
              <a:gd name="connsiteX92" fmla="*/ 6540360 w 11793556"/>
              <a:gd name="connsiteY92" fmla="*/ 4873190 h 5121796"/>
              <a:gd name="connsiteX93" fmla="*/ 7002842 w 11793556"/>
              <a:gd name="connsiteY93" fmla="*/ 4784652 h 5121796"/>
              <a:gd name="connsiteX94" fmla="*/ 7103879 w 11793556"/>
              <a:gd name="connsiteY94" fmla="*/ 4728404 h 5121796"/>
              <a:gd name="connsiteX95" fmla="*/ 7189292 w 11793556"/>
              <a:gd name="connsiteY95" fmla="*/ 4745070 h 5121796"/>
              <a:gd name="connsiteX96" fmla="*/ 7365327 w 11793556"/>
              <a:gd name="connsiteY96" fmla="*/ 4708613 h 5121796"/>
              <a:gd name="connsiteX97" fmla="*/ 7678856 w 11793556"/>
              <a:gd name="connsiteY97" fmla="*/ 4619033 h 5121796"/>
              <a:gd name="connsiteX98" fmla="*/ 7876765 w 11793556"/>
              <a:gd name="connsiteY98" fmla="*/ 4551328 h 5121796"/>
              <a:gd name="connsiteX99" fmla="*/ 8088214 w 11793556"/>
              <a:gd name="connsiteY99" fmla="*/ 4472164 h 5121796"/>
              <a:gd name="connsiteX100" fmla="*/ 8130921 w 11793556"/>
              <a:gd name="connsiteY100" fmla="*/ 4437791 h 5121796"/>
              <a:gd name="connsiteX101" fmla="*/ 8371536 w 11793556"/>
              <a:gd name="connsiteY101" fmla="*/ 4353419 h 5121796"/>
              <a:gd name="connsiteX102" fmla="*/ 8731938 w 11793556"/>
              <a:gd name="connsiteY102" fmla="*/ 4182593 h 5121796"/>
              <a:gd name="connsiteX103" fmla="*/ 8991302 w 11793556"/>
              <a:gd name="connsiteY103" fmla="*/ 4038848 h 5121796"/>
              <a:gd name="connsiteX104" fmla="*/ 8837142 w 11793556"/>
              <a:gd name="connsiteY104" fmla="*/ 3976351 h 5121796"/>
              <a:gd name="connsiteX105" fmla="*/ 8746521 w 11793556"/>
              <a:gd name="connsiteY105" fmla="*/ 3975309 h 5121796"/>
              <a:gd name="connsiteX106" fmla="*/ 8664233 w 11793556"/>
              <a:gd name="connsiteY106" fmla="*/ 3970101 h 5121796"/>
              <a:gd name="connsiteX107" fmla="*/ 8587152 w 11793556"/>
              <a:gd name="connsiteY107" fmla="*/ 3943019 h 5121796"/>
              <a:gd name="connsiteX108" fmla="*/ 8706939 w 11793556"/>
              <a:gd name="connsiteY108" fmla="*/ 3789900 h 5121796"/>
              <a:gd name="connsiteX109" fmla="*/ 8894432 w 11793556"/>
              <a:gd name="connsiteY109" fmla="*/ 3661781 h 5121796"/>
              <a:gd name="connsiteX110" fmla="*/ 9131922 w 11793556"/>
              <a:gd name="connsiteY110" fmla="*/ 3521161 h 5121796"/>
              <a:gd name="connsiteX111" fmla="*/ 9263167 w 11793556"/>
              <a:gd name="connsiteY111" fmla="*/ 3434706 h 5121796"/>
              <a:gd name="connsiteX112" fmla="*/ 9397536 w 11793556"/>
              <a:gd name="connsiteY112" fmla="*/ 3328461 h 5121796"/>
              <a:gd name="connsiteX113" fmla="*/ 9283999 w 11793556"/>
              <a:gd name="connsiteY113" fmla="*/ 3322211 h 5121796"/>
              <a:gd name="connsiteX114" fmla="*/ 9521490 w 11793556"/>
              <a:gd name="connsiteY114" fmla="*/ 3009723 h 5121796"/>
              <a:gd name="connsiteX115" fmla="*/ 9412119 w 11793556"/>
              <a:gd name="connsiteY115" fmla="*/ 3069096 h 5121796"/>
              <a:gd name="connsiteX116" fmla="*/ 9300665 w 11793556"/>
              <a:gd name="connsiteY116" fmla="*/ 3125344 h 5121796"/>
              <a:gd name="connsiteX117" fmla="*/ 9190253 w 11793556"/>
              <a:gd name="connsiteY117" fmla="*/ 3182633 h 5121796"/>
              <a:gd name="connsiteX118" fmla="*/ 9135047 w 11793556"/>
              <a:gd name="connsiteY118" fmla="*/ 3211799 h 5121796"/>
              <a:gd name="connsiteX119" fmla="*/ 9078799 w 11793556"/>
              <a:gd name="connsiteY119" fmla="*/ 3238881 h 5121796"/>
              <a:gd name="connsiteX120" fmla="*/ 8855891 w 11793556"/>
              <a:gd name="connsiteY120" fmla="*/ 3349293 h 5121796"/>
              <a:gd name="connsiteX121" fmla="*/ 8629859 w 11793556"/>
              <a:gd name="connsiteY121" fmla="*/ 3454497 h 5121796"/>
              <a:gd name="connsiteX122" fmla="*/ 8402785 w 11793556"/>
              <a:gd name="connsiteY122" fmla="*/ 3557618 h 5121796"/>
              <a:gd name="connsiteX123" fmla="*/ 8289248 w 11793556"/>
              <a:gd name="connsiteY123" fmla="*/ 3608657 h 5121796"/>
              <a:gd name="connsiteX124" fmla="*/ 8174670 w 11793556"/>
              <a:gd name="connsiteY124" fmla="*/ 3657614 h 5121796"/>
              <a:gd name="connsiteX125" fmla="*/ 7943429 w 11793556"/>
              <a:gd name="connsiteY125" fmla="*/ 3752401 h 5121796"/>
              <a:gd name="connsiteX126" fmla="*/ 7886139 w 11793556"/>
              <a:gd name="connsiteY126" fmla="*/ 3776359 h 5121796"/>
              <a:gd name="connsiteX127" fmla="*/ 7827808 w 11793556"/>
              <a:gd name="connsiteY127" fmla="*/ 3798233 h 5121796"/>
              <a:gd name="connsiteX128" fmla="*/ 7711147 w 11793556"/>
              <a:gd name="connsiteY128" fmla="*/ 3843023 h 5121796"/>
              <a:gd name="connsiteX129" fmla="*/ 7891348 w 11793556"/>
              <a:gd name="connsiteY129" fmla="*/ 3790942 h 5121796"/>
              <a:gd name="connsiteX130" fmla="*/ 8069465 w 11793556"/>
              <a:gd name="connsiteY130" fmla="*/ 3737819 h 5121796"/>
              <a:gd name="connsiteX131" fmla="*/ 8246541 w 11793556"/>
              <a:gd name="connsiteY131" fmla="*/ 3689904 h 5121796"/>
              <a:gd name="connsiteX132" fmla="*/ 8421534 w 11793556"/>
              <a:gd name="connsiteY132" fmla="*/ 3644073 h 5121796"/>
              <a:gd name="connsiteX133" fmla="*/ 7159086 w 11793556"/>
              <a:gd name="connsiteY133" fmla="*/ 4039890 h 5121796"/>
              <a:gd name="connsiteX134" fmla="*/ 5783099 w 11793556"/>
              <a:gd name="connsiteY134" fmla="*/ 4366960 h 5121796"/>
              <a:gd name="connsiteX135" fmla="*/ 5910178 w 11793556"/>
              <a:gd name="connsiteY135" fmla="*/ 4308629 h 5121796"/>
              <a:gd name="connsiteX136" fmla="*/ 5668521 w 11793556"/>
              <a:gd name="connsiteY136" fmla="*/ 4358627 h 5121796"/>
              <a:gd name="connsiteX137" fmla="*/ 5424781 w 11793556"/>
              <a:gd name="connsiteY137" fmla="*/ 4399251 h 5121796"/>
              <a:gd name="connsiteX138" fmla="*/ 5278953 w 11793556"/>
              <a:gd name="connsiteY138" fmla="*/ 4448207 h 5121796"/>
              <a:gd name="connsiteX139" fmla="*/ 5366450 w 11793556"/>
              <a:gd name="connsiteY139" fmla="*/ 4408625 h 5121796"/>
              <a:gd name="connsiteX140" fmla="*/ 3863385 w 11793556"/>
              <a:gd name="connsiteY140" fmla="*/ 4482581 h 5121796"/>
              <a:gd name="connsiteX141" fmla="*/ 3939424 w 11793556"/>
              <a:gd name="connsiteY141" fmla="*/ 4455498 h 5121796"/>
              <a:gd name="connsiteX142" fmla="*/ 3860261 w 11793556"/>
              <a:gd name="connsiteY142" fmla="*/ 4458623 h 5121796"/>
              <a:gd name="connsiteX143" fmla="*/ 3648811 w 11793556"/>
              <a:gd name="connsiteY143" fmla="*/ 4470081 h 5121796"/>
              <a:gd name="connsiteX144" fmla="*/ 3860261 w 11793556"/>
              <a:gd name="connsiteY144" fmla="*/ 4458623 h 5121796"/>
              <a:gd name="connsiteX145" fmla="*/ 3946715 w 11793556"/>
              <a:gd name="connsiteY145" fmla="*/ 4450290 h 5121796"/>
              <a:gd name="connsiteX146" fmla="*/ 4018587 w 11793556"/>
              <a:gd name="connsiteY146" fmla="*/ 4444040 h 5121796"/>
              <a:gd name="connsiteX147" fmla="*/ 4365449 w 11793556"/>
              <a:gd name="connsiteY147" fmla="*/ 4429457 h 5121796"/>
              <a:gd name="connsiteX148" fmla="*/ 4872720 w 11793556"/>
              <a:gd name="connsiteY148" fmla="*/ 4414875 h 5121796"/>
              <a:gd name="connsiteX149" fmla="*/ 5345617 w 11793556"/>
              <a:gd name="connsiteY149" fmla="*/ 4374251 h 5121796"/>
              <a:gd name="connsiteX150" fmla="*/ 5366450 w 11793556"/>
              <a:gd name="connsiteY150" fmla="*/ 4406542 h 5121796"/>
              <a:gd name="connsiteX151" fmla="*/ 5424781 w 11793556"/>
              <a:gd name="connsiteY151" fmla="*/ 4398209 h 5121796"/>
              <a:gd name="connsiteX152" fmla="*/ 5764350 w 11793556"/>
              <a:gd name="connsiteY152" fmla="*/ 4305504 h 5121796"/>
              <a:gd name="connsiteX153" fmla="*/ 5959134 w 11793556"/>
              <a:gd name="connsiteY153" fmla="*/ 4275297 h 5121796"/>
              <a:gd name="connsiteX154" fmla="*/ 6056005 w 11793556"/>
              <a:gd name="connsiteY154" fmla="*/ 4260715 h 5121796"/>
              <a:gd name="connsiteX155" fmla="*/ 6151835 w 11793556"/>
              <a:gd name="connsiteY155" fmla="*/ 4244048 h 5121796"/>
              <a:gd name="connsiteX156" fmla="*/ 6225790 w 11793556"/>
              <a:gd name="connsiteY156" fmla="*/ 4227383 h 5121796"/>
              <a:gd name="connsiteX157" fmla="*/ 6189333 w 11793556"/>
              <a:gd name="connsiteY157" fmla="*/ 4237799 h 5121796"/>
              <a:gd name="connsiteX158" fmla="*/ 6435157 w 11793556"/>
              <a:gd name="connsiteY158" fmla="*/ 4195092 h 5121796"/>
              <a:gd name="connsiteX159" fmla="*/ 6677855 w 11793556"/>
              <a:gd name="connsiteY159" fmla="*/ 4146136 h 5121796"/>
              <a:gd name="connsiteX160" fmla="*/ 6799725 w 11793556"/>
              <a:gd name="connsiteY160" fmla="*/ 4122178 h 5121796"/>
              <a:gd name="connsiteX161" fmla="*/ 6919512 w 11793556"/>
              <a:gd name="connsiteY161" fmla="*/ 4094055 h 5121796"/>
              <a:gd name="connsiteX162" fmla="*/ 7160127 w 11793556"/>
              <a:gd name="connsiteY162" fmla="*/ 4038848 h 5121796"/>
              <a:gd name="connsiteX163" fmla="*/ 7712188 w 11793556"/>
              <a:gd name="connsiteY163" fmla="*/ 3843023 h 5121796"/>
              <a:gd name="connsiteX164" fmla="*/ 7584068 w 11793556"/>
              <a:gd name="connsiteY164" fmla="*/ 3881563 h 5121796"/>
              <a:gd name="connsiteX165" fmla="*/ 7519487 w 11793556"/>
              <a:gd name="connsiteY165" fmla="*/ 3901354 h 5121796"/>
              <a:gd name="connsiteX166" fmla="*/ 7454907 w 11793556"/>
              <a:gd name="connsiteY166" fmla="*/ 3919061 h 5121796"/>
              <a:gd name="connsiteX167" fmla="*/ 7195542 w 11793556"/>
              <a:gd name="connsiteY167" fmla="*/ 3990934 h 5121796"/>
              <a:gd name="connsiteX168" fmla="*/ 6934094 w 11793556"/>
              <a:gd name="connsiteY168" fmla="*/ 4052390 h 5121796"/>
              <a:gd name="connsiteX169" fmla="*/ 6803891 w 11793556"/>
              <a:gd name="connsiteY169" fmla="*/ 4080513 h 5121796"/>
              <a:gd name="connsiteX170" fmla="*/ 6672647 w 11793556"/>
              <a:gd name="connsiteY170" fmla="*/ 4102388 h 5121796"/>
              <a:gd name="connsiteX171" fmla="*/ 7015341 w 11793556"/>
              <a:gd name="connsiteY171" fmla="*/ 3969060 h 5121796"/>
              <a:gd name="connsiteX172" fmla="*/ 7376785 w 11793556"/>
              <a:gd name="connsiteY172" fmla="*/ 3841981 h 5121796"/>
              <a:gd name="connsiteX173" fmla="*/ 7135128 w 11793556"/>
              <a:gd name="connsiteY173" fmla="*/ 3911770 h 5121796"/>
              <a:gd name="connsiteX174" fmla="*/ 6890346 w 11793556"/>
              <a:gd name="connsiteY174" fmla="*/ 3975309 h 5121796"/>
              <a:gd name="connsiteX175" fmla="*/ 6542444 w 11793556"/>
              <a:gd name="connsiteY175" fmla="*/ 4005517 h 5121796"/>
              <a:gd name="connsiteX176" fmla="*/ 6765351 w 11793556"/>
              <a:gd name="connsiteY176" fmla="*/ 3957601 h 5121796"/>
              <a:gd name="connsiteX177" fmla="*/ 6955969 w 11793556"/>
              <a:gd name="connsiteY177" fmla="*/ 3890938 h 5121796"/>
              <a:gd name="connsiteX178" fmla="*/ 6749727 w 11793556"/>
              <a:gd name="connsiteY178" fmla="*/ 3938852 h 5121796"/>
              <a:gd name="connsiteX179" fmla="*/ 6540360 w 11793556"/>
              <a:gd name="connsiteY179" fmla="*/ 3979476 h 5121796"/>
              <a:gd name="connsiteX180" fmla="*/ 6116419 w 11793556"/>
              <a:gd name="connsiteY180" fmla="*/ 4049264 h 5121796"/>
              <a:gd name="connsiteX181" fmla="*/ 6033089 w 11793556"/>
              <a:gd name="connsiteY181" fmla="*/ 4061764 h 5121796"/>
              <a:gd name="connsiteX182" fmla="*/ 6116419 w 11793556"/>
              <a:gd name="connsiteY182" fmla="*/ 4049264 h 5121796"/>
              <a:gd name="connsiteX183" fmla="*/ 6350785 w 11793556"/>
              <a:gd name="connsiteY183" fmla="*/ 4002391 h 5121796"/>
              <a:gd name="connsiteX184" fmla="*/ 6586192 w 11793556"/>
              <a:gd name="connsiteY184" fmla="*/ 3941977 h 5121796"/>
              <a:gd name="connsiteX185" fmla="*/ 7059089 w 11793556"/>
              <a:gd name="connsiteY185" fmla="*/ 3844065 h 5121796"/>
              <a:gd name="connsiteX186" fmla="*/ 6957010 w 11793556"/>
              <a:gd name="connsiteY186" fmla="*/ 3891979 h 5121796"/>
              <a:gd name="connsiteX187" fmla="*/ 8380911 w 11793556"/>
              <a:gd name="connsiteY187" fmla="*/ 3421165 h 5121796"/>
              <a:gd name="connsiteX188" fmla="*/ 8164253 w 11793556"/>
              <a:gd name="connsiteY188" fmla="*/ 3474288 h 5121796"/>
              <a:gd name="connsiteX189" fmla="*/ 7931970 w 11793556"/>
              <a:gd name="connsiteY189" fmla="*/ 3565951 h 5121796"/>
              <a:gd name="connsiteX190" fmla="*/ 7813226 w 11793556"/>
              <a:gd name="connsiteY190" fmla="*/ 3615949 h 5121796"/>
              <a:gd name="connsiteX191" fmla="*/ 7692397 w 11793556"/>
              <a:gd name="connsiteY191" fmla="*/ 3658655 h 5121796"/>
              <a:gd name="connsiteX192" fmla="*/ 7454907 w 11793556"/>
              <a:gd name="connsiteY192" fmla="*/ 3712820 h 5121796"/>
              <a:gd name="connsiteX193" fmla="*/ 8975678 w 11793556"/>
              <a:gd name="connsiteY193" fmla="*/ 3051388 h 5121796"/>
              <a:gd name="connsiteX194" fmla="*/ 9677733 w 11793556"/>
              <a:gd name="connsiteY194" fmla="*/ 2610781 h 5121796"/>
              <a:gd name="connsiteX195" fmla="*/ 10266250 w 11793556"/>
              <a:gd name="connsiteY195" fmla="*/ 2072261 h 5121796"/>
              <a:gd name="connsiteX196" fmla="*/ 9348580 w 11793556"/>
              <a:gd name="connsiteY196" fmla="*/ 2674320 h 5121796"/>
              <a:gd name="connsiteX197" fmla="*/ 9444409 w 11793556"/>
              <a:gd name="connsiteY197" fmla="*/ 2618073 h 5121796"/>
              <a:gd name="connsiteX198" fmla="*/ 9538155 w 11793556"/>
              <a:gd name="connsiteY198" fmla="*/ 2546200 h 5121796"/>
              <a:gd name="connsiteX199" fmla="*/ 9460033 w 11793556"/>
              <a:gd name="connsiteY199" fmla="*/ 2599324 h 5121796"/>
              <a:gd name="connsiteX200" fmla="*/ 9380870 w 11793556"/>
              <a:gd name="connsiteY200" fmla="*/ 2648279 h 5121796"/>
              <a:gd name="connsiteX201" fmla="*/ 9222543 w 11793556"/>
              <a:gd name="connsiteY201" fmla="*/ 2745151 h 5121796"/>
              <a:gd name="connsiteX202" fmla="*/ 9059008 w 11793556"/>
              <a:gd name="connsiteY202" fmla="*/ 2837855 h 5121796"/>
              <a:gd name="connsiteX203" fmla="*/ 8975678 w 11793556"/>
              <a:gd name="connsiteY203" fmla="*/ 2885770 h 5121796"/>
              <a:gd name="connsiteX204" fmla="*/ 8889223 w 11793556"/>
              <a:gd name="connsiteY204" fmla="*/ 2932643 h 5121796"/>
              <a:gd name="connsiteX205" fmla="*/ 8890265 w 11793556"/>
              <a:gd name="connsiteY205" fmla="*/ 2928477 h 5121796"/>
              <a:gd name="connsiteX206" fmla="*/ 8692356 w 11793556"/>
              <a:gd name="connsiteY206" fmla="*/ 3029514 h 5121796"/>
              <a:gd name="connsiteX207" fmla="*/ 8488198 w 11793556"/>
              <a:gd name="connsiteY207" fmla="*/ 3119094 h 5121796"/>
              <a:gd name="connsiteX208" fmla="*/ 8385077 w 11793556"/>
              <a:gd name="connsiteY208" fmla="*/ 3162842 h 5121796"/>
              <a:gd name="connsiteX209" fmla="*/ 8280915 w 11793556"/>
              <a:gd name="connsiteY209" fmla="*/ 3201382 h 5121796"/>
              <a:gd name="connsiteX210" fmla="*/ 8071548 w 11793556"/>
              <a:gd name="connsiteY210" fmla="*/ 3277421 h 5121796"/>
              <a:gd name="connsiteX211" fmla="*/ 7219500 w 11793556"/>
              <a:gd name="connsiteY211" fmla="*/ 3509703 h 5121796"/>
              <a:gd name="connsiteX212" fmla="*/ 7359077 w 11793556"/>
              <a:gd name="connsiteY212" fmla="*/ 3428456 h 5121796"/>
              <a:gd name="connsiteX213" fmla="*/ 7492405 w 11793556"/>
              <a:gd name="connsiteY213" fmla="*/ 3401374 h 5121796"/>
              <a:gd name="connsiteX214" fmla="*/ 7739270 w 11793556"/>
              <a:gd name="connsiteY214" fmla="*/ 3372208 h 5121796"/>
              <a:gd name="connsiteX215" fmla="*/ 8904848 w 11793556"/>
              <a:gd name="connsiteY215" fmla="*/ 2818065 h 5121796"/>
              <a:gd name="connsiteX216" fmla="*/ 8694439 w 11793556"/>
              <a:gd name="connsiteY216" fmla="*/ 2933685 h 5121796"/>
              <a:gd name="connsiteX217" fmla="*/ 8587152 w 11793556"/>
              <a:gd name="connsiteY217" fmla="*/ 2988891 h 5121796"/>
              <a:gd name="connsiteX218" fmla="*/ 8478823 w 11793556"/>
              <a:gd name="connsiteY218" fmla="*/ 3043055 h 5121796"/>
              <a:gd name="connsiteX219" fmla="*/ 8637150 w 11793556"/>
              <a:gd name="connsiteY219" fmla="*/ 2967017 h 5121796"/>
              <a:gd name="connsiteX220" fmla="*/ 8789228 w 11793556"/>
              <a:gd name="connsiteY220" fmla="*/ 2895145 h 5121796"/>
              <a:gd name="connsiteX221" fmla="*/ 9106923 w 11793556"/>
              <a:gd name="connsiteY221" fmla="*/ 2753484 h 5121796"/>
              <a:gd name="connsiteX222" fmla="*/ 8988178 w 11793556"/>
              <a:gd name="connsiteY222" fmla="*/ 2845147 h 5121796"/>
              <a:gd name="connsiteX223" fmla="*/ 8893390 w 11793556"/>
              <a:gd name="connsiteY223" fmla="*/ 2928477 h 5121796"/>
              <a:gd name="connsiteX224" fmla="*/ 9703774 w 11793556"/>
              <a:gd name="connsiteY224" fmla="*/ 2352459 h 5121796"/>
              <a:gd name="connsiteX225" fmla="*/ 9830852 w 11793556"/>
              <a:gd name="connsiteY225" fmla="*/ 2205589 h 5121796"/>
              <a:gd name="connsiteX226" fmla="*/ 9814186 w 11793556"/>
              <a:gd name="connsiteY226" fmla="*/ 2144134 h 5121796"/>
              <a:gd name="connsiteX227" fmla="*/ 9615236 w 11793556"/>
              <a:gd name="connsiteY227" fmla="*/ 2202464 h 5121796"/>
              <a:gd name="connsiteX228" fmla="*/ 8637150 w 11793556"/>
              <a:gd name="connsiteY228" fmla="*/ 2773274 h 5121796"/>
              <a:gd name="connsiteX229" fmla="*/ 7620525 w 11793556"/>
              <a:gd name="connsiteY229" fmla="*/ 3230548 h 5121796"/>
              <a:gd name="connsiteX230" fmla="*/ 7380952 w 11793556"/>
              <a:gd name="connsiteY230" fmla="*/ 3352418 h 5121796"/>
              <a:gd name="connsiteX231" fmla="*/ 7133045 w 11793556"/>
              <a:gd name="connsiteY231" fmla="*/ 3458664 h 5121796"/>
              <a:gd name="connsiteX232" fmla="*/ 7007008 w 11793556"/>
              <a:gd name="connsiteY232" fmla="*/ 3509703 h 5121796"/>
              <a:gd name="connsiteX233" fmla="*/ 6878888 w 11793556"/>
              <a:gd name="connsiteY233" fmla="*/ 3555535 h 5121796"/>
              <a:gd name="connsiteX234" fmla="*/ 6750769 w 11793556"/>
              <a:gd name="connsiteY234" fmla="*/ 3600324 h 5121796"/>
              <a:gd name="connsiteX235" fmla="*/ 6621607 w 11793556"/>
              <a:gd name="connsiteY235" fmla="*/ 3643031 h 5121796"/>
              <a:gd name="connsiteX236" fmla="*/ 6290371 w 11793556"/>
              <a:gd name="connsiteY236" fmla="*/ 3707612 h 5121796"/>
              <a:gd name="connsiteX237" fmla="*/ 6024756 w 11793556"/>
              <a:gd name="connsiteY237" fmla="*/ 3772192 h 5121796"/>
              <a:gd name="connsiteX238" fmla="*/ 5798724 w 11793556"/>
              <a:gd name="connsiteY238" fmla="*/ 3864897 h 5121796"/>
              <a:gd name="connsiteX239" fmla="*/ 5565400 w 11793556"/>
              <a:gd name="connsiteY239" fmla="*/ 3952393 h 5121796"/>
              <a:gd name="connsiteX240" fmla="*/ 5323743 w 11793556"/>
              <a:gd name="connsiteY240" fmla="*/ 4033640 h 5121796"/>
              <a:gd name="connsiteX241" fmla="*/ 5074795 w 11793556"/>
              <a:gd name="connsiteY241" fmla="*/ 4104471 h 5121796"/>
              <a:gd name="connsiteX242" fmla="*/ 4007129 w 11793556"/>
              <a:gd name="connsiteY242" fmla="*/ 4288838 h 5121796"/>
              <a:gd name="connsiteX243" fmla="*/ 1931172 w 11793556"/>
              <a:gd name="connsiteY243" fmla="*/ 4202383 h 5121796"/>
              <a:gd name="connsiteX244" fmla="*/ 957253 w 11793556"/>
              <a:gd name="connsiteY244" fmla="*/ 3968018 h 5121796"/>
              <a:gd name="connsiteX245" fmla="*/ 527062 w 11793556"/>
              <a:gd name="connsiteY245" fmla="*/ 3787817 h 5121796"/>
              <a:gd name="connsiteX246" fmla="*/ 334361 w 11793556"/>
              <a:gd name="connsiteY246" fmla="*/ 3681571 h 5121796"/>
              <a:gd name="connsiteX247" fmla="*/ 245823 w 11793556"/>
              <a:gd name="connsiteY247" fmla="*/ 3624282 h 5121796"/>
              <a:gd name="connsiteX248" fmla="*/ 204158 w 11793556"/>
              <a:gd name="connsiteY248" fmla="*/ 3595116 h 5121796"/>
              <a:gd name="connsiteX249" fmla="*/ 185409 w 11793556"/>
              <a:gd name="connsiteY249" fmla="*/ 3580533 h 5121796"/>
              <a:gd name="connsiteX250" fmla="*/ 170826 w 11793556"/>
              <a:gd name="connsiteY250" fmla="*/ 3569076 h 5121796"/>
              <a:gd name="connsiteX251" fmla="*/ 164577 w 11793556"/>
              <a:gd name="connsiteY251" fmla="*/ 3562826 h 5121796"/>
              <a:gd name="connsiteX252" fmla="*/ 228116 w 11793556"/>
              <a:gd name="connsiteY252" fmla="*/ 3623240 h 5121796"/>
              <a:gd name="connsiteX253" fmla="*/ 316654 w 11793556"/>
              <a:gd name="connsiteY253" fmla="*/ 3682613 h 5121796"/>
              <a:gd name="connsiteX254" fmla="*/ 524979 w 11793556"/>
              <a:gd name="connsiteY254" fmla="*/ 3797192 h 5121796"/>
              <a:gd name="connsiteX255" fmla="*/ 917671 w 11793556"/>
              <a:gd name="connsiteY255" fmla="*/ 4019058 h 5121796"/>
              <a:gd name="connsiteX256" fmla="*/ 833300 w 11793556"/>
              <a:gd name="connsiteY256" fmla="*/ 4033640 h 5121796"/>
              <a:gd name="connsiteX257" fmla="*/ 1114538 w 11793556"/>
              <a:gd name="connsiteY257" fmla="*/ 4204467 h 5121796"/>
              <a:gd name="connsiteX258" fmla="*/ 990585 w 11793556"/>
              <a:gd name="connsiteY258" fmla="*/ 4163843 h 5121796"/>
              <a:gd name="connsiteX259" fmla="*/ 1071832 w 11793556"/>
              <a:gd name="connsiteY259" fmla="*/ 4211758 h 5121796"/>
              <a:gd name="connsiteX260" fmla="*/ 481231 w 11793556"/>
              <a:gd name="connsiteY260" fmla="*/ 4025307 h 5121796"/>
              <a:gd name="connsiteX261" fmla="*/ 162493 w 11793556"/>
              <a:gd name="connsiteY261" fmla="*/ 3993017 h 5121796"/>
              <a:gd name="connsiteX262" fmla="*/ 520812 w 11793556"/>
              <a:gd name="connsiteY262" fmla="*/ 4243007 h 5121796"/>
              <a:gd name="connsiteX263" fmla="*/ 1185369 w 11793556"/>
              <a:gd name="connsiteY263" fmla="*/ 4475289 h 5121796"/>
              <a:gd name="connsiteX264" fmla="*/ 588518 w 11793556"/>
              <a:gd name="connsiteY264" fmla="*/ 4375293 h 5121796"/>
              <a:gd name="connsiteX265" fmla="*/ 0 w 11793556"/>
              <a:gd name="connsiteY265" fmla="*/ 4190926 h 5121796"/>
              <a:gd name="connsiteX266" fmla="*/ 240615 w 11793556"/>
              <a:gd name="connsiteY266" fmla="*/ 4359669 h 5121796"/>
              <a:gd name="connsiteX267" fmla="*/ 4731059 w 11793556"/>
              <a:gd name="connsiteY267" fmla="*/ 5014850 h 5121796"/>
              <a:gd name="connsiteX268" fmla="*/ 4613355 w 11793556"/>
              <a:gd name="connsiteY268" fmla="*/ 5008601 h 5121796"/>
              <a:gd name="connsiteX269" fmla="*/ 4368573 w 11793556"/>
              <a:gd name="connsiteY269" fmla="*/ 5023183 h 5121796"/>
              <a:gd name="connsiteX270" fmla="*/ 4608147 w 11793556"/>
              <a:gd name="connsiteY270" fmla="*/ 5035683 h 5121796"/>
              <a:gd name="connsiteX271" fmla="*/ 4728976 w 11793556"/>
              <a:gd name="connsiteY271" fmla="*/ 5040891 h 5121796"/>
              <a:gd name="connsiteX272" fmla="*/ 4849804 w 11793556"/>
              <a:gd name="connsiteY272" fmla="*/ 5042974 h 5121796"/>
              <a:gd name="connsiteX273" fmla="*/ 4731059 w 11793556"/>
              <a:gd name="connsiteY273" fmla="*/ 5014850 h 5121796"/>
              <a:gd name="connsiteX274" fmla="*/ 8957970 w 11793556"/>
              <a:gd name="connsiteY274" fmla="*/ 4154469 h 5121796"/>
              <a:gd name="connsiteX275" fmla="*/ 8844434 w 11793556"/>
              <a:gd name="connsiteY275" fmla="*/ 4216966 h 5121796"/>
              <a:gd name="connsiteX276" fmla="*/ 8716314 w 11793556"/>
              <a:gd name="connsiteY276" fmla="*/ 4274256 h 5121796"/>
              <a:gd name="connsiteX277" fmla="*/ 8580903 w 11793556"/>
              <a:gd name="connsiteY277" fmla="*/ 4329462 h 5121796"/>
              <a:gd name="connsiteX278" fmla="*/ 8512155 w 11793556"/>
              <a:gd name="connsiteY278" fmla="*/ 4356544 h 5121796"/>
              <a:gd name="connsiteX279" fmla="*/ 8443408 w 11793556"/>
              <a:gd name="connsiteY279" fmla="*/ 4381543 h 5121796"/>
              <a:gd name="connsiteX280" fmla="*/ 8186127 w 11793556"/>
              <a:gd name="connsiteY280" fmla="*/ 4481539 h 5121796"/>
              <a:gd name="connsiteX281" fmla="*/ 8188210 w 11793556"/>
              <a:gd name="connsiteY281" fmla="*/ 4484664 h 5121796"/>
              <a:gd name="connsiteX282" fmla="*/ 9347538 w 11793556"/>
              <a:gd name="connsiteY282" fmla="*/ 3982601 h 5121796"/>
              <a:gd name="connsiteX283" fmla="*/ 9123589 w 11793556"/>
              <a:gd name="connsiteY283" fmla="*/ 4023224 h 5121796"/>
              <a:gd name="connsiteX284" fmla="*/ 8957970 w 11793556"/>
              <a:gd name="connsiteY284" fmla="*/ 4154469 h 5121796"/>
              <a:gd name="connsiteX285" fmla="*/ 5267495 w 11793556"/>
              <a:gd name="connsiteY285" fmla="*/ 5042974 h 5121796"/>
              <a:gd name="connsiteX286" fmla="*/ 5268537 w 11793556"/>
              <a:gd name="connsiteY286" fmla="*/ 5042974 h 5121796"/>
              <a:gd name="connsiteX287" fmla="*/ 5290411 w 11793556"/>
              <a:gd name="connsiteY287" fmla="*/ 5029433 h 5121796"/>
              <a:gd name="connsiteX288" fmla="*/ 5267495 w 11793556"/>
              <a:gd name="connsiteY288" fmla="*/ 5042974 h 5121796"/>
              <a:gd name="connsiteX289" fmla="*/ 9461076 w 11793556"/>
              <a:gd name="connsiteY289" fmla="*/ 3153467 h 5121796"/>
              <a:gd name="connsiteX290" fmla="*/ 9406911 w 11793556"/>
              <a:gd name="connsiteY290" fmla="*/ 3187841 h 5121796"/>
              <a:gd name="connsiteX291" fmla="*/ 9307957 w 11793556"/>
              <a:gd name="connsiteY291" fmla="*/ 3259713 h 5121796"/>
              <a:gd name="connsiteX292" fmla="*/ 9548572 w 11793556"/>
              <a:gd name="connsiteY292" fmla="*/ 3098261 h 5121796"/>
              <a:gd name="connsiteX293" fmla="*/ 9515239 w 11793556"/>
              <a:gd name="connsiteY293" fmla="*/ 3117010 h 5121796"/>
              <a:gd name="connsiteX294" fmla="*/ 9461076 w 11793556"/>
              <a:gd name="connsiteY294" fmla="*/ 3153467 h 5121796"/>
              <a:gd name="connsiteX295" fmla="*/ 10909975 w 11793556"/>
              <a:gd name="connsiteY295" fmla="*/ 2126426 h 5121796"/>
              <a:gd name="connsiteX296" fmla="*/ 11379747 w 11793556"/>
              <a:gd name="connsiteY296" fmla="*/ 1646237 h 5121796"/>
              <a:gd name="connsiteX297" fmla="*/ 10822478 w 11793556"/>
              <a:gd name="connsiteY297" fmla="*/ 2147258 h 5121796"/>
              <a:gd name="connsiteX298" fmla="*/ 10770397 w 11793556"/>
              <a:gd name="connsiteY298" fmla="*/ 2200381 h 5121796"/>
              <a:gd name="connsiteX299" fmla="*/ 10717274 w 11793556"/>
              <a:gd name="connsiteY299" fmla="*/ 2251421 h 5121796"/>
              <a:gd name="connsiteX300" fmla="*/ 10609987 w 11793556"/>
              <a:gd name="connsiteY300" fmla="*/ 2354542 h 5121796"/>
              <a:gd name="connsiteX301" fmla="*/ 10389163 w 11793556"/>
              <a:gd name="connsiteY301" fmla="*/ 2552451 h 5121796"/>
              <a:gd name="connsiteX302" fmla="*/ 10909975 w 11793556"/>
              <a:gd name="connsiteY302" fmla="*/ 2126426 h 5121796"/>
              <a:gd name="connsiteX303" fmla="*/ 9873559 w 11793556"/>
              <a:gd name="connsiteY303" fmla="*/ 3701362 h 5121796"/>
              <a:gd name="connsiteX304" fmla="*/ 10105841 w 11793556"/>
              <a:gd name="connsiteY304" fmla="*/ 3566992 h 5121796"/>
              <a:gd name="connsiteX305" fmla="*/ 9855851 w 11793556"/>
              <a:gd name="connsiteY305" fmla="*/ 3669071 h 5121796"/>
              <a:gd name="connsiteX306" fmla="*/ 9873559 w 11793556"/>
              <a:gd name="connsiteY306" fmla="*/ 3701362 h 5121796"/>
              <a:gd name="connsiteX307" fmla="*/ 8749645 w 11793556"/>
              <a:gd name="connsiteY307" fmla="*/ 3599283 h 5121796"/>
              <a:gd name="connsiteX308" fmla="*/ 8873599 w 11793556"/>
              <a:gd name="connsiteY308" fmla="*/ 3506578 h 5121796"/>
              <a:gd name="connsiteX309" fmla="*/ 8820476 w 11793556"/>
              <a:gd name="connsiteY309" fmla="*/ 3532619 h 5121796"/>
              <a:gd name="connsiteX310" fmla="*/ 8749645 w 11793556"/>
              <a:gd name="connsiteY310" fmla="*/ 3599283 h 5121796"/>
              <a:gd name="connsiteX311" fmla="*/ 10597488 w 11793556"/>
              <a:gd name="connsiteY311" fmla="*/ 3214923 h 5121796"/>
              <a:gd name="connsiteX312" fmla="*/ 10519366 w 11793556"/>
              <a:gd name="connsiteY312" fmla="*/ 3306586 h 5121796"/>
              <a:gd name="connsiteX313" fmla="*/ 10602696 w 11793556"/>
              <a:gd name="connsiteY313" fmla="*/ 3252422 h 5121796"/>
              <a:gd name="connsiteX314" fmla="*/ 10684984 w 11793556"/>
              <a:gd name="connsiteY314" fmla="*/ 3195132 h 5121796"/>
              <a:gd name="connsiteX315" fmla="*/ 10597488 w 11793556"/>
              <a:gd name="connsiteY315" fmla="*/ 3214923 h 5121796"/>
              <a:gd name="connsiteX316" fmla="*/ 11434954 w 11793556"/>
              <a:gd name="connsiteY316" fmla="*/ 2552451 h 5121796"/>
              <a:gd name="connsiteX317" fmla="*/ 11544324 w 11793556"/>
              <a:gd name="connsiteY317" fmla="*/ 2431622 h 5121796"/>
              <a:gd name="connsiteX318" fmla="*/ 11650570 w 11793556"/>
              <a:gd name="connsiteY318" fmla="*/ 2308710 h 5121796"/>
              <a:gd name="connsiteX319" fmla="*/ 11556823 w 11793556"/>
              <a:gd name="connsiteY319" fmla="*/ 2402456 h 5121796"/>
              <a:gd name="connsiteX320" fmla="*/ 11460995 w 11793556"/>
              <a:gd name="connsiteY320" fmla="*/ 2500369 h 5121796"/>
              <a:gd name="connsiteX321" fmla="*/ 11434954 w 11793556"/>
              <a:gd name="connsiteY321" fmla="*/ 2552451 h 5121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</a:cxnLst>
            <a:rect l="l" t="t" r="r" b="b"/>
            <a:pathLst>
              <a:path w="11793556" h="5121796">
                <a:moveTo>
                  <a:pt x="10642278" y="1708735"/>
                </a:moveTo>
                <a:cubicBezTo>
                  <a:pt x="10928725" y="1378540"/>
                  <a:pt x="11198504" y="1033762"/>
                  <a:pt x="11385997" y="692109"/>
                </a:cubicBezTo>
                <a:cubicBezTo>
                  <a:pt x="11311000" y="827520"/>
                  <a:pt x="11229753" y="961890"/>
                  <a:pt x="11139132" y="1091051"/>
                </a:cubicBezTo>
                <a:cubicBezTo>
                  <a:pt x="11272461" y="896267"/>
                  <a:pt x="11385997" y="734816"/>
                  <a:pt x="11520367" y="536907"/>
                </a:cubicBezTo>
                <a:cubicBezTo>
                  <a:pt x="11517242" y="575447"/>
                  <a:pt x="11493285" y="627528"/>
                  <a:pt x="11469327" y="674401"/>
                </a:cubicBezTo>
                <a:cubicBezTo>
                  <a:pt x="11445370" y="721275"/>
                  <a:pt x="11425579" y="766064"/>
                  <a:pt x="11434954" y="793147"/>
                </a:cubicBezTo>
                <a:cubicBezTo>
                  <a:pt x="11284960" y="1042095"/>
                  <a:pt x="11101634" y="1274377"/>
                  <a:pt x="10895392" y="1480619"/>
                </a:cubicBezTo>
                <a:cubicBezTo>
                  <a:pt x="10690192" y="1687902"/>
                  <a:pt x="10465202" y="1874353"/>
                  <a:pt x="10233960" y="2042055"/>
                </a:cubicBezTo>
                <a:cubicBezTo>
                  <a:pt x="10261042" y="1986848"/>
                  <a:pt x="10291250" y="1945183"/>
                  <a:pt x="10325624" y="1912893"/>
                </a:cubicBezTo>
                <a:cubicBezTo>
                  <a:pt x="10359997" y="1880603"/>
                  <a:pt x="10397496" y="1857687"/>
                  <a:pt x="10434994" y="1836854"/>
                </a:cubicBezTo>
                <a:cubicBezTo>
                  <a:pt x="10508949" y="1794147"/>
                  <a:pt x="10588113" y="1767065"/>
                  <a:pt x="10642278" y="1708735"/>
                </a:cubicBezTo>
                <a:close/>
                <a:moveTo>
                  <a:pt x="11789106" y="8803"/>
                </a:moveTo>
                <a:cubicBezTo>
                  <a:pt x="11787022" y="14012"/>
                  <a:pt x="11785981" y="19220"/>
                  <a:pt x="11783898" y="24428"/>
                </a:cubicBezTo>
                <a:cubicBezTo>
                  <a:pt x="11780773" y="35885"/>
                  <a:pt x="11776606" y="47343"/>
                  <a:pt x="11773482" y="59843"/>
                </a:cubicBezTo>
                <a:cubicBezTo>
                  <a:pt x="11767232" y="84842"/>
                  <a:pt x="11758899" y="111924"/>
                  <a:pt x="11752649" y="139007"/>
                </a:cubicBezTo>
                <a:cubicBezTo>
                  <a:pt x="11760982" y="114007"/>
                  <a:pt x="11770356" y="89008"/>
                  <a:pt x="11776606" y="64009"/>
                </a:cubicBezTo>
                <a:cubicBezTo>
                  <a:pt x="11780773" y="51510"/>
                  <a:pt x="11783898" y="39010"/>
                  <a:pt x="11787022" y="27553"/>
                </a:cubicBezTo>
                <a:cubicBezTo>
                  <a:pt x="11788065" y="22344"/>
                  <a:pt x="11790148" y="15053"/>
                  <a:pt x="11791189" y="10887"/>
                </a:cubicBezTo>
                <a:cubicBezTo>
                  <a:pt x="11792230" y="6720"/>
                  <a:pt x="11794314" y="-1613"/>
                  <a:pt x="11793273" y="470"/>
                </a:cubicBezTo>
                <a:cubicBezTo>
                  <a:pt x="11792230" y="-1613"/>
                  <a:pt x="11790148" y="3595"/>
                  <a:pt x="11789106" y="8803"/>
                </a:cubicBezTo>
                <a:close/>
                <a:moveTo>
                  <a:pt x="7188251" y="4123220"/>
                </a:moveTo>
                <a:cubicBezTo>
                  <a:pt x="7254915" y="4101346"/>
                  <a:pt x="7321579" y="4075305"/>
                  <a:pt x="7388243" y="4048223"/>
                </a:cubicBezTo>
                <a:cubicBezTo>
                  <a:pt x="7320537" y="4070097"/>
                  <a:pt x="7252832" y="4091971"/>
                  <a:pt x="7188251" y="4123220"/>
                </a:cubicBezTo>
                <a:close/>
                <a:moveTo>
                  <a:pt x="10117299" y="2472245"/>
                </a:moveTo>
                <a:cubicBezTo>
                  <a:pt x="10083967" y="2494119"/>
                  <a:pt x="10050635" y="2515994"/>
                  <a:pt x="10016261" y="2538909"/>
                </a:cubicBezTo>
                <a:cubicBezTo>
                  <a:pt x="9948556" y="2582657"/>
                  <a:pt x="9883975" y="2631614"/>
                  <a:pt x="9818353" y="2679528"/>
                </a:cubicBezTo>
                <a:cubicBezTo>
                  <a:pt x="9751688" y="2726401"/>
                  <a:pt x="9685025" y="2773274"/>
                  <a:pt x="9619402" y="2819106"/>
                </a:cubicBezTo>
                <a:cubicBezTo>
                  <a:pt x="9551696" y="2863896"/>
                  <a:pt x="9483991" y="2905561"/>
                  <a:pt x="9415244" y="2944101"/>
                </a:cubicBezTo>
                <a:cubicBezTo>
                  <a:pt x="9478783" y="2909728"/>
                  <a:pt x="9542322" y="2874312"/>
                  <a:pt x="9604820" y="2839939"/>
                </a:cubicBezTo>
                <a:cubicBezTo>
                  <a:pt x="9666275" y="2802440"/>
                  <a:pt x="9727731" y="2765984"/>
                  <a:pt x="9789187" y="2729527"/>
                </a:cubicBezTo>
                <a:cubicBezTo>
                  <a:pt x="9850643" y="2693070"/>
                  <a:pt x="9910015" y="2653488"/>
                  <a:pt x="9969388" y="2613906"/>
                </a:cubicBezTo>
                <a:cubicBezTo>
                  <a:pt x="10028761" y="2574324"/>
                  <a:pt x="10088133" y="2535784"/>
                  <a:pt x="10144381" y="2494119"/>
                </a:cubicBezTo>
                <a:cubicBezTo>
                  <a:pt x="10171463" y="2467037"/>
                  <a:pt x="10196462" y="2439955"/>
                  <a:pt x="10220420" y="2410789"/>
                </a:cubicBezTo>
                <a:cubicBezTo>
                  <a:pt x="10185005" y="2429538"/>
                  <a:pt x="10150630" y="2450371"/>
                  <a:pt x="10117299" y="2472245"/>
                </a:cubicBezTo>
                <a:close/>
                <a:moveTo>
                  <a:pt x="11162048" y="1714984"/>
                </a:moveTo>
                <a:cubicBezTo>
                  <a:pt x="10947473" y="1896227"/>
                  <a:pt x="10728732" y="2091010"/>
                  <a:pt x="10514158" y="2285794"/>
                </a:cubicBezTo>
                <a:cubicBezTo>
                  <a:pt x="10740190" y="2097261"/>
                  <a:pt x="10954765" y="1902477"/>
                  <a:pt x="11162048" y="1714984"/>
                </a:cubicBezTo>
                <a:close/>
                <a:moveTo>
                  <a:pt x="4983132" y="5014850"/>
                </a:moveTo>
                <a:cubicBezTo>
                  <a:pt x="4951883" y="5017975"/>
                  <a:pt x="4924801" y="5036725"/>
                  <a:pt x="4895635" y="5042974"/>
                </a:cubicBezTo>
                <a:cubicBezTo>
                  <a:pt x="4957091" y="5044016"/>
                  <a:pt x="5019589" y="5045058"/>
                  <a:pt x="5081045" y="5045058"/>
                </a:cubicBezTo>
                <a:cubicBezTo>
                  <a:pt x="5143542" y="5044016"/>
                  <a:pt x="5204998" y="5042974"/>
                  <a:pt x="5267495" y="5041933"/>
                </a:cubicBezTo>
                <a:cubicBezTo>
                  <a:pt x="5273745" y="5036725"/>
                  <a:pt x="5281036" y="5031517"/>
                  <a:pt x="5290411" y="5028391"/>
                </a:cubicBezTo>
                <a:cubicBezTo>
                  <a:pt x="5298744" y="5022142"/>
                  <a:pt x="5303952" y="5014850"/>
                  <a:pt x="5300827" y="5006518"/>
                </a:cubicBezTo>
                <a:cubicBezTo>
                  <a:pt x="5151875" y="5051307"/>
                  <a:pt x="5119584" y="5017975"/>
                  <a:pt x="4983132" y="5014850"/>
                </a:cubicBezTo>
                <a:close/>
                <a:moveTo>
                  <a:pt x="7546569" y="3986767"/>
                </a:moveTo>
                <a:cubicBezTo>
                  <a:pt x="7543445" y="3986767"/>
                  <a:pt x="7540320" y="3986767"/>
                  <a:pt x="7537195" y="3986767"/>
                </a:cubicBezTo>
                <a:cubicBezTo>
                  <a:pt x="7515321" y="3996142"/>
                  <a:pt x="7492405" y="4005517"/>
                  <a:pt x="7469490" y="4014891"/>
                </a:cubicBezTo>
                <a:lnTo>
                  <a:pt x="7463239" y="4021141"/>
                </a:lnTo>
                <a:cubicBezTo>
                  <a:pt x="7492405" y="4010725"/>
                  <a:pt x="7520529" y="3999266"/>
                  <a:pt x="7546569" y="3986767"/>
                </a:cubicBezTo>
                <a:close/>
                <a:moveTo>
                  <a:pt x="5290411" y="5029433"/>
                </a:moveTo>
                <a:cubicBezTo>
                  <a:pt x="5284162" y="5033600"/>
                  <a:pt x="5276870" y="5037766"/>
                  <a:pt x="5268537" y="5042974"/>
                </a:cubicBezTo>
                <a:cubicBezTo>
                  <a:pt x="5338326" y="5040891"/>
                  <a:pt x="5409156" y="5040891"/>
                  <a:pt x="5478945" y="5037766"/>
                </a:cubicBezTo>
                <a:cubicBezTo>
                  <a:pt x="5466446" y="5026309"/>
                  <a:pt x="5462279" y="5010684"/>
                  <a:pt x="5458112" y="4996101"/>
                </a:cubicBezTo>
                <a:cubicBezTo>
                  <a:pt x="5409156" y="5022142"/>
                  <a:pt x="5335201" y="5013809"/>
                  <a:pt x="5290411" y="5029433"/>
                </a:cubicBezTo>
                <a:close/>
                <a:moveTo>
                  <a:pt x="6792434" y="4879439"/>
                </a:moveTo>
                <a:cubicBezTo>
                  <a:pt x="6870556" y="4862773"/>
                  <a:pt x="6948677" y="4849233"/>
                  <a:pt x="7025757" y="4830483"/>
                </a:cubicBezTo>
                <a:cubicBezTo>
                  <a:pt x="7102838" y="4811734"/>
                  <a:pt x="7178876" y="4792985"/>
                  <a:pt x="7253873" y="4774235"/>
                </a:cubicBezTo>
                <a:cubicBezTo>
                  <a:pt x="7291371" y="4764861"/>
                  <a:pt x="7328870" y="4755486"/>
                  <a:pt x="7366369" y="4746111"/>
                </a:cubicBezTo>
                <a:cubicBezTo>
                  <a:pt x="7403867" y="4735695"/>
                  <a:pt x="7440324" y="4724238"/>
                  <a:pt x="7477822" y="4713821"/>
                </a:cubicBezTo>
                <a:cubicBezTo>
                  <a:pt x="7551778" y="4691947"/>
                  <a:pt x="7624691" y="4670073"/>
                  <a:pt x="7698647" y="4649240"/>
                </a:cubicBezTo>
                <a:cubicBezTo>
                  <a:pt x="7668440" y="4648198"/>
                  <a:pt x="7638233" y="4646116"/>
                  <a:pt x="7610109" y="4640908"/>
                </a:cubicBezTo>
                <a:cubicBezTo>
                  <a:pt x="7574693" y="4669031"/>
                  <a:pt x="7530945" y="4683614"/>
                  <a:pt x="7513238" y="4698197"/>
                </a:cubicBezTo>
                <a:cubicBezTo>
                  <a:pt x="7377827" y="4728404"/>
                  <a:pt x="7259081" y="4737779"/>
                  <a:pt x="7140336" y="4748195"/>
                </a:cubicBezTo>
                <a:cubicBezTo>
                  <a:pt x="7122629" y="4761736"/>
                  <a:pt x="7092421" y="4803401"/>
                  <a:pt x="7048673" y="4816942"/>
                </a:cubicBezTo>
                <a:cubicBezTo>
                  <a:pt x="6961177" y="4837774"/>
                  <a:pt x="6875764" y="4856523"/>
                  <a:pt x="6792434" y="4879439"/>
                </a:cubicBezTo>
                <a:close/>
                <a:moveTo>
                  <a:pt x="240615" y="4359669"/>
                </a:moveTo>
                <a:cubicBezTo>
                  <a:pt x="398942" y="4425291"/>
                  <a:pt x="558311" y="4486747"/>
                  <a:pt x="718721" y="4544036"/>
                </a:cubicBezTo>
                <a:cubicBezTo>
                  <a:pt x="884339" y="4585701"/>
                  <a:pt x="1036416" y="4595076"/>
                  <a:pt x="1171828" y="4695072"/>
                </a:cubicBezTo>
                <a:cubicBezTo>
                  <a:pt x="1186410" y="4699238"/>
                  <a:pt x="1200993" y="4703405"/>
                  <a:pt x="1214534" y="4708613"/>
                </a:cubicBezTo>
                <a:cubicBezTo>
                  <a:pt x="1244741" y="4709655"/>
                  <a:pt x="1275990" y="4700280"/>
                  <a:pt x="1306197" y="4704446"/>
                </a:cubicBezTo>
                <a:cubicBezTo>
                  <a:pt x="1436400" y="4740903"/>
                  <a:pt x="1457233" y="4786735"/>
                  <a:pt x="1610352" y="4784652"/>
                </a:cubicBezTo>
                <a:cubicBezTo>
                  <a:pt x="1610352" y="4792985"/>
                  <a:pt x="1604102" y="4798193"/>
                  <a:pt x="1594727" y="4802359"/>
                </a:cubicBezTo>
                <a:cubicBezTo>
                  <a:pt x="1641600" y="4798193"/>
                  <a:pt x="1709306" y="4827358"/>
                  <a:pt x="1763470" y="4813817"/>
                </a:cubicBezTo>
                <a:cubicBezTo>
                  <a:pt x="1763470" y="4829441"/>
                  <a:pt x="1763470" y="4846107"/>
                  <a:pt x="1771803" y="4859649"/>
                </a:cubicBezTo>
                <a:cubicBezTo>
                  <a:pt x="2093665" y="4936729"/>
                  <a:pt x="2421777" y="5001309"/>
                  <a:pt x="2759263" y="5044016"/>
                </a:cubicBezTo>
                <a:cubicBezTo>
                  <a:pt x="2859259" y="5056515"/>
                  <a:pt x="2959255" y="5066932"/>
                  <a:pt x="3057168" y="5077348"/>
                </a:cubicBezTo>
                <a:cubicBezTo>
                  <a:pt x="3141540" y="5080473"/>
                  <a:pt x="3227994" y="5081515"/>
                  <a:pt x="3316533" y="5089847"/>
                </a:cubicBezTo>
                <a:cubicBezTo>
                  <a:pt x="3361322" y="5090889"/>
                  <a:pt x="3401946" y="5060682"/>
                  <a:pt x="3422778" y="5052349"/>
                </a:cubicBezTo>
                <a:cubicBezTo>
                  <a:pt x="3537357" y="5075264"/>
                  <a:pt x="3650894" y="5101305"/>
                  <a:pt x="3787347" y="5113805"/>
                </a:cubicBezTo>
                <a:cubicBezTo>
                  <a:pt x="3808179" y="5105472"/>
                  <a:pt x="3852969" y="5104430"/>
                  <a:pt x="3894634" y="5087764"/>
                </a:cubicBezTo>
                <a:cubicBezTo>
                  <a:pt x="3919633" y="5100264"/>
                  <a:pt x="3946715" y="5111721"/>
                  <a:pt x="3974839" y="5121096"/>
                </a:cubicBezTo>
                <a:cubicBezTo>
                  <a:pt x="4060252" y="5123180"/>
                  <a:pt x="4145666" y="5120055"/>
                  <a:pt x="4230037" y="5119013"/>
                </a:cubicBezTo>
                <a:cubicBezTo>
                  <a:pt x="4314409" y="5116929"/>
                  <a:pt x="4398780" y="5115888"/>
                  <a:pt x="4483152" y="5111721"/>
                </a:cubicBezTo>
                <a:lnTo>
                  <a:pt x="4482110" y="5108597"/>
                </a:lnTo>
                <a:cubicBezTo>
                  <a:pt x="4565440" y="5100264"/>
                  <a:pt x="4658145" y="5097139"/>
                  <a:pt x="4752933" y="5092972"/>
                </a:cubicBezTo>
                <a:cubicBezTo>
                  <a:pt x="4847721" y="5087764"/>
                  <a:pt x="4945634" y="5082556"/>
                  <a:pt x="5039380" y="5075264"/>
                </a:cubicBezTo>
                <a:cubicBezTo>
                  <a:pt x="5133126" y="5067974"/>
                  <a:pt x="5222705" y="5054432"/>
                  <a:pt x="5300827" y="5037766"/>
                </a:cubicBezTo>
                <a:cubicBezTo>
                  <a:pt x="5378949" y="5020059"/>
                  <a:pt x="5445613" y="4999226"/>
                  <a:pt x="5493528" y="4966936"/>
                </a:cubicBezTo>
                <a:cubicBezTo>
                  <a:pt x="5560192" y="4987768"/>
                  <a:pt x="5634147" y="4998185"/>
                  <a:pt x="5713310" y="5002351"/>
                </a:cubicBezTo>
                <a:cubicBezTo>
                  <a:pt x="5809140" y="4990893"/>
                  <a:pt x="5903928" y="4976310"/>
                  <a:pt x="5998716" y="4961728"/>
                </a:cubicBezTo>
                <a:cubicBezTo>
                  <a:pt x="6094545" y="4947145"/>
                  <a:pt x="6190375" y="4934645"/>
                  <a:pt x="6285162" y="4916938"/>
                </a:cubicBezTo>
                <a:cubicBezTo>
                  <a:pt x="6298703" y="4902355"/>
                  <a:pt x="6283079" y="4890897"/>
                  <a:pt x="6278913" y="4880481"/>
                </a:cubicBezTo>
                <a:cubicBezTo>
                  <a:pt x="6364326" y="4876314"/>
                  <a:pt x="6452864" y="4876314"/>
                  <a:pt x="6540360" y="4873190"/>
                </a:cubicBezTo>
                <a:cubicBezTo>
                  <a:pt x="6693479" y="4844024"/>
                  <a:pt x="6847640" y="4813817"/>
                  <a:pt x="7002842" y="4784652"/>
                </a:cubicBezTo>
                <a:cubicBezTo>
                  <a:pt x="7037215" y="4769027"/>
                  <a:pt x="7071589" y="4750278"/>
                  <a:pt x="7103879" y="4728404"/>
                </a:cubicBezTo>
                <a:cubicBezTo>
                  <a:pt x="7127837" y="4738820"/>
                  <a:pt x="7157002" y="4744028"/>
                  <a:pt x="7189292" y="4745070"/>
                </a:cubicBezTo>
                <a:cubicBezTo>
                  <a:pt x="7247624" y="4732570"/>
                  <a:pt x="7305954" y="4721112"/>
                  <a:pt x="7365327" y="4708613"/>
                </a:cubicBezTo>
                <a:cubicBezTo>
                  <a:pt x="7444490" y="4689863"/>
                  <a:pt x="7552820" y="4658615"/>
                  <a:pt x="7678856" y="4619033"/>
                </a:cubicBezTo>
                <a:cubicBezTo>
                  <a:pt x="7742395" y="4600284"/>
                  <a:pt x="7808018" y="4576327"/>
                  <a:pt x="7876765" y="4551328"/>
                </a:cubicBezTo>
                <a:cubicBezTo>
                  <a:pt x="7945512" y="4526329"/>
                  <a:pt x="8016342" y="4499246"/>
                  <a:pt x="8088214" y="4472164"/>
                </a:cubicBezTo>
                <a:cubicBezTo>
                  <a:pt x="8105922" y="4453415"/>
                  <a:pt x="8120505" y="4438832"/>
                  <a:pt x="8130921" y="4437791"/>
                </a:cubicBezTo>
                <a:cubicBezTo>
                  <a:pt x="8213209" y="4406542"/>
                  <a:pt x="8293414" y="4378418"/>
                  <a:pt x="8371536" y="4353419"/>
                </a:cubicBezTo>
                <a:cubicBezTo>
                  <a:pt x="8502781" y="4299254"/>
                  <a:pt x="8624651" y="4235715"/>
                  <a:pt x="8731938" y="4182593"/>
                </a:cubicBezTo>
                <a:cubicBezTo>
                  <a:pt x="8839226" y="4130512"/>
                  <a:pt x="8927764" y="4076347"/>
                  <a:pt x="8991302" y="4038848"/>
                </a:cubicBezTo>
                <a:cubicBezTo>
                  <a:pt x="9063175" y="3984684"/>
                  <a:pt x="8956929" y="3978434"/>
                  <a:pt x="8837142" y="3976351"/>
                </a:cubicBezTo>
                <a:cubicBezTo>
                  <a:pt x="8806935" y="3975309"/>
                  <a:pt x="8776728" y="3976351"/>
                  <a:pt x="8746521" y="3975309"/>
                </a:cubicBezTo>
                <a:cubicBezTo>
                  <a:pt x="8717355" y="3974268"/>
                  <a:pt x="8689231" y="3972184"/>
                  <a:pt x="8664233" y="3970101"/>
                </a:cubicBezTo>
                <a:cubicBezTo>
                  <a:pt x="8616318" y="3965934"/>
                  <a:pt x="8584028" y="3957601"/>
                  <a:pt x="8587152" y="3943019"/>
                </a:cubicBezTo>
                <a:cubicBezTo>
                  <a:pt x="8613193" y="3882604"/>
                  <a:pt x="8654858" y="3835731"/>
                  <a:pt x="8706939" y="3789900"/>
                </a:cubicBezTo>
                <a:cubicBezTo>
                  <a:pt x="8759020" y="3744068"/>
                  <a:pt x="8821518" y="3703446"/>
                  <a:pt x="8894432" y="3661781"/>
                </a:cubicBezTo>
                <a:cubicBezTo>
                  <a:pt x="8967345" y="3621157"/>
                  <a:pt x="9046508" y="3574284"/>
                  <a:pt x="9131922" y="3521161"/>
                </a:cubicBezTo>
                <a:cubicBezTo>
                  <a:pt x="9174629" y="3494079"/>
                  <a:pt x="9218376" y="3466997"/>
                  <a:pt x="9263167" y="3434706"/>
                </a:cubicBezTo>
                <a:cubicBezTo>
                  <a:pt x="9306915" y="3402416"/>
                  <a:pt x="9351705" y="3367000"/>
                  <a:pt x="9397536" y="3328461"/>
                </a:cubicBezTo>
                <a:cubicBezTo>
                  <a:pt x="9499615" y="3249297"/>
                  <a:pt x="9302748" y="3348251"/>
                  <a:pt x="9283999" y="3322211"/>
                </a:cubicBezTo>
                <a:cubicBezTo>
                  <a:pt x="9318373" y="3227423"/>
                  <a:pt x="9447534" y="3117010"/>
                  <a:pt x="9521490" y="3009723"/>
                </a:cubicBezTo>
                <a:lnTo>
                  <a:pt x="9412119" y="3069096"/>
                </a:lnTo>
                <a:lnTo>
                  <a:pt x="9300665" y="3125344"/>
                </a:lnTo>
                <a:lnTo>
                  <a:pt x="9190253" y="3182633"/>
                </a:lnTo>
                <a:lnTo>
                  <a:pt x="9135047" y="3211799"/>
                </a:lnTo>
                <a:lnTo>
                  <a:pt x="9078799" y="3238881"/>
                </a:lnTo>
                <a:cubicBezTo>
                  <a:pt x="9003802" y="3275337"/>
                  <a:pt x="8929847" y="3311794"/>
                  <a:pt x="8855891" y="3349293"/>
                </a:cubicBezTo>
                <a:lnTo>
                  <a:pt x="8629859" y="3454497"/>
                </a:lnTo>
                <a:cubicBezTo>
                  <a:pt x="8554862" y="3490954"/>
                  <a:pt x="8478823" y="3524286"/>
                  <a:pt x="8402785" y="3557618"/>
                </a:cubicBezTo>
                <a:lnTo>
                  <a:pt x="8289248" y="3608657"/>
                </a:lnTo>
                <a:cubicBezTo>
                  <a:pt x="8251749" y="3625324"/>
                  <a:pt x="8213209" y="3643031"/>
                  <a:pt x="8174670" y="3657614"/>
                </a:cubicBezTo>
                <a:lnTo>
                  <a:pt x="7943429" y="3752401"/>
                </a:lnTo>
                <a:lnTo>
                  <a:pt x="7886139" y="3776359"/>
                </a:lnTo>
                <a:lnTo>
                  <a:pt x="7827808" y="3798233"/>
                </a:lnTo>
                <a:lnTo>
                  <a:pt x="7711147" y="3843023"/>
                </a:lnTo>
                <a:cubicBezTo>
                  <a:pt x="7771561" y="3825315"/>
                  <a:pt x="7830933" y="3807608"/>
                  <a:pt x="7891348" y="3790942"/>
                </a:cubicBezTo>
                <a:cubicBezTo>
                  <a:pt x="7950720" y="3772192"/>
                  <a:pt x="8010092" y="3754485"/>
                  <a:pt x="8069465" y="3737819"/>
                </a:cubicBezTo>
                <a:cubicBezTo>
                  <a:pt x="8128838" y="3721153"/>
                  <a:pt x="8188210" y="3704487"/>
                  <a:pt x="8246541" y="3689904"/>
                </a:cubicBezTo>
                <a:cubicBezTo>
                  <a:pt x="8304873" y="3673238"/>
                  <a:pt x="8363203" y="3657614"/>
                  <a:pt x="8421534" y="3644073"/>
                </a:cubicBezTo>
                <a:cubicBezTo>
                  <a:pt x="8012176" y="3805525"/>
                  <a:pt x="7589276" y="3932603"/>
                  <a:pt x="7159086" y="4039890"/>
                </a:cubicBezTo>
                <a:cubicBezTo>
                  <a:pt x="6709104" y="4184675"/>
                  <a:pt x="6248706" y="4299254"/>
                  <a:pt x="5783099" y="4366960"/>
                </a:cubicBezTo>
                <a:cubicBezTo>
                  <a:pt x="5819556" y="4344045"/>
                  <a:pt x="5863305" y="4325295"/>
                  <a:pt x="5910178" y="4308629"/>
                </a:cubicBezTo>
                <a:cubicBezTo>
                  <a:pt x="5829972" y="4326337"/>
                  <a:pt x="5749767" y="4345086"/>
                  <a:pt x="5668521" y="4358627"/>
                </a:cubicBezTo>
                <a:cubicBezTo>
                  <a:pt x="5587274" y="4372168"/>
                  <a:pt x="5506027" y="4385710"/>
                  <a:pt x="5424781" y="4399251"/>
                </a:cubicBezTo>
                <a:cubicBezTo>
                  <a:pt x="5376866" y="4416958"/>
                  <a:pt x="5327909" y="4431541"/>
                  <a:pt x="5278953" y="4448207"/>
                </a:cubicBezTo>
                <a:cubicBezTo>
                  <a:pt x="5295619" y="4438832"/>
                  <a:pt x="5338326" y="4423208"/>
                  <a:pt x="5366450" y="4408625"/>
                </a:cubicBezTo>
                <a:cubicBezTo>
                  <a:pt x="4860220" y="4477372"/>
                  <a:pt x="4351907" y="4491955"/>
                  <a:pt x="3863385" y="4482581"/>
                </a:cubicBezTo>
                <a:cubicBezTo>
                  <a:pt x="3902967" y="4481539"/>
                  <a:pt x="3921716" y="4467998"/>
                  <a:pt x="3939424" y="4455498"/>
                </a:cubicBezTo>
                <a:cubicBezTo>
                  <a:pt x="3913383" y="4456540"/>
                  <a:pt x="3886301" y="4457581"/>
                  <a:pt x="3860261" y="4458623"/>
                </a:cubicBezTo>
                <a:cubicBezTo>
                  <a:pt x="3789430" y="4464873"/>
                  <a:pt x="3717558" y="4471122"/>
                  <a:pt x="3648811" y="4470081"/>
                </a:cubicBezTo>
                <a:cubicBezTo>
                  <a:pt x="3718600" y="4461748"/>
                  <a:pt x="3789430" y="4460706"/>
                  <a:pt x="3860261" y="4458623"/>
                </a:cubicBezTo>
                <a:cubicBezTo>
                  <a:pt x="3889426" y="4455498"/>
                  <a:pt x="3918591" y="4453415"/>
                  <a:pt x="3946715" y="4450290"/>
                </a:cubicBezTo>
                <a:cubicBezTo>
                  <a:pt x="3963381" y="4439874"/>
                  <a:pt x="3982130" y="4433624"/>
                  <a:pt x="4018587" y="4444040"/>
                </a:cubicBezTo>
                <a:cubicBezTo>
                  <a:pt x="4150874" y="4429457"/>
                  <a:pt x="4273785" y="4418000"/>
                  <a:pt x="4365449" y="4429457"/>
                </a:cubicBezTo>
                <a:cubicBezTo>
                  <a:pt x="4540441" y="4447165"/>
                  <a:pt x="4710226" y="4435707"/>
                  <a:pt x="4872720" y="4414875"/>
                </a:cubicBezTo>
                <a:cubicBezTo>
                  <a:pt x="5036254" y="4398209"/>
                  <a:pt x="5191457" y="4370085"/>
                  <a:pt x="5345617" y="4374251"/>
                </a:cubicBezTo>
                <a:cubicBezTo>
                  <a:pt x="5417489" y="4373210"/>
                  <a:pt x="5400823" y="4387792"/>
                  <a:pt x="5366450" y="4406542"/>
                </a:cubicBezTo>
                <a:cubicBezTo>
                  <a:pt x="5385199" y="4404459"/>
                  <a:pt x="5404990" y="4400292"/>
                  <a:pt x="5424781" y="4398209"/>
                </a:cubicBezTo>
                <a:cubicBezTo>
                  <a:pt x="5536234" y="4358627"/>
                  <a:pt x="5648730" y="4327378"/>
                  <a:pt x="5764350" y="4305504"/>
                </a:cubicBezTo>
                <a:cubicBezTo>
                  <a:pt x="5828931" y="4295088"/>
                  <a:pt x="5894553" y="4285713"/>
                  <a:pt x="5959134" y="4275297"/>
                </a:cubicBezTo>
                <a:lnTo>
                  <a:pt x="6056005" y="4260715"/>
                </a:lnTo>
                <a:cubicBezTo>
                  <a:pt x="6088295" y="4255507"/>
                  <a:pt x="6120586" y="4249256"/>
                  <a:pt x="6151835" y="4244048"/>
                </a:cubicBezTo>
                <a:cubicBezTo>
                  <a:pt x="6176833" y="4238840"/>
                  <a:pt x="6200791" y="4232591"/>
                  <a:pt x="6225790" y="4227383"/>
                </a:cubicBezTo>
                <a:cubicBezTo>
                  <a:pt x="6213290" y="4230507"/>
                  <a:pt x="6200791" y="4234674"/>
                  <a:pt x="6189333" y="4237799"/>
                </a:cubicBezTo>
                <a:cubicBezTo>
                  <a:pt x="6271621" y="4223216"/>
                  <a:pt x="6352868" y="4209675"/>
                  <a:pt x="6435157" y="4195092"/>
                </a:cubicBezTo>
                <a:cubicBezTo>
                  <a:pt x="6516403" y="4178426"/>
                  <a:pt x="6597650" y="4162802"/>
                  <a:pt x="6677855" y="4146136"/>
                </a:cubicBezTo>
                <a:cubicBezTo>
                  <a:pt x="6718478" y="4137802"/>
                  <a:pt x="6759102" y="4130512"/>
                  <a:pt x="6799725" y="4122178"/>
                </a:cubicBezTo>
                <a:lnTo>
                  <a:pt x="6919512" y="4094055"/>
                </a:lnTo>
                <a:cubicBezTo>
                  <a:pt x="6999717" y="4075305"/>
                  <a:pt x="7079922" y="4057598"/>
                  <a:pt x="7160127" y="4038848"/>
                </a:cubicBezTo>
                <a:cubicBezTo>
                  <a:pt x="7344495" y="3975309"/>
                  <a:pt x="7530945" y="3914895"/>
                  <a:pt x="7712188" y="3843023"/>
                </a:cubicBezTo>
                <a:cubicBezTo>
                  <a:pt x="7669482" y="3855522"/>
                  <a:pt x="7626775" y="3869063"/>
                  <a:pt x="7584068" y="3881563"/>
                </a:cubicBezTo>
                <a:lnTo>
                  <a:pt x="7519487" y="3901354"/>
                </a:lnTo>
                <a:lnTo>
                  <a:pt x="7454907" y="3919061"/>
                </a:lnTo>
                <a:cubicBezTo>
                  <a:pt x="7368452" y="3943019"/>
                  <a:pt x="7281997" y="3966976"/>
                  <a:pt x="7195542" y="3990934"/>
                </a:cubicBezTo>
                <a:cubicBezTo>
                  <a:pt x="7109087" y="4014891"/>
                  <a:pt x="7020549" y="4032599"/>
                  <a:pt x="6934094" y="4052390"/>
                </a:cubicBezTo>
                <a:cubicBezTo>
                  <a:pt x="6890346" y="4061764"/>
                  <a:pt x="6846598" y="4071139"/>
                  <a:pt x="6803891" y="4080513"/>
                </a:cubicBezTo>
                <a:cubicBezTo>
                  <a:pt x="6760143" y="4088847"/>
                  <a:pt x="6716395" y="4095096"/>
                  <a:pt x="6672647" y="4102388"/>
                </a:cubicBezTo>
                <a:cubicBezTo>
                  <a:pt x="6783059" y="4059681"/>
                  <a:pt x="6896596" y="4011766"/>
                  <a:pt x="7015341" y="3969060"/>
                </a:cubicBezTo>
                <a:cubicBezTo>
                  <a:pt x="7134086" y="3928436"/>
                  <a:pt x="7253873" y="3881563"/>
                  <a:pt x="7376785" y="3841981"/>
                </a:cubicBezTo>
                <a:cubicBezTo>
                  <a:pt x="7296580" y="3864897"/>
                  <a:pt x="7216375" y="3888855"/>
                  <a:pt x="7135128" y="3911770"/>
                </a:cubicBezTo>
                <a:cubicBezTo>
                  <a:pt x="7053881" y="3932603"/>
                  <a:pt x="6972635" y="3954477"/>
                  <a:pt x="6890346" y="3975309"/>
                </a:cubicBezTo>
                <a:cubicBezTo>
                  <a:pt x="6763268" y="3998225"/>
                  <a:pt x="6635148" y="4012807"/>
                  <a:pt x="6542444" y="4005517"/>
                </a:cubicBezTo>
                <a:cubicBezTo>
                  <a:pt x="6622649" y="3990934"/>
                  <a:pt x="6696604" y="3975309"/>
                  <a:pt x="6765351" y="3957601"/>
                </a:cubicBezTo>
                <a:cubicBezTo>
                  <a:pt x="6833057" y="3937811"/>
                  <a:pt x="6896596" y="3915937"/>
                  <a:pt x="6955969" y="3890938"/>
                </a:cubicBezTo>
                <a:cubicBezTo>
                  <a:pt x="6887221" y="3906562"/>
                  <a:pt x="6818474" y="3922187"/>
                  <a:pt x="6749727" y="3938852"/>
                </a:cubicBezTo>
                <a:cubicBezTo>
                  <a:pt x="6679938" y="3952393"/>
                  <a:pt x="6610149" y="3965934"/>
                  <a:pt x="6540360" y="3979476"/>
                </a:cubicBezTo>
                <a:cubicBezTo>
                  <a:pt x="6400782" y="4007599"/>
                  <a:pt x="6259122" y="4028432"/>
                  <a:pt x="6116419" y="4049264"/>
                </a:cubicBezTo>
                <a:cubicBezTo>
                  <a:pt x="6088295" y="4053431"/>
                  <a:pt x="6061213" y="4058639"/>
                  <a:pt x="6033089" y="4061764"/>
                </a:cubicBezTo>
                <a:cubicBezTo>
                  <a:pt x="6061213" y="4057598"/>
                  <a:pt x="6088295" y="4053431"/>
                  <a:pt x="6116419" y="4049264"/>
                </a:cubicBezTo>
                <a:cubicBezTo>
                  <a:pt x="6193500" y="4036765"/>
                  <a:pt x="6271621" y="4020099"/>
                  <a:pt x="6350785" y="4002391"/>
                </a:cubicBezTo>
                <a:cubicBezTo>
                  <a:pt x="6428906" y="3984684"/>
                  <a:pt x="6507028" y="3961768"/>
                  <a:pt x="6586192" y="3941977"/>
                </a:cubicBezTo>
                <a:cubicBezTo>
                  <a:pt x="6744519" y="3904479"/>
                  <a:pt x="6899721" y="3860731"/>
                  <a:pt x="7059089" y="3844065"/>
                </a:cubicBezTo>
                <a:cubicBezTo>
                  <a:pt x="7025757" y="3861772"/>
                  <a:pt x="6992426" y="3877396"/>
                  <a:pt x="6957010" y="3891979"/>
                </a:cubicBezTo>
                <a:cubicBezTo>
                  <a:pt x="7451782" y="3775317"/>
                  <a:pt x="7927804" y="3620116"/>
                  <a:pt x="8380911" y="3421165"/>
                </a:cubicBezTo>
                <a:cubicBezTo>
                  <a:pt x="8311122" y="3426373"/>
                  <a:pt x="8239250" y="3447206"/>
                  <a:pt x="8164253" y="3474288"/>
                </a:cubicBezTo>
                <a:cubicBezTo>
                  <a:pt x="8089256" y="3500329"/>
                  <a:pt x="8011134" y="3532619"/>
                  <a:pt x="7931970" y="3565951"/>
                </a:cubicBezTo>
                <a:cubicBezTo>
                  <a:pt x="7892389" y="3582617"/>
                  <a:pt x="7852807" y="3600324"/>
                  <a:pt x="7813226" y="3615949"/>
                </a:cubicBezTo>
                <a:cubicBezTo>
                  <a:pt x="7772602" y="3630532"/>
                  <a:pt x="7731979" y="3645114"/>
                  <a:pt x="7692397" y="3658655"/>
                </a:cubicBezTo>
                <a:cubicBezTo>
                  <a:pt x="7612192" y="3684696"/>
                  <a:pt x="7531987" y="3705528"/>
                  <a:pt x="7454907" y="3712820"/>
                </a:cubicBezTo>
                <a:cubicBezTo>
                  <a:pt x="7958011" y="3519078"/>
                  <a:pt x="8481948" y="3312836"/>
                  <a:pt x="8975678" y="3051388"/>
                </a:cubicBezTo>
                <a:cubicBezTo>
                  <a:pt x="9220460" y="2919102"/>
                  <a:pt x="9460033" y="2776400"/>
                  <a:pt x="9677733" y="2610781"/>
                </a:cubicBezTo>
                <a:cubicBezTo>
                  <a:pt x="9895432" y="2447246"/>
                  <a:pt x="10097508" y="2269129"/>
                  <a:pt x="10266250" y="2072261"/>
                </a:cubicBezTo>
                <a:cubicBezTo>
                  <a:pt x="9986054" y="2303502"/>
                  <a:pt x="9682941" y="2512868"/>
                  <a:pt x="9348580" y="2674320"/>
                </a:cubicBezTo>
                <a:cubicBezTo>
                  <a:pt x="9379828" y="2659738"/>
                  <a:pt x="9412119" y="2638905"/>
                  <a:pt x="9444409" y="2618073"/>
                </a:cubicBezTo>
                <a:cubicBezTo>
                  <a:pt x="9476700" y="2596198"/>
                  <a:pt x="9506907" y="2570158"/>
                  <a:pt x="9538155" y="2546200"/>
                </a:cubicBezTo>
                <a:cubicBezTo>
                  <a:pt x="9512115" y="2563908"/>
                  <a:pt x="9486074" y="2581616"/>
                  <a:pt x="9460033" y="2599324"/>
                </a:cubicBezTo>
                <a:cubicBezTo>
                  <a:pt x="9432952" y="2615989"/>
                  <a:pt x="9406911" y="2631614"/>
                  <a:pt x="9380870" y="2648279"/>
                </a:cubicBezTo>
                <a:cubicBezTo>
                  <a:pt x="9327747" y="2680570"/>
                  <a:pt x="9275666" y="2712860"/>
                  <a:pt x="9222543" y="2745151"/>
                </a:cubicBezTo>
                <a:cubicBezTo>
                  <a:pt x="9168379" y="2776400"/>
                  <a:pt x="9114214" y="2806607"/>
                  <a:pt x="9059008" y="2837855"/>
                </a:cubicBezTo>
                <a:cubicBezTo>
                  <a:pt x="9031926" y="2853480"/>
                  <a:pt x="9003802" y="2870146"/>
                  <a:pt x="8975678" y="2885770"/>
                </a:cubicBezTo>
                <a:cubicBezTo>
                  <a:pt x="8947554" y="2901395"/>
                  <a:pt x="8918389" y="2917019"/>
                  <a:pt x="8889223" y="2932643"/>
                </a:cubicBezTo>
                <a:cubicBezTo>
                  <a:pt x="8889223" y="2931601"/>
                  <a:pt x="8890265" y="2929518"/>
                  <a:pt x="8890265" y="2928477"/>
                </a:cubicBezTo>
                <a:cubicBezTo>
                  <a:pt x="8824643" y="2962850"/>
                  <a:pt x="8757979" y="2996182"/>
                  <a:pt x="8692356" y="3029514"/>
                </a:cubicBezTo>
                <a:cubicBezTo>
                  <a:pt x="8624651" y="3060763"/>
                  <a:pt x="8555904" y="3089928"/>
                  <a:pt x="8488198" y="3119094"/>
                </a:cubicBezTo>
                <a:cubicBezTo>
                  <a:pt x="8453824" y="3133677"/>
                  <a:pt x="8420492" y="3148259"/>
                  <a:pt x="8385077" y="3162842"/>
                </a:cubicBezTo>
                <a:lnTo>
                  <a:pt x="8280915" y="3201382"/>
                </a:lnTo>
                <a:cubicBezTo>
                  <a:pt x="8211126" y="3227423"/>
                  <a:pt x="8141337" y="3252422"/>
                  <a:pt x="8071548" y="3277421"/>
                </a:cubicBezTo>
                <a:cubicBezTo>
                  <a:pt x="7788226" y="3368042"/>
                  <a:pt x="7503863" y="3448248"/>
                  <a:pt x="7219500" y="3509703"/>
                </a:cubicBezTo>
                <a:cubicBezTo>
                  <a:pt x="7266373" y="3469080"/>
                  <a:pt x="7313246" y="3444081"/>
                  <a:pt x="7359077" y="3428456"/>
                </a:cubicBezTo>
                <a:cubicBezTo>
                  <a:pt x="7403867" y="3412832"/>
                  <a:pt x="7448657" y="3404499"/>
                  <a:pt x="7492405" y="3401374"/>
                </a:cubicBezTo>
                <a:cubicBezTo>
                  <a:pt x="7578860" y="3394083"/>
                  <a:pt x="7663232" y="3401374"/>
                  <a:pt x="7739270" y="3372208"/>
                </a:cubicBezTo>
                <a:cubicBezTo>
                  <a:pt x="8147587" y="3194091"/>
                  <a:pt x="8556945" y="3015973"/>
                  <a:pt x="8904848" y="2818065"/>
                </a:cubicBezTo>
                <a:lnTo>
                  <a:pt x="8694439" y="2933685"/>
                </a:lnTo>
                <a:cubicBezTo>
                  <a:pt x="8660066" y="2953476"/>
                  <a:pt x="8623609" y="2971183"/>
                  <a:pt x="8587152" y="2988891"/>
                </a:cubicBezTo>
                <a:lnTo>
                  <a:pt x="8478823" y="3043055"/>
                </a:lnTo>
                <a:cubicBezTo>
                  <a:pt x="8532988" y="3015973"/>
                  <a:pt x="8585069" y="2990974"/>
                  <a:pt x="8637150" y="2967017"/>
                </a:cubicBezTo>
                <a:cubicBezTo>
                  <a:pt x="8688190" y="2943060"/>
                  <a:pt x="8738188" y="2918060"/>
                  <a:pt x="8789228" y="2895145"/>
                </a:cubicBezTo>
                <a:cubicBezTo>
                  <a:pt x="8891307" y="2849313"/>
                  <a:pt x="8994427" y="2804523"/>
                  <a:pt x="9106923" y="2753484"/>
                </a:cubicBezTo>
                <a:cubicBezTo>
                  <a:pt x="9082965" y="2785774"/>
                  <a:pt x="9032967" y="2815981"/>
                  <a:pt x="8988178" y="2845147"/>
                </a:cubicBezTo>
                <a:cubicBezTo>
                  <a:pt x="8943388" y="2875354"/>
                  <a:pt x="8900681" y="2900353"/>
                  <a:pt x="8893390" y="2928477"/>
                </a:cubicBezTo>
                <a:cubicBezTo>
                  <a:pt x="9189211" y="2770150"/>
                  <a:pt x="9466284" y="2579533"/>
                  <a:pt x="9703774" y="2352459"/>
                </a:cubicBezTo>
                <a:cubicBezTo>
                  <a:pt x="9776688" y="2286836"/>
                  <a:pt x="9816269" y="2238921"/>
                  <a:pt x="9830852" y="2205589"/>
                </a:cubicBezTo>
                <a:cubicBezTo>
                  <a:pt x="9844393" y="2171216"/>
                  <a:pt x="9835018" y="2151425"/>
                  <a:pt x="9814186" y="2144134"/>
                </a:cubicBezTo>
                <a:cubicBezTo>
                  <a:pt x="9771479" y="2129551"/>
                  <a:pt x="9675650" y="2155591"/>
                  <a:pt x="9615236" y="2202464"/>
                </a:cubicBezTo>
                <a:cubicBezTo>
                  <a:pt x="9303790" y="2436830"/>
                  <a:pt x="8971512" y="2614948"/>
                  <a:pt x="8637150" y="2773274"/>
                </a:cubicBezTo>
                <a:cubicBezTo>
                  <a:pt x="8301747" y="2931601"/>
                  <a:pt x="7963219" y="3071179"/>
                  <a:pt x="7620525" y="3230548"/>
                </a:cubicBezTo>
                <a:cubicBezTo>
                  <a:pt x="7541361" y="3272213"/>
                  <a:pt x="7461157" y="3312836"/>
                  <a:pt x="7380952" y="3352418"/>
                </a:cubicBezTo>
                <a:cubicBezTo>
                  <a:pt x="7299705" y="3390958"/>
                  <a:pt x="7216375" y="3424290"/>
                  <a:pt x="7133045" y="3458664"/>
                </a:cubicBezTo>
                <a:cubicBezTo>
                  <a:pt x="7091380" y="3475330"/>
                  <a:pt x="7049715" y="3493037"/>
                  <a:pt x="7007008" y="3509703"/>
                </a:cubicBezTo>
                <a:lnTo>
                  <a:pt x="6878888" y="3555535"/>
                </a:lnTo>
                <a:lnTo>
                  <a:pt x="6750769" y="3600324"/>
                </a:lnTo>
                <a:cubicBezTo>
                  <a:pt x="6708062" y="3614907"/>
                  <a:pt x="6665355" y="3630532"/>
                  <a:pt x="6621607" y="3643031"/>
                </a:cubicBezTo>
                <a:cubicBezTo>
                  <a:pt x="6520569" y="3660739"/>
                  <a:pt x="6400782" y="3685738"/>
                  <a:pt x="6290371" y="3707612"/>
                </a:cubicBezTo>
                <a:cubicBezTo>
                  <a:pt x="6179959" y="3728444"/>
                  <a:pt x="6082046" y="3751360"/>
                  <a:pt x="6024756" y="3772192"/>
                </a:cubicBezTo>
                <a:cubicBezTo>
                  <a:pt x="5950801" y="3805525"/>
                  <a:pt x="5874762" y="3833649"/>
                  <a:pt x="5798724" y="3864897"/>
                </a:cubicBezTo>
                <a:cubicBezTo>
                  <a:pt x="5722685" y="3895104"/>
                  <a:pt x="5644563" y="3926353"/>
                  <a:pt x="5565400" y="3952393"/>
                </a:cubicBezTo>
                <a:cubicBezTo>
                  <a:pt x="5486236" y="3979476"/>
                  <a:pt x="5406031" y="4007599"/>
                  <a:pt x="5323743" y="4033640"/>
                </a:cubicBezTo>
                <a:cubicBezTo>
                  <a:pt x="5241455" y="4057598"/>
                  <a:pt x="5159167" y="4081555"/>
                  <a:pt x="5074795" y="4104471"/>
                </a:cubicBezTo>
                <a:cubicBezTo>
                  <a:pt x="4738350" y="4194050"/>
                  <a:pt x="4381073" y="4259673"/>
                  <a:pt x="4007129" y="4288838"/>
                </a:cubicBezTo>
                <a:cubicBezTo>
                  <a:pt x="3339448" y="4312796"/>
                  <a:pt x="2615519" y="4307588"/>
                  <a:pt x="1931172" y="4202383"/>
                </a:cubicBezTo>
                <a:cubicBezTo>
                  <a:pt x="1589519" y="4150302"/>
                  <a:pt x="1259324" y="4074264"/>
                  <a:pt x="957253" y="3968018"/>
                </a:cubicBezTo>
                <a:cubicBezTo>
                  <a:pt x="806217" y="3915937"/>
                  <a:pt x="661432" y="3855522"/>
                  <a:pt x="527062" y="3787817"/>
                </a:cubicBezTo>
                <a:cubicBezTo>
                  <a:pt x="460398" y="3754485"/>
                  <a:pt x="394776" y="3719070"/>
                  <a:pt x="334361" y="3681571"/>
                </a:cubicBezTo>
                <a:cubicBezTo>
                  <a:pt x="303113" y="3662822"/>
                  <a:pt x="273947" y="3644073"/>
                  <a:pt x="245823" y="3624282"/>
                </a:cubicBezTo>
                <a:cubicBezTo>
                  <a:pt x="231241" y="3614907"/>
                  <a:pt x="217700" y="3604491"/>
                  <a:pt x="204158" y="3595116"/>
                </a:cubicBezTo>
                <a:cubicBezTo>
                  <a:pt x="196867" y="3589908"/>
                  <a:pt x="191659" y="3585741"/>
                  <a:pt x="185409" y="3580533"/>
                </a:cubicBezTo>
                <a:lnTo>
                  <a:pt x="170826" y="3569076"/>
                </a:lnTo>
                <a:cubicBezTo>
                  <a:pt x="167702" y="3566992"/>
                  <a:pt x="166660" y="3564909"/>
                  <a:pt x="164577" y="3562826"/>
                </a:cubicBezTo>
                <a:cubicBezTo>
                  <a:pt x="176035" y="3580533"/>
                  <a:pt x="203117" y="3602408"/>
                  <a:pt x="228116" y="3623240"/>
                </a:cubicBezTo>
                <a:cubicBezTo>
                  <a:pt x="255198" y="3643031"/>
                  <a:pt x="284364" y="3663863"/>
                  <a:pt x="316654" y="3682613"/>
                </a:cubicBezTo>
                <a:cubicBezTo>
                  <a:pt x="380193" y="3722195"/>
                  <a:pt x="452065" y="3759693"/>
                  <a:pt x="524979" y="3797192"/>
                </a:cubicBezTo>
                <a:cubicBezTo>
                  <a:pt x="670806" y="3871147"/>
                  <a:pt x="818717" y="3941977"/>
                  <a:pt x="917671" y="4019058"/>
                </a:cubicBezTo>
                <a:lnTo>
                  <a:pt x="833300" y="4033640"/>
                </a:lnTo>
                <a:cubicBezTo>
                  <a:pt x="869757" y="4089888"/>
                  <a:pt x="1033292" y="4157594"/>
                  <a:pt x="1114538" y="4204467"/>
                </a:cubicBezTo>
                <a:cubicBezTo>
                  <a:pt x="1071832" y="4211758"/>
                  <a:pt x="1031208" y="4187801"/>
                  <a:pt x="990585" y="4163843"/>
                </a:cubicBezTo>
                <a:cubicBezTo>
                  <a:pt x="1031208" y="4187801"/>
                  <a:pt x="1031208" y="4187801"/>
                  <a:pt x="1071832" y="4211758"/>
                </a:cubicBezTo>
                <a:cubicBezTo>
                  <a:pt x="904130" y="4179467"/>
                  <a:pt x="668723" y="4091971"/>
                  <a:pt x="481231" y="4025307"/>
                </a:cubicBezTo>
                <a:cubicBezTo>
                  <a:pt x="293738" y="3959685"/>
                  <a:pt x="154160" y="3915937"/>
                  <a:pt x="162493" y="3993017"/>
                </a:cubicBezTo>
                <a:cubicBezTo>
                  <a:pt x="170826" y="4070097"/>
                  <a:pt x="319779" y="4158635"/>
                  <a:pt x="520812" y="4243007"/>
                </a:cubicBezTo>
                <a:cubicBezTo>
                  <a:pt x="721846" y="4327378"/>
                  <a:pt x="973919" y="4404459"/>
                  <a:pt x="1185369" y="4475289"/>
                </a:cubicBezTo>
                <a:cubicBezTo>
                  <a:pt x="991627" y="4480497"/>
                  <a:pt x="788510" y="4434665"/>
                  <a:pt x="588518" y="4375293"/>
                </a:cubicBezTo>
                <a:cubicBezTo>
                  <a:pt x="387484" y="4315921"/>
                  <a:pt x="191659" y="4243007"/>
                  <a:pt x="0" y="4190926"/>
                </a:cubicBezTo>
                <a:cubicBezTo>
                  <a:pt x="79163" y="4248215"/>
                  <a:pt x="114579" y="4308629"/>
                  <a:pt x="240615" y="4359669"/>
                </a:cubicBezTo>
                <a:close/>
                <a:moveTo>
                  <a:pt x="4731059" y="5014850"/>
                </a:moveTo>
                <a:cubicBezTo>
                  <a:pt x="4691477" y="5009642"/>
                  <a:pt x="4652937" y="5007559"/>
                  <a:pt x="4613355" y="5008601"/>
                </a:cubicBezTo>
                <a:cubicBezTo>
                  <a:pt x="4534192" y="5009642"/>
                  <a:pt x="4453987" y="5020059"/>
                  <a:pt x="4368573" y="5023183"/>
                </a:cubicBezTo>
                <a:cubicBezTo>
                  <a:pt x="4448779" y="5028391"/>
                  <a:pt x="4527942" y="5031517"/>
                  <a:pt x="4608147" y="5035683"/>
                </a:cubicBezTo>
                <a:lnTo>
                  <a:pt x="4728976" y="5040891"/>
                </a:lnTo>
                <a:lnTo>
                  <a:pt x="4849804" y="5042974"/>
                </a:lnTo>
                <a:cubicBezTo>
                  <a:pt x="4810222" y="5028391"/>
                  <a:pt x="4770640" y="5020059"/>
                  <a:pt x="4731059" y="5014850"/>
                </a:cubicBezTo>
                <a:close/>
                <a:moveTo>
                  <a:pt x="8957970" y="4154469"/>
                </a:moveTo>
                <a:cubicBezTo>
                  <a:pt x="8922556" y="4175301"/>
                  <a:pt x="8885057" y="4197175"/>
                  <a:pt x="8844434" y="4216966"/>
                </a:cubicBezTo>
                <a:cubicBezTo>
                  <a:pt x="8803810" y="4235715"/>
                  <a:pt x="8760062" y="4255507"/>
                  <a:pt x="8716314" y="4274256"/>
                </a:cubicBezTo>
                <a:cubicBezTo>
                  <a:pt x="8672566" y="4293005"/>
                  <a:pt x="8626734" y="4311754"/>
                  <a:pt x="8580903" y="4329462"/>
                </a:cubicBezTo>
                <a:lnTo>
                  <a:pt x="8512155" y="4356544"/>
                </a:lnTo>
                <a:cubicBezTo>
                  <a:pt x="8489239" y="4364877"/>
                  <a:pt x="8466324" y="4373210"/>
                  <a:pt x="8443408" y="4381543"/>
                </a:cubicBezTo>
                <a:cubicBezTo>
                  <a:pt x="8351746" y="4414875"/>
                  <a:pt x="8264249" y="4448207"/>
                  <a:pt x="8186127" y="4481539"/>
                </a:cubicBezTo>
                <a:lnTo>
                  <a:pt x="8188210" y="4484664"/>
                </a:lnTo>
                <a:cubicBezTo>
                  <a:pt x="8586111" y="4339878"/>
                  <a:pt x="8969429" y="4171134"/>
                  <a:pt x="9347538" y="3982601"/>
                </a:cubicBezTo>
                <a:cubicBezTo>
                  <a:pt x="9269416" y="4005517"/>
                  <a:pt x="9195461" y="4023224"/>
                  <a:pt x="9123589" y="4023224"/>
                </a:cubicBezTo>
                <a:cubicBezTo>
                  <a:pt x="9086091" y="4068014"/>
                  <a:pt x="9027759" y="4111762"/>
                  <a:pt x="8957970" y="4154469"/>
                </a:cubicBezTo>
                <a:close/>
                <a:moveTo>
                  <a:pt x="5267495" y="5042974"/>
                </a:moveTo>
                <a:cubicBezTo>
                  <a:pt x="5268537" y="5042974"/>
                  <a:pt x="5268537" y="5042974"/>
                  <a:pt x="5268537" y="5042974"/>
                </a:cubicBezTo>
                <a:cubicBezTo>
                  <a:pt x="5276870" y="5038808"/>
                  <a:pt x="5284162" y="5034642"/>
                  <a:pt x="5290411" y="5029433"/>
                </a:cubicBezTo>
                <a:cubicBezTo>
                  <a:pt x="5281036" y="5033600"/>
                  <a:pt x="5273745" y="5037766"/>
                  <a:pt x="5267495" y="5042974"/>
                </a:cubicBezTo>
                <a:close/>
                <a:moveTo>
                  <a:pt x="9461076" y="3153467"/>
                </a:moveTo>
                <a:cubicBezTo>
                  <a:pt x="9442326" y="3164926"/>
                  <a:pt x="9424619" y="3176383"/>
                  <a:pt x="9406911" y="3187841"/>
                </a:cubicBezTo>
                <a:cubicBezTo>
                  <a:pt x="9371495" y="3210757"/>
                  <a:pt x="9338163" y="3234715"/>
                  <a:pt x="9307957" y="3259713"/>
                </a:cubicBezTo>
                <a:cubicBezTo>
                  <a:pt x="9390245" y="3207632"/>
                  <a:pt x="9471492" y="3155551"/>
                  <a:pt x="9548572" y="3098261"/>
                </a:cubicBezTo>
                <a:cubicBezTo>
                  <a:pt x="9537114" y="3104511"/>
                  <a:pt x="9526698" y="3110761"/>
                  <a:pt x="9515239" y="3117010"/>
                </a:cubicBezTo>
                <a:cubicBezTo>
                  <a:pt x="9497532" y="3128469"/>
                  <a:pt x="9478783" y="3140968"/>
                  <a:pt x="9461076" y="3153467"/>
                </a:cubicBezTo>
                <a:close/>
                <a:moveTo>
                  <a:pt x="10909975" y="2126426"/>
                </a:moveTo>
                <a:cubicBezTo>
                  <a:pt x="11075593" y="1975390"/>
                  <a:pt x="11233920" y="1817063"/>
                  <a:pt x="11379747" y="1646237"/>
                </a:cubicBezTo>
                <a:cubicBezTo>
                  <a:pt x="11196422" y="1807689"/>
                  <a:pt x="11014137" y="1979557"/>
                  <a:pt x="10822478" y="2147258"/>
                </a:cubicBezTo>
                <a:lnTo>
                  <a:pt x="10770397" y="2200381"/>
                </a:lnTo>
                <a:lnTo>
                  <a:pt x="10717274" y="2251421"/>
                </a:lnTo>
                <a:lnTo>
                  <a:pt x="10609987" y="2354542"/>
                </a:lnTo>
                <a:cubicBezTo>
                  <a:pt x="10537073" y="2421205"/>
                  <a:pt x="10463118" y="2487870"/>
                  <a:pt x="10389163" y="2552451"/>
                </a:cubicBezTo>
                <a:cubicBezTo>
                  <a:pt x="10569364" y="2418081"/>
                  <a:pt x="10745398" y="2279545"/>
                  <a:pt x="10909975" y="2126426"/>
                </a:cubicBezTo>
                <a:close/>
                <a:moveTo>
                  <a:pt x="9873559" y="3701362"/>
                </a:moveTo>
                <a:cubicBezTo>
                  <a:pt x="9950639" y="3656572"/>
                  <a:pt x="10027719" y="3611782"/>
                  <a:pt x="10105841" y="3566992"/>
                </a:cubicBezTo>
                <a:cubicBezTo>
                  <a:pt x="10021469" y="3602408"/>
                  <a:pt x="9936056" y="3633657"/>
                  <a:pt x="9855851" y="3669071"/>
                </a:cubicBezTo>
                <a:cubicBezTo>
                  <a:pt x="9862101" y="3677405"/>
                  <a:pt x="9881891" y="3682613"/>
                  <a:pt x="9873559" y="3701362"/>
                </a:cubicBezTo>
                <a:close/>
                <a:moveTo>
                  <a:pt x="8749645" y="3599283"/>
                </a:moveTo>
                <a:cubicBezTo>
                  <a:pt x="8791310" y="3568034"/>
                  <a:pt x="8832975" y="3536786"/>
                  <a:pt x="8873599" y="3506578"/>
                </a:cubicBezTo>
                <a:cubicBezTo>
                  <a:pt x="8855891" y="3514911"/>
                  <a:pt x="8838184" y="3524286"/>
                  <a:pt x="8820476" y="3532619"/>
                </a:cubicBezTo>
                <a:cubicBezTo>
                  <a:pt x="8797561" y="3555535"/>
                  <a:pt x="8763187" y="3584700"/>
                  <a:pt x="8749645" y="3599283"/>
                </a:cubicBezTo>
                <a:close/>
                <a:moveTo>
                  <a:pt x="10597488" y="3214923"/>
                </a:moveTo>
                <a:cubicBezTo>
                  <a:pt x="10573530" y="3248256"/>
                  <a:pt x="10547489" y="3278462"/>
                  <a:pt x="10519366" y="3306586"/>
                </a:cubicBezTo>
                <a:cubicBezTo>
                  <a:pt x="10547489" y="3288878"/>
                  <a:pt x="10574572" y="3270129"/>
                  <a:pt x="10602696" y="3252422"/>
                </a:cubicBezTo>
                <a:cubicBezTo>
                  <a:pt x="10629778" y="3233673"/>
                  <a:pt x="10657902" y="3214923"/>
                  <a:pt x="10684984" y="3195132"/>
                </a:cubicBezTo>
                <a:cubicBezTo>
                  <a:pt x="10653736" y="3207632"/>
                  <a:pt x="10624570" y="3214923"/>
                  <a:pt x="10597488" y="3214923"/>
                </a:cubicBezTo>
                <a:close/>
                <a:moveTo>
                  <a:pt x="11434954" y="2552451"/>
                </a:moveTo>
                <a:cubicBezTo>
                  <a:pt x="11472452" y="2512868"/>
                  <a:pt x="11507868" y="2472245"/>
                  <a:pt x="11544324" y="2431622"/>
                </a:cubicBezTo>
                <a:cubicBezTo>
                  <a:pt x="11580781" y="2390999"/>
                  <a:pt x="11617238" y="2350375"/>
                  <a:pt x="11650570" y="2308710"/>
                </a:cubicBezTo>
                <a:cubicBezTo>
                  <a:pt x="11620362" y="2339959"/>
                  <a:pt x="11589114" y="2371208"/>
                  <a:pt x="11556823" y="2402456"/>
                </a:cubicBezTo>
                <a:cubicBezTo>
                  <a:pt x="11525575" y="2434746"/>
                  <a:pt x="11493285" y="2467037"/>
                  <a:pt x="11460995" y="2500369"/>
                </a:cubicBezTo>
                <a:cubicBezTo>
                  <a:pt x="11450578" y="2506619"/>
                  <a:pt x="11444329" y="2527451"/>
                  <a:pt x="11434954" y="2552451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19C7EA9-6C15-4ECA-9D28-CB65AF217F92}"/>
              </a:ext>
            </a:extLst>
          </p:cNvPr>
          <p:cNvSpPr/>
          <p:nvPr/>
        </p:nvSpPr>
        <p:spPr>
          <a:xfrm>
            <a:off x="7206340" y="4239221"/>
            <a:ext cx="2918700" cy="2939512"/>
          </a:xfrm>
          <a:custGeom>
            <a:avLst/>
            <a:gdLst>
              <a:gd name="connsiteX0" fmla="*/ 2890305 w 2918700"/>
              <a:gd name="connsiteY0" fmla="*/ 1088579 h 2939512"/>
              <a:gd name="connsiteX1" fmla="*/ 2835100 w 2918700"/>
              <a:gd name="connsiteY1" fmla="*/ 887546 h 2939512"/>
              <a:gd name="connsiteX2" fmla="*/ 2748645 w 2918700"/>
              <a:gd name="connsiteY2" fmla="*/ 692762 h 2939512"/>
              <a:gd name="connsiteX3" fmla="*/ 2481989 w 2918700"/>
              <a:gd name="connsiteY3" fmla="*/ 360484 h 2939512"/>
              <a:gd name="connsiteX4" fmla="*/ 2122629 w 2918700"/>
              <a:gd name="connsiteY4" fmla="*/ 141743 h 2939512"/>
              <a:gd name="connsiteX5" fmla="*/ 1987217 w 2918700"/>
              <a:gd name="connsiteY5" fmla="*/ 109452 h 2939512"/>
              <a:gd name="connsiteX6" fmla="*/ 2083046 w 2918700"/>
              <a:gd name="connsiteY6" fmla="*/ 145909 h 2939512"/>
              <a:gd name="connsiteX7" fmla="*/ 1828890 w 2918700"/>
              <a:gd name="connsiteY7" fmla="*/ 103203 h 2939512"/>
              <a:gd name="connsiteX8" fmla="*/ 1721603 w 2918700"/>
              <a:gd name="connsiteY8" fmla="*/ 71954 h 2939512"/>
              <a:gd name="connsiteX9" fmla="*/ 1987217 w 2918700"/>
              <a:gd name="connsiteY9" fmla="*/ 109452 h 2939512"/>
              <a:gd name="connsiteX10" fmla="*/ 1697645 w 2918700"/>
              <a:gd name="connsiteY10" fmla="*/ 64663 h 2939512"/>
              <a:gd name="connsiteX11" fmla="*/ 1622649 w 2918700"/>
              <a:gd name="connsiteY11" fmla="*/ 47997 h 2939512"/>
              <a:gd name="connsiteX12" fmla="*/ 1763268 w 2918700"/>
              <a:gd name="connsiteY12" fmla="*/ 47997 h 2939512"/>
              <a:gd name="connsiteX13" fmla="*/ 1565359 w 2918700"/>
              <a:gd name="connsiteY13" fmla="*/ 35497 h 2939512"/>
              <a:gd name="connsiteX14" fmla="*/ 1541402 w 2918700"/>
              <a:gd name="connsiteY14" fmla="*/ 30289 h 2939512"/>
              <a:gd name="connsiteX15" fmla="*/ 1483071 w 2918700"/>
              <a:gd name="connsiteY15" fmla="*/ 22998 h 2939512"/>
              <a:gd name="connsiteX16" fmla="*/ 1422657 w 2918700"/>
              <a:gd name="connsiteY16" fmla="*/ 15706 h 2939512"/>
              <a:gd name="connsiteX17" fmla="*/ 1359117 w 2918700"/>
              <a:gd name="connsiteY17" fmla="*/ 10498 h 2939512"/>
              <a:gd name="connsiteX18" fmla="*/ 1248705 w 2918700"/>
              <a:gd name="connsiteY18" fmla="*/ 1124 h 2939512"/>
              <a:gd name="connsiteX19" fmla="*/ 760183 w 2918700"/>
              <a:gd name="connsiteY19" fmla="*/ 150076 h 2939512"/>
              <a:gd name="connsiteX20" fmla="*/ 92502 w 2918700"/>
              <a:gd name="connsiteY20" fmla="*/ 921920 h 2939512"/>
              <a:gd name="connsiteX21" fmla="*/ 95627 w 2918700"/>
              <a:gd name="connsiteY21" fmla="*/ 919837 h 2939512"/>
              <a:gd name="connsiteX22" fmla="*/ 24797 w 2918700"/>
              <a:gd name="connsiteY22" fmla="*/ 1158368 h 2939512"/>
              <a:gd name="connsiteX23" fmla="*/ 2923 w 2918700"/>
              <a:gd name="connsiteY23" fmla="*/ 1389609 h 2939512"/>
              <a:gd name="connsiteX24" fmla="*/ 38338 w 2918700"/>
              <a:gd name="connsiteY24" fmla="*/ 1813550 h 2939512"/>
              <a:gd name="connsiteX25" fmla="*/ 99794 w 2918700"/>
              <a:gd name="connsiteY25" fmla="*/ 2016667 h 2939512"/>
              <a:gd name="connsiteX26" fmla="*/ 191456 w 2918700"/>
              <a:gd name="connsiteY26" fmla="*/ 2213534 h 2939512"/>
              <a:gd name="connsiteX27" fmla="*/ 467487 w 2918700"/>
              <a:gd name="connsiteY27" fmla="*/ 2554145 h 2939512"/>
              <a:gd name="connsiteX28" fmla="*/ 740393 w 2918700"/>
              <a:gd name="connsiteY28" fmla="*/ 2739554 h 2939512"/>
              <a:gd name="connsiteX29" fmla="*/ 779974 w 2918700"/>
              <a:gd name="connsiteY29" fmla="*/ 2765595 h 2939512"/>
              <a:gd name="connsiteX30" fmla="*/ 795599 w 2918700"/>
              <a:gd name="connsiteY30" fmla="*/ 2766637 h 2939512"/>
              <a:gd name="connsiteX31" fmla="*/ 834139 w 2918700"/>
              <a:gd name="connsiteY31" fmla="*/ 2784345 h 2939512"/>
              <a:gd name="connsiteX32" fmla="*/ 970591 w 2918700"/>
              <a:gd name="connsiteY32" fmla="*/ 2820801 h 2939512"/>
              <a:gd name="connsiteX33" fmla="*/ 873720 w 2918700"/>
              <a:gd name="connsiteY33" fmla="*/ 2781219 h 2939512"/>
              <a:gd name="connsiteX34" fmla="*/ 1028923 w 2918700"/>
              <a:gd name="connsiteY34" fmla="*/ 2814551 h 2939512"/>
              <a:gd name="connsiteX35" fmla="*/ 963300 w 2918700"/>
              <a:gd name="connsiteY35" fmla="*/ 2815593 h 2939512"/>
              <a:gd name="connsiteX36" fmla="*/ 989341 w 2918700"/>
              <a:gd name="connsiteY36" fmla="*/ 2824968 h 2939512"/>
              <a:gd name="connsiteX37" fmla="*/ 970591 w 2918700"/>
              <a:gd name="connsiteY37" fmla="*/ 2820801 h 2939512"/>
              <a:gd name="connsiteX38" fmla="*/ 1035172 w 2918700"/>
              <a:gd name="connsiteY38" fmla="*/ 2839551 h 2939512"/>
              <a:gd name="connsiteX39" fmla="*/ 1033089 w 2918700"/>
              <a:gd name="connsiteY39" fmla="*/ 2848925 h 2939512"/>
              <a:gd name="connsiteX40" fmla="*/ 1132043 w 2918700"/>
              <a:gd name="connsiteY40" fmla="*/ 2874965 h 2939512"/>
              <a:gd name="connsiteX41" fmla="*/ 834139 w 2918700"/>
              <a:gd name="connsiteY41" fmla="*/ 2783303 h 2939512"/>
              <a:gd name="connsiteX42" fmla="*/ 798723 w 2918700"/>
              <a:gd name="connsiteY42" fmla="*/ 2772886 h 2939512"/>
              <a:gd name="connsiteX43" fmla="*/ 1166417 w 2918700"/>
              <a:gd name="connsiteY43" fmla="*/ 2883299 h 2939512"/>
              <a:gd name="connsiteX44" fmla="*/ 1277871 w 2918700"/>
              <a:gd name="connsiteY44" fmla="*/ 2905173 h 2939512"/>
              <a:gd name="connsiteX45" fmla="*/ 1335160 w 2918700"/>
              <a:gd name="connsiteY45" fmla="*/ 2915589 h 2939512"/>
              <a:gd name="connsiteX46" fmla="*/ 1393491 w 2918700"/>
              <a:gd name="connsiteY46" fmla="*/ 2921839 h 2939512"/>
              <a:gd name="connsiteX47" fmla="*/ 1452863 w 2918700"/>
              <a:gd name="connsiteY47" fmla="*/ 2928089 h 2939512"/>
              <a:gd name="connsiteX48" fmla="*/ 1515361 w 2918700"/>
              <a:gd name="connsiteY48" fmla="*/ 2931213 h 2939512"/>
              <a:gd name="connsiteX49" fmla="*/ 1625774 w 2918700"/>
              <a:gd name="connsiteY49" fmla="*/ 2937463 h 2939512"/>
              <a:gd name="connsiteX50" fmla="*/ 2118462 w 2918700"/>
              <a:gd name="connsiteY50" fmla="*/ 2773928 h 2939512"/>
              <a:gd name="connsiteX51" fmla="*/ 2341370 w 2918700"/>
              <a:gd name="connsiteY51" fmla="*/ 2620809 h 2939512"/>
              <a:gd name="connsiteX52" fmla="*/ 2559070 w 2918700"/>
              <a:gd name="connsiteY52" fmla="*/ 2422901 h 2939512"/>
              <a:gd name="connsiteX53" fmla="*/ 2731979 w 2918700"/>
              <a:gd name="connsiteY53" fmla="*/ 2141662 h 2939512"/>
              <a:gd name="connsiteX54" fmla="*/ 2808017 w 2918700"/>
              <a:gd name="connsiteY54" fmla="*/ 1982294 h 2939512"/>
              <a:gd name="connsiteX55" fmla="*/ 2804893 w 2918700"/>
              <a:gd name="connsiteY55" fmla="*/ 1984376 h 2939512"/>
              <a:gd name="connsiteX56" fmla="*/ 2883014 w 2918700"/>
              <a:gd name="connsiteY56" fmla="*/ 1743761 h 2939512"/>
              <a:gd name="connsiteX57" fmla="*/ 2911138 w 2918700"/>
              <a:gd name="connsiteY57" fmla="*/ 1511479 h 2939512"/>
              <a:gd name="connsiteX58" fmla="*/ 2890305 w 2918700"/>
              <a:gd name="connsiteY58" fmla="*/ 1088579 h 2939512"/>
              <a:gd name="connsiteX59" fmla="*/ 2234082 w 2918700"/>
              <a:gd name="connsiteY59" fmla="*/ 2463524 h 2939512"/>
              <a:gd name="connsiteX60" fmla="*/ 2322620 w 2918700"/>
              <a:gd name="connsiteY60" fmla="*/ 2399985 h 2939512"/>
              <a:gd name="connsiteX61" fmla="*/ 2288247 w 2918700"/>
              <a:gd name="connsiteY61" fmla="*/ 2432275 h 2939512"/>
              <a:gd name="connsiteX62" fmla="*/ 2174710 w 2918700"/>
              <a:gd name="connsiteY62" fmla="*/ 2517688 h 2939512"/>
              <a:gd name="connsiteX63" fmla="*/ 2225749 w 2918700"/>
              <a:gd name="connsiteY63" fmla="*/ 2469774 h 2939512"/>
              <a:gd name="connsiteX64" fmla="*/ 2234082 w 2918700"/>
              <a:gd name="connsiteY64" fmla="*/ 2463524 h 2939512"/>
              <a:gd name="connsiteX65" fmla="*/ 1637231 w 2918700"/>
              <a:gd name="connsiteY65" fmla="*/ 2805177 h 2939512"/>
              <a:gd name="connsiteX66" fmla="*/ 1670563 w 2918700"/>
              <a:gd name="connsiteY66" fmla="*/ 2801010 h 2939512"/>
              <a:gd name="connsiteX67" fmla="*/ 1664314 w 2918700"/>
              <a:gd name="connsiteY67" fmla="*/ 2802052 h 2939512"/>
              <a:gd name="connsiteX68" fmla="*/ 1637231 w 2918700"/>
              <a:gd name="connsiteY68" fmla="*/ 2805177 h 2939512"/>
              <a:gd name="connsiteX69" fmla="*/ 2285122 w 2918700"/>
              <a:gd name="connsiteY69" fmla="*/ 509437 h 2939512"/>
              <a:gd name="connsiteX70" fmla="*/ 2243457 w 2918700"/>
              <a:gd name="connsiteY70" fmla="*/ 474021 h 2939512"/>
              <a:gd name="connsiteX71" fmla="*/ 2304913 w 2918700"/>
              <a:gd name="connsiteY71" fmla="*/ 521936 h 2939512"/>
              <a:gd name="connsiteX72" fmla="*/ 2285122 w 2918700"/>
              <a:gd name="connsiteY72" fmla="*/ 509437 h 2939512"/>
              <a:gd name="connsiteX73" fmla="*/ 1320578 w 2918700"/>
              <a:gd name="connsiteY73" fmla="*/ 142785 h 2939512"/>
              <a:gd name="connsiteX74" fmla="*/ 1262246 w 2918700"/>
              <a:gd name="connsiteY74" fmla="*/ 151117 h 2939512"/>
              <a:gd name="connsiteX75" fmla="*/ 1276829 w 2918700"/>
              <a:gd name="connsiteY75" fmla="*/ 147993 h 2939512"/>
              <a:gd name="connsiteX76" fmla="*/ 1320578 w 2918700"/>
              <a:gd name="connsiteY76" fmla="*/ 142785 h 2939512"/>
              <a:gd name="connsiteX77" fmla="*/ 810182 w 2918700"/>
              <a:gd name="connsiteY77" fmla="*/ 332360 h 2939512"/>
              <a:gd name="connsiteX78" fmla="*/ 748726 w 2918700"/>
              <a:gd name="connsiteY78" fmla="*/ 366734 h 2939512"/>
              <a:gd name="connsiteX79" fmla="*/ 957050 w 2918700"/>
              <a:gd name="connsiteY79" fmla="*/ 251114 h 2939512"/>
              <a:gd name="connsiteX80" fmla="*/ 1051838 w 2918700"/>
              <a:gd name="connsiteY80" fmla="*/ 214657 h 2939512"/>
              <a:gd name="connsiteX81" fmla="*/ 1007048 w 2918700"/>
              <a:gd name="connsiteY81" fmla="*/ 234447 h 2939512"/>
              <a:gd name="connsiteX82" fmla="*/ 810182 w 2918700"/>
              <a:gd name="connsiteY82" fmla="*/ 332360 h 2939512"/>
              <a:gd name="connsiteX83" fmla="*/ 664354 w 2918700"/>
              <a:gd name="connsiteY83" fmla="*/ 431315 h 2939512"/>
              <a:gd name="connsiteX84" fmla="*/ 699769 w 2918700"/>
              <a:gd name="connsiteY84" fmla="*/ 402149 h 2939512"/>
              <a:gd name="connsiteX85" fmla="*/ 548734 w 2918700"/>
              <a:gd name="connsiteY85" fmla="*/ 541727 h 2939512"/>
              <a:gd name="connsiteX86" fmla="*/ 664354 w 2918700"/>
              <a:gd name="connsiteY86" fmla="*/ 431315 h 2939512"/>
              <a:gd name="connsiteX87" fmla="*/ 454987 w 2918700"/>
              <a:gd name="connsiteY87" fmla="*/ 654223 h 2939512"/>
              <a:gd name="connsiteX88" fmla="*/ 482070 w 2918700"/>
              <a:gd name="connsiteY88" fmla="*/ 617766 h 2939512"/>
              <a:gd name="connsiteX89" fmla="*/ 507069 w 2918700"/>
              <a:gd name="connsiteY89" fmla="*/ 587558 h 2939512"/>
              <a:gd name="connsiteX90" fmla="*/ 487278 w 2918700"/>
              <a:gd name="connsiteY90" fmla="*/ 618807 h 2939512"/>
              <a:gd name="connsiteX91" fmla="*/ 369574 w 2918700"/>
              <a:gd name="connsiteY91" fmla="*/ 826091 h 2939512"/>
              <a:gd name="connsiteX92" fmla="*/ 400823 w 2918700"/>
              <a:gd name="connsiteY92" fmla="*/ 747969 h 2939512"/>
              <a:gd name="connsiteX93" fmla="*/ 488319 w 2918700"/>
              <a:gd name="connsiteY93" fmla="*/ 618807 h 2939512"/>
              <a:gd name="connsiteX94" fmla="*/ 454987 w 2918700"/>
              <a:gd name="connsiteY94" fmla="*/ 654223 h 2939512"/>
              <a:gd name="connsiteX95" fmla="*/ 957050 w 2918700"/>
              <a:gd name="connsiteY95" fmla="*/ 213615 h 2939512"/>
              <a:gd name="connsiteX96" fmla="*/ 957050 w 2918700"/>
              <a:gd name="connsiteY96" fmla="*/ 213615 h 2939512"/>
              <a:gd name="connsiteX97" fmla="*/ 957050 w 2918700"/>
              <a:gd name="connsiteY97" fmla="*/ 213615 h 2939512"/>
              <a:gd name="connsiteX98" fmla="*/ 957050 w 2918700"/>
              <a:gd name="connsiteY98" fmla="*/ 213615 h 2939512"/>
              <a:gd name="connsiteX99" fmla="*/ 2498655 w 2918700"/>
              <a:gd name="connsiteY99" fmla="*/ 2168744 h 2939512"/>
              <a:gd name="connsiteX100" fmla="*/ 2517405 w 2918700"/>
              <a:gd name="connsiteY100" fmla="*/ 2126038 h 2939512"/>
              <a:gd name="connsiteX101" fmla="*/ 2520529 w 2918700"/>
              <a:gd name="connsiteY101" fmla="*/ 2120830 h 2939512"/>
              <a:gd name="connsiteX102" fmla="*/ 2498655 w 2918700"/>
              <a:gd name="connsiteY102" fmla="*/ 2168744 h 2939512"/>
              <a:gd name="connsiteX103" fmla="*/ 2628858 w 2918700"/>
              <a:gd name="connsiteY103" fmla="*/ 2244783 h 2939512"/>
              <a:gd name="connsiteX104" fmla="*/ 2695522 w 2918700"/>
              <a:gd name="connsiteY104" fmla="*/ 2130204 h 2939512"/>
              <a:gd name="connsiteX105" fmla="*/ 2640315 w 2918700"/>
              <a:gd name="connsiteY105" fmla="*/ 2231242 h 2939512"/>
              <a:gd name="connsiteX106" fmla="*/ 2633025 w 2918700"/>
              <a:gd name="connsiteY106" fmla="*/ 2241658 h 2939512"/>
              <a:gd name="connsiteX107" fmla="*/ 2628858 w 2918700"/>
              <a:gd name="connsiteY107" fmla="*/ 2244783 h 2939512"/>
              <a:gd name="connsiteX108" fmla="*/ 2712188 w 2918700"/>
              <a:gd name="connsiteY108" fmla="*/ 2096872 h 2939512"/>
              <a:gd name="connsiteX109" fmla="*/ 2738228 w 2918700"/>
              <a:gd name="connsiteY109" fmla="*/ 2013542 h 2939512"/>
              <a:gd name="connsiteX110" fmla="*/ 2795518 w 2918700"/>
              <a:gd name="connsiteY110" fmla="*/ 1852091 h 2939512"/>
              <a:gd name="connsiteX111" fmla="*/ 2712188 w 2918700"/>
              <a:gd name="connsiteY111" fmla="*/ 2096872 h 2939512"/>
              <a:gd name="connsiteX112" fmla="*/ 634147 w 2918700"/>
              <a:gd name="connsiteY112" fmla="*/ 2546854 h 2939512"/>
              <a:gd name="connsiteX113" fmla="*/ 541442 w 2918700"/>
              <a:gd name="connsiteY113" fmla="*/ 2489564 h 2939512"/>
              <a:gd name="connsiteX114" fmla="*/ 441446 w 2918700"/>
              <a:gd name="connsiteY114" fmla="*/ 2398944 h 2939512"/>
              <a:gd name="connsiteX115" fmla="*/ 262287 w 2918700"/>
              <a:gd name="connsiteY115" fmla="*/ 2167703 h 2939512"/>
              <a:gd name="connsiteX116" fmla="*/ 172707 w 2918700"/>
              <a:gd name="connsiteY116" fmla="*/ 2003126 h 2939512"/>
              <a:gd name="connsiteX117" fmla="*/ 60212 w 2918700"/>
              <a:gd name="connsiteY117" fmla="*/ 1585434 h 2939512"/>
              <a:gd name="connsiteX118" fmla="*/ 82086 w 2918700"/>
              <a:gd name="connsiteY118" fmla="*/ 1139619 h 2939512"/>
              <a:gd name="connsiteX119" fmla="*/ 132084 w 2918700"/>
              <a:gd name="connsiteY119" fmla="*/ 954210 h 2939512"/>
              <a:gd name="connsiteX120" fmla="*/ 166457 w 2918700"/>
              <a:gd name="connsiteY120" fmla="*/ 862547 h 2939512"/>
              <a:gd name="connsiteX121" fmla="*/ 202914 w 2918700"/>
              <a:gd name="connsiteY121" fmla="*/ 774009 h 2939512"/>
              <a:gd name="connsiteX122" fmla="*/ 264370 w 2918700"/>
              <a:gd name="connsiteY122" fmla="*/ 667764 h 2939512"/>
              <a:gd name="connsiteX123" fmla="*/ 269578 w 2918700"/>
              <a:gd name="connsiteY123" fmla="*/ 664639 h 2939512"/>
              <a:gd name="connsiteX124" fmla="*/ 196665 w 2918700"/>
              <a:gd name="connsiteY124" fmla="*/ 794842 h 2939512"/>
              <a:gd name="connsiteX125" fmla="*/ 167499 w 2918700"/>
              <a:gd name="connsiteY125" fmla="*/ 893796 h 2939512"/>
              <a:gd name="connsiteX126" fmla="*/ 89377 w 2918700"/>
              <a:gd name="connsiteY126" fmla="*/ 1163577 h 2939512"/>
              <a:gd name="connsiteX127" fmla="*/ 57087 w 2918700"/>
              <a:gd name="connsiteY127" fmla="*/ 1445857 h 2939512"/>
              <a:gd name="connsiteX128" fmla="*/ 67503 w 2918700"/>
              <a:gd name="connsiteY128" fmla="*/ 1487522 h 2939512"/>
              <a:gd name="connsiteX129" fmla="*/ 83127 w 2918700"/>
              <a:gd name="connsiteY129" fmla="*/ 1669806 h 2939512"/>
              <a:gd name="connsiteX130" fmla="*/ 124792 w 2918700"/>
              <a:gd name="connsiteY130" fmla="*/ 1848965 h 2939512"/>
              <a:gd name="connsiteX131" fmla="*/ 120626 w 2918700"/>
              <a:gd name="connsiteY131" fmla="*/ 1818759 h 2939512"/>
              <a:gd name="connsiteX132" fmla="*/ 117501 w 2918700"/>
              <a:gd name="connsiteY132" fmla="*/ 1788551 h 2939512"/>
              <a:gd name="connsiteX133" fmla="*/ 200831 w 2918700"/>
              <a:gd name="connsiteY133" fmla="*/ 2017709 h 2939512"/>
              <a:gd name="connsiteX134" fmla="*/ 301868 w 2918700"/>
              <a:gd name="connsiteY134" fmla="*/ 2195827 h 2939512"/>
              <a:gd name="connsiteX135" fmla="*/ 367491 w 2918700"/>
              <a:gd name="connsiteY135" fmla="*/ 2289573 h 2939512"/>
              <a:gd name="connsiteX136" fmla="*/ 357075 w 2918700"/>
              <a:gd name="connsiteY136" fmla="*/ 2279157 h 2939512"/>
              <a:gd name="connsiteX137" fmla="*/ 386240 w 2918700"/>
              <a:gd name="connsiteY137" fmla="*/ 2313530 h 2939512"/>
              <a:gd name="connsiteX138" fmla="*/ 490403 w 2918700"/>
              <a:gd name="connsiteY138" fmla="*/ 2429150 h 2939512"/>
              <a:gd name="connsiteX139" fmla="*/ 707061 w 2918700"/>
              <a:gd name="connsiteY139" fmla="*/ 2585394 h 2939512"/>
              <a:gd name="connsiteX140" fmla="*/ 634147 w 2918700"/>
              <a:gd name="connsiteY140" fmla="*/ 2546854 h 2939512"/>
              <a:gd name="connsiteX141" fmla="*/ 2841350 w 2918700"/>
              <a:gd name="connsiteY141" fmla="*/ 1712513 h 2939512"/>
              <a:gd name="connsiteX142" fmla="*/ 2844474 w 2918700"/>
              <a:gd name="connsiteY142" fmla="*/ 1633350 h 2939512"/>
              <a:gd name="connsiteX143" fmla="*/ 2865306 w 2918700"/>
              <a:gd name="connsiteY143" fmla="*/ 1458356 h 2939512"/>
              <a:gd name="connsiteX144" fmla="*/ 2855933 w 2918700"/>
              <a:gd name="connsiteY144" fmla="*/ 1416691 h 2939512"/>
              <a:gd name="connsiteX145" fmla="*/ 2845516 w 2918700"/>
              <a:gd name="connsiteY145" fmla="*/ 1234407 h 2939512"/>
              <a:gd name="connsiteX146" fmla="*/ 2809059 w 2918700"/>
              <a:gd name="connsiteY146" fmla="*/ 1056289 h 2939512"/>
              <a:gd name="connsiteX147" fmla="*/ 2812184 w 2918700"/>
              <a:gd name="connsiteY147" fmla="*/ 1086497 h 2939512"/>
              <a:gd name="connsiteX148" fmla="*/ 2814268 w 2918700"/>
              <a:gd name="connsiteY148" fmla="*/ 1116703 h 2939512"/>
              <a:gd name="connsiteX149" fmla="*/ 2737187 w 2918700"/>
              <a:gd name="connsiteY149" fmla="*/ 890671 h 2939512"/>
              <a:gd name="connsiteX150" fmla="*/ 2641357 w 2918700"/>
              <a:gd name="connsiteY150" fmla="*/ 715678 h 2939512"/>
              <a:gd name="connsiteX151" fmla="*/ 2459073 w 2918700"/>
              <a:gd name="connsiteY151" fmla="*/ 486521 h 2939512"/>
              <a:gd name="connsiteX152" fmla="*/ 2246582 w 2918700"/>
              <a:gd name="connsiteY152" fmla="*/ 336527 h 2939512"/>
              <a:gd name="connsiteX153" fmla="*/ 2317412 w 2918700"/>
              <a:gd name="connsiteY153" fmla="*/ 371942 h 2939512"/>
              <a:gd name="connsiteX154" fmla="*/ 2409075 w 2918700"/>
              <a:gd name="connsiteY154" fmla="*/ 426107 h 2939512"/>
              <a:gd name="connsiteX155" fmla="*/ 2506988 w 2918700"/>
              <a:gd name="connsiteY155" fmla="*/ 513603 h 2939512"/>
              <a:gd name="connsiteX156" fmla="*/ 2679898 w 2918700"/>
              <a:gd name="connsiteY156" fmla="*/ 739635 h 2939512"/>
              <a:gd name="connsiteX157" fmla="*/ 2765310 w 2918700"/>
              <a:gd name="connsiteY157" fmla="*/ 901087 h 2939512"/>
              <a:gd name="connsiteX158" fmla="*/ 2866349 w 2918700"/>
              <a:gd name="connsiteY158" fmla="*/ 1315654 h 2939512"/>
              <a:gd name="connsiteX159" fmla="*/ 2841350 w 2918700"/>
              <a:gd name="connsiteY159" fmla="*/ 1712513 h 293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2918700" h="2939512">
                <a:moveTo>
                  <a:pt x="2890305" y="1088579"/>
                </a:moveTo>
                <a:cubicBezTo>
                  <a:pt x="2875722" y="1019832"/>
                  <a:pt x="2859057" y="953168"/>
                  <a:pt x="2835100" y="887546"/>
                </a:cubicBezTo>
                <a:cubicBezTo>
                  <a:pt x="2812184" y="820882"/>
                  <a:pt x="2783019" y="755260"/>
                  <a:pt x="2748645" y="692762"/>
                </a:cubicBezTo>
                <a:cubicBezTo>
                  <a:pt x="2680939" y="567767"/>
                  <a:pt x="2589276" y="454231"/>
                  <a:pt x="2481989" y="360484"/>
                </a:cubicBezTo>
                <a:cubicBezTo>
                  <a:pt x="2374701" y="265696"/>
                  <a:pt x="2250748" y="193824"/>
                  <a:pt x="2122629" y="141743"/>
                </a:cubicBezTo>
                <a:cubicBezTo>
                  <a:pt x="2079922" y="129244"/>
                  <a:pt x="2034090" y="119869"/>
                  <a:pt x="1987217" y="109452"/>
                </a:cubicBezTo>
                <a:cubicBezTo>
                  <a:pt x="2018466" y="119869"/>
                  <a:pt x="2050756" y="132368"/>
                  <a:pt x="2083046" y="145909"/>
                </a:cubicBezTo>
                <a:cubicBezTo>
                  <a:pt x="2008050" y="130285"/>
                  <a:pt x="1921595" y="113619"/>
                  <a:pt x="1828890" y="103203"/>
                </a:cubicBezTo>
                <a:cubicBezTo>
                  <a:pt x="1791391" y="91745"/>
                  <a:pt x="1754935" y="81329"/>
                  <a:pt x="1721603" y="71954"/>
                </a:cubicBezTo>
                <a:cubicBezTo>
                  <a:pt x="1814307" y="79246"/>
                  <a:pt x="1903887" y="91745"/>
                  <a:pt x="1987217" y="109452"/>
                </a:cubicBezTo>
                <a:cubicBezTo>
                  <a:pt x="1883055" y="77162"/>
                  <a:pt x="1788267" y="65705"/>
                  <a:pt x="1697645" y="64663"/>
                </a:cubicBezTo>
                <a:cubicBezTo>
                  <a:pt x="1672647" y="58413"/>
                  <a:pt x="1647647" y="53205"/>
                  <a:pt x="1622649" y="47997"/>
                </a:cubicBezTo>
                <a:cubicBezTo>
                  <a:pt x="1669522" y="45914"/>
                  <a:pt x="1715353" y="45914"/>
                  <a:pt x="1763268" y="47997"/>
                </a:cubicBezTo>
                <a:cubicBezTo>
                  <a:pt x="1697645" y="39664"/>
                  <a:pt x="1632023" y="35497"/>
                  <a:pt x="1565359" y="35497"/>
                </a:cubicBezTo>
                <a:lnTo>
                  <a:pt x="1541402" y="30289"/>
                </a:lnTo>
                <a:cubicBezTo>
                  <a:pt x="1522652" y="28206"/>
                  <a:pt x="1502862" y="25081"/>
                  <a:pt x="1483071" y="22998"/>
                </a:cubicBezTo>
                <a:cubicBezTo>
                  <a:pt x="1463280" y="20914"/>
                  <a:pt x="1443489" y="17790"/>
                  <a:pt x="1422657" y="15706"/>
                </a:cubicBezTo>
                <a:cubicBezTo>
                  <a:pt x="1401824" y="12582"/>
                  <a:pt x="1380992" y="10498"/>
                  <a:pt x="1359117" y="10498"/>
                </a:cubicBezTo>
                <a:cubicBezTo>
                  <a:pt x="1316411" y="10498"/>
                  <a:pt x="1314328" y="-4084"/>
                  <a:pt x="1248705" y="1124"/>
                </a:cubicBezTo>
                <a:cubicBezTo>
                  <a:pt x="1077879" y="22998"/>
                  <a:pt x="910177" y="70913"/>
                  <a:pt x="760183" y="150076"/>
                </a:cubicBezTo>
                <a:cubicBezTo>
                  <a:pt x="441446" y="322985"/>
                  <a:pt x="216456" y="602141"/>
                  <a:pt x="92502" y="921920"/>
                </a:cubicBezTo>
                <a:cubicBezTo>
                  <a:pt x="93543" y="919837"/>
                  <a:pt x="95627" y="919837"/>
                  <a:pt x="95627" y="919837"/>
                </a:cubicBezTo>
                <a:cubicBezTo>
                  <a:pt x="66461" y="995875"/>
                  <a:pt x="42504" y="1075038"/>
                  <a:pt x="24797" y="1158368"/>
                </a:cubicBezTo>
                <a:cubicBezTo>
                  <a:pt x="7089" y="1240657"/>
                  <a:pt x="9172" y="1305238"/>
                  <a:pt x="2923" y="1389609"/>
                </a:cubicBezTo>
                <a:cubicBezTo>
                  <a:pt x="-6452" y="1532312"/>
                  <a:pt x="7089" y="1676056"/>
                  <a:pt x="38338" y="1813550"/>
                </a:cubicBezTo>
                <a:cubicBezTo>
                  <a:pt x="53962" y="1883339"/>
                  <a:pt x="73753" y="1950003"/>
                  <a:pt x="99794" y="2016667"/>
                </a:cubicBezTo>
                <a:cubicBezTo>
                  <a:pt x="124792" y="2084373"/>
                  <a:pt x="155000" y="2149995"/>
                  <a:pt x="191456" y="2213534"/>
                </a:cubicBezTo>
                <a:cubicBezTo>
                  <a:pt x="263329" y="2340612"/>
                  <a:pt x="357075" y="2457274"/>
                  <a:pt x="467487" y="2554145"/>
                </a:cubicBezTo>
                <a:cubicBezTo>
                  <a:pt x="550817" y="2628101"/>
                  <a:pt x="643522" y="2689556"/>
                  <a:pt x="740393" y="2739554"/>
                </a:cubicBezTo>
                <a:cubicBezTo>
                  <a:pt x="746642" y="2745804"/>
                  <a:pt x="760183" y="2755179"/>
                  <a:pt x="779974" y="2765595"/>
                </a:cubicBezTo>
                <a:cubicBezTo>
                  <a:pt x="785182" y="2765595"/>
                  <a:pt x="790391" y="2765595"/>
                  <a:pt x="795599" y="2766637"/>
                </a:cubicBezTo>
                <a:cubicBezTo>
                  <a:pt x="808098" y="2772886"/>
                  <a:pt x="821639" y="2778094"/>
                  <a:pt x="834139" y="2784345"/>
                </a:cubicBezTo>
                <a:cubicBezTo>
                  <a:pt x="876845" y="2797886"/>
                  <a:pt x="922677" y="2808302"/>
                  <a:pt x="970591" y="2820801"/>
                </a:cubicBezTo>
                <a:cubicBezTo>
                  <a:pt x="939343" y="2809343"/>
                  <a:pt x="907053" y="2795802"/>
                  <a:pt x="873720" y="2781219"/>
                </a:cubicBezTo>
                <a:cubicBezTo>
                  <a:pt x="921635" y="2792677"/>
                  <a:pt x="973716" y="2804135"/>
                  <a:pt x="1028923" y="2814551"/>
                </a:cubicBezTo>
                <a:cubicBezTo>
                  <a:pt x="1004965" y="2813510"/>
                  <a:pt x="982050" y="2813510"/>
                  <a:pt x="963300" y="2815593"/>
                </a:cubicBezTo>
                <a:cubicBezTo>
                  <a:pt x="970591" y="2818718"/>
                  <a:pt x="979966" y="2821843"/>
                  <a:pt x="989341" y="2824968"/>
                </a:cubicBezTo>
                <a:cubicBezTo>
                  <a:pt x="983091" y="2823926"/>
                  <a:pt x="976842" y="2822884"/>
                  <a:pt x="970591" y="2820801"/>
                </a:cubicBezTo>
                <a:cubicBezTo>
                  <a:pt x="992466" y="2828092"/>
                  <a:pt x="1014340" y="2834342"/>
                  <a:pt x="1035172" y="2839551"/>
                </a:cubicBezTo>
                <a:cubicBezTo>
                  <a:pt x="1034131" y="2843717"/>
                  <a:pt x="1033089" y="2848925"/>
                  <a:pt x="1033089" y="2848925"/>
                </a:cubicBezTo>
                <a:cubicBezTo>
                  <a:pt x="1068504" y="2858300"/>
                  <a:pt x="1100795" y="2866633"/>
                  <a:pt x="1132043" y="2874965"/>
                </a:cubicBezTo>
                <a:cubicBezTo>
                  <a:pt x="1031006" y="2855175"/>
                  <a:pt x="931010" y="2824968"/>
                  <a:pt x="834139" y="2783303"/>
                </a:cubicBezTo>
                <a:cubicBezTo>
                  <a:pt x="822681" y="2780178"/>
                  <a:pt x="810182" y="2776011"/>
                  <a:pt x="798723" y="2772886"/>
                </a:cubicBezTo>
                <a:cubicBezTo>
                  <a:pt x="931010" y="2842675"/>
                  <a:pt x="1052880" y="2870799"/>
                  <a:pt x="1166417" y="2883299"/>
                </a:cubicBezTo>
                <a:cubicBezTo>
                  <a:pt x="1203916" y="2893715"/>
                  <a:pt x="1241414" y="2897881"/>
                  <a:pt x="1277871" y="2905173"/>
                </a:cubicBezTo>
                <a:lnTo>
                  <a:pt x="1335160" y="2915589"/>
                </a:lnTo>
                <a:cubicBezTo>
                  <a:pt x="1353909" y="2917672"/>
                  <a:pt x="1373700" y="2919756"/>
                  <a:pt x="1393491" y="2921839"/>
                </a:cubicBezTo>
                <a:cubicBezTo>
                  <a:pt x="1413282" y="2923922"/>
                  <a:pt x="1433073" y="2926005"/>
                  <a:pt x="1452863" y="2928089"/>
                </a:cubicBezTo>
                <a:cubicBezTo>
                  <a:pt x="1473696" y="2930172"/>
                  <a:pt x="1494528" y="2932255"/>
                  <a:pt x="1515361" y="2931213"/>
                </a:cubicBezTo>
                <a:cubicBezTo>
                  <a:pt x="1558068" y="2930172"/>
                  <a:pt x="1560151" y="2944754"/>
                  <a:pt x="1625774" y="2937463"/>
                </a:cubicBezTo>
                <a:cubicBezTo>
                  <a:pt x="1797642" y="2910381"/>
                  <a:pt x="1966385" y="2858300"/>
                  <a:pt x="2118462" y="2773928"/>
                </a:cubicBezTo>
                <a:cubicBezTo>
                  <a:pt x="2198667" y="2729138"/>
                  <a:pt x="2272622" y="2678099"/>
                  <a:pt x="2341370" y="2620809"/>
                </a:cubicBezTo>
                <a:cubicBezTo>
                  <a:pt x="2421574" y="2563520"/>
                  <a:pt x="2495529" y="2497898"/>
                  <a:pt x="2559070" y="2422901"/>
                </a:cubicBezTo>
                <a:cubicBezTo>
                  <a:pt x="2629899" y="2337487"/>
                  <a:pt x="2688230" y="2242700"/>
                  <a:pt x="2731979" y="2141662"/>
                </a:cubicBezTo>
                <a:cubicBezTo>
                  <a:pt x="2760102" y="2089581"/>
                  <a:pt x="2785102" y="2036458"/>
                  <a:pt x="2808017" y="1982294"/>
                </a:cubicBezTo>
                <a:cubicBezTo>
                  <a:pt x="2805934" y="1984376"/>
                  <a:pt x="2804893" y="1984376"/>
                  <a:pt x="2804893" y="1984376"/>
                </a:cubicBezTo>
                <a:cubicBezTo>
                  <a:pt x="2836141" y="1907297"/>
                  <a:pt x="2862182" y="1827091"/>
                  <a:pt x="2883014" y="1743761"/>
                </a:cubicBezTo>
                <a:cubicBezTo>
                  <a:pt x="2902806" y="1661473"/>
                  <a:pt x="2903847" y="1595851"/>
                  <a:pt x="2911138" y="1511479"/>
                </a:cubicBezTo>
                <a:cubicBezTo>
                  <a:pt x="2926762" y="1369818"/>
                  <a:pt x="2917387" y="1226074"/>
                  <a:pt x="2890305" y="1088579"/>
                </a:cubicBezTo>
                <a:close/>
                <a:moveTo>
                  <a:pt x="2234082" y="2463524"/>
                </a:moveTo>
                <a:cubicBezTo>
                  <a:pt x="2265331" y="2444775"/>
                  <a:pt x="2294497" y="2423942"/>
                  <a:pt x="2322620" y="2399985"/>
                </a:cubicBezTo>
                <a:cubicBezTo>
                  <a:pt x="2311162" y="2411443"/>
                  <a:pt x="2299705" y="2421859"/>
                  <a:pt x="2288247" y="2432275"/>
                </a:cubicBezTo>
                <a:cubicBezTo>
                  <a:pt x="2252832" y="2462482"/>
                  <a:pt x="2215333" y="2491648"/>
                  <a:pt x="2174710" y="2517688"/>
                </a:cubicBezTo>
                <a:cubicBezTo>
                  <a:pt x="2192417" y="2502064"/>
                  <a:pt x="2209083" y="2486440"/>
                  <a:pt x="2225749" y="2469774"/>
                </a:cubicBezTo>
                <a:cubicBezTo>
                  <a:pt x="2228874" y="2467691"/>
                  <a:pt x="2231999" y="2465607"/>
                  <a:pt x="2234082" y="2463524"/>
                </a:cubicBezTo>
                <a:close/>
                <a:moveTo>
                  <a:pt x="1637231" y="2805177"/>
                </a:moveTo>
                <a:cubicBezTo>
                  <a:pt x="1648689" y="2804135"/>
                  <a:pt x="1659106" y="2803094"/>
                  <a:pt x="1670563" y="2801010"/>
                </a:cubicBezTo>
                <a:cubicBezTo>
                  <a:pt x="1668480" y="2801010"/>
                  <a:pt x="1666397" y="2802052"/>
                  <a:pt x="1664314" y="2802052"/>
                </a:cubicBezTo>
                <a:cubicBezTo>
                  <a:pt x="1654939" y="2803094"/>
                  <a:pt x="1645564" y="2804135"/>
                  <a:pt x="1637231" y="2805177"/>
                </a:cubicBezTo>
                <a:close/>
                <a:moveTo>
                  <a:pt x="2285122" y="509437"/>
                </a:moveTo>
                <a:cubicBezTo>
                  <a:pt x="2271581" y="496937"/>
                  <a:pt x="2258040" y="485479"/>
                  <a:pt x="2243457" y="474021"/>
                </a:cubicBezTo>
                <a:cubicBezTo>
                  <a:pt x="2264289" y="488604"/>
                  <a:pt x="2285122" y="505270"/>
                  <a:pt x="2304913" y="521936"/>
                </a:cubicBezTo>
                <a:cubicBezTo>
                  <a:pt x="2298663" y="517769"/>
                  <a:pt x="2291371" y="513603"/>
                  <a:pt x="2285122" y="509437"/>
                </a:cubicBezTo>
                <a:close/>
                <a:moveTo>
                  <a:pt x="1320578" y="142785"/>
                </a:moveTo>
                <a:cubicBezTo>
                  <a:pt x="1300787" y="144868"/>
                  <a:pt x="1282037" y="147993"/>
                  <a:pt x="1262246" y="151117"/>
                </a:cubicBezTo>
                <a:cubicBezTo>
                  <a:pt x="1267454" y="150076"/>
                  <a:pt x="1271621" y="149035"/>
                  <a:pt x="1276829" y="147993"/>
                </a:cubicBezTo>
                <a:cubicBezTo>
                  <a:pt x="1293495" y="146951"/>
                  <a:pt x="1308078" y="144868"/>
                  <a:pt x="1320578" y="142785"/>
                </a:cubicBezTo>
                <a:close/>
                <a:moveTo>
                  <a:pt x="810182" y="332360"/>
                </a:moveTo>
                <a:cubicBezTo>
                  <a:pt x="790391" y="342777"/>
                  <a:pt x="769558" y="354234"/>
                  <a:pt x="748726" y="366734"/>
                </a:cubicBezTo>
                <a:cubicBezTo>
                  <a:pt x="812264" y="321944"/>
                  <a:pt x="883095" y="283404"/>
                  <a:pt x="957050" y="251114"/>
                </a:cubicBezTo>
                <a:cubicBezTo>
                  <a:pt x="988299" y="237573"/>
                  <a:pt x="1019548" y="226115"/>
                  <a:pt x="1051838" y="214657"/>
                </a:cubicBezTo>
                <a:cubicBezTo>
                  <a:pt x="1036214" y="220906"/>
                  <a:pt x="1021631" y="227157"/>
                  <a:pt x="1007048" y="234447"/>
                </a:cubicBezTo>
                <a:cubicBezTo>
                  <a:pt x="936218" y="258405"/>
                  <a:pt x="870596" y="291737"/>
                  <a:pt x="810182" y="332360"/>
                </a:cubicBezTo>
                <a:close/>
                <a:moveTo>
                  <a:pt x="664354" y="431315"/>
                </a:moveTo>
                <a:cubicBezTo>
                  <a:pt x="675812" y="420898"/>
                  <a:pt x="687269" y="411524"/>
                  <a:pt x="699769" y="402149"/>
                </a:cubicBezTo>
                <a:cubicBezTo>
                  <a:pt x="674770" y="435481"/>
                  <a:pt x="609148" y="485479"/>
                  <a:pt x="548734" y="541727"/>
                </a:cubicBezTo>
                <a:cubicBezTo>
                  <a:pt x="585190" y="503187"/>
                  <a:pt x="624772" y="465688"/>
                  <a:pt x="664354" y="431315"/>
                </a:cubicBezTo>
                <a:close/>
                <a:moveTo>
                  <a:pt x="454987" y="654223"/>
                </a:moveTo>
                <a:cubicBezTo>
                  <a:pt x="463320" y="641723"/>
                  <a:pt x="472695" y="629223"/>
                  <a:pt x="482070" y="617766"/>
                </a:cubicBezTo>
                <a:cubicBezTo>
                  <a:pt x="490403" y="607349"/>
                  <a:pt x="498736" y="597975"/>
                  <a:pt x="507069" y="587558"/>
                </a:cubicBezTo>
                <a:cubicBezTo>
                  <a:pt x="500819" y="595891"/>
                  <a:pt x="483111" y="614640"/>
                  <a:pt x="487278" y="618807"/>
                </a:cubicBezTo>
                <a:cubicBezTo>
                  <a:pt x="439363" y="686513"/>
                  <a:pt x="399781" y="758385"/>
                  <a:pt x="369574" y="826091"/>
                </a:cubicBezTo>
                <a:cubicBezTo>
                  <a:pt x="377907" y="800050"/>
                  <a:pt x="387282" y="774009"/>
                  <a:pt x="400823" y="747969"/>
                </a:cubicBezTo>
                <a:cubicBezTo>
                  <a:pt x="427905" y="703178"/>
                  <a:pt x="456029" y="660472"/>
                  <a:pt x="488319" y="618807"/>
                </a:cubicBezTo>
                <a:cubicBezTo>
                  <a:pt x="475820" y="630265"/>
                  <a:pt x="465404" y="642764"/>
                  <a:pt x="454987" y="654223"/>
                </a:cubicBezTo>
                <a:close/>
                <a:moveTo>
                  <a:pt x="957050" y="213615"/>
                </a:move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lose/>
                <a:moveTo>
                  <a:pt x="2498655" y="2168744"/>
                </a:moveTo>
                <a:cubicBezTo>
                  <a:pt x="2504904" y="2154162"/>
                  <a:pt x="2511154" y="2140620"/>
                  <a:pt x="2517405" y="2126038"/>
                </a:cubicBezTo>
                <a:cubicBezTo>
                  <a:pt x="2518446" y="2123954"/>
                  <a:pt x="2519487" y="2122913"/>
                  <a:pt x="2520529" y="2120830"/>
                </a:cubicBezTo>
                <a:cubicBezTo>
                  <a:pt x="2514279" y="2136454"/>
                  <a:pt x="2506988" y="2152078"/>
                  <a:pt x="2498655" y="2168744"/>
                </a:cubicBezTo>
                <a:close/>
                <a:moveTo>
                  <a:pt x="2628858" y="2244783"/>
                </a:moveTo>
                <a:cubicBezTo>
                  <a:pt x="2651773" y="2206243"/>
                  <a:pt x="2674690" y="2168744"/>
                  <a:pt x="2695522" y="2130204"/>
                </a:cubicBezTo>
                <a:cubicBezTo>
                  <a:pt x="2678856" y="2164578"/>
                  <a:pt x="2660107" y="2198952"/>
                  <a:pt x="2640315" y="2231242"/>
                </a:cubicBezTo>
                <a:cubicBezTo>
                  <a:pt x="2638233" y="2235408"/>
                  <a:pt x="2636149" y="2238533"/>
                  <a:pt x="2633025" y="2241658"/>
                </a:cubicBezTo>
                <a:cubicBezTo>
                  <a:pt x="2631983" y="2242700"/>
                  <a:pt x="2630941" y="2243741"/>
                  <a:pt x="2628858" y="2244783"/>
                </a:cubicBezTo>
                <a:close/>
                <a:moveTo>
                  <a:pt x="2712188" y="2096872"/>
                </a:moveTo>
                <a:cubicBezTo>
                  <a:pt x="2723645" y="2062498"/>
                  <a:pt x="2730938" y="2030208"/>
                  <a:pt x="2738228" y="2013542"/>
                </a:cubicBezTo>
                <a:cubicBezTo>
                  <a:pt x="2756978" y="1965627"/>
                  <a:pt x="2776768" y="1910421"/>
                  <a:pt x="2795518" y="1852091"/>
                </a:cubicBezTo>
                <a:cubicBezTo>
                  <a:pt x="2775727" y="1936462"/>
                  <a:pt x="2747603" y="2018751"/>
                  <a:pt x="2712188" y="2096872"/>
                </a:cubicBezTo>
                <a:close/>
                <a:moveTo>
                  <a:pt x="634147" y="2546854"/>
                </a:moveTo>
                <a:cubicBezTo>
                  <a:pt x="606023" y="2534355"/>
                  <a:pt x="575816" y="2513522"/>
                  <a:pt x="541442" y="2489564"/>
                </a:cubicBezTo>
                <a:cubicBezTo>
                  <a:pt x="509152" y="2463524"/>
                  <a:pt x="473736" y="2434358"/>
                  <a:pt x="441446" y="2398944"/>
                </a:cubicBezTo>
                <a:cubicBezTo>
                  <a:pt x="374782" y="2330196"/>
                  <a:pt x="311243" y="2246866"/>
                  <a:pt x="262287" y="2167703"/>
                </a:cubicBezTo>
                <a:cubicBezTo>
                  <a:pt x="229997" y="2114580"/>
                  <a:pt x="196665" y="2060416"/>
                  <a:pt x="172707" y="2003126"/>
                </a:cubicBezTo>
                <a:cubicBezTo>
                  <a:pt x="115418" y="1870840"/>
                  <a:pt x="76878" y="1731262"/>
                  <a:pt x="60212" y="1585434"/>
                </a:cubicBezTo>
                <a:cubicBezTo>
                  <a:pt x="42504" y="1439607"/>
                  <a:pt x="50837" y="1288571"/>
                  <a:pt x="82086" y="1139619"/>
                </a:cubicBezTo>
                <a:cubicBezTo>
                  <a:pt x="94585" y="1080247"/>
                  <a:pt x="111251" y="1016708"/>
                  <a:pt x="132084" y="954210"/>
                </a:cubicBezTo>
                <a:cubicBezTo>
                  <a:pt x="141459" y="922962"/>
                  <a:pt x="155000" y="892754"/>
                  <a:pt x="166457" y="862547"/>
                </a:cubicBezTo>
                <a:cubicBezTo>
                  <a:pt x="178957" y="832340"/>
                  <a:pt x="189373" y="802133"/>
                  <a:pt x="202914" y="774009"/>
                </a:cubicBezTo>
                <a:cubicBezTo>
                  <a:pt x="221664" y="737553"/>
                  <a:pt x="242496" y="702137"/>
                  <a:pt x="264370" y="667764"/>
                </a:cubicBezTo>
                <a:cubicBezTo>
                  <a:pt x="266454" y="666722"/>
                  <a:pt x="268537" y="665680"/>
                  <a:pt x="269578" y="664639"/>
                </a:cubicBezTo>
                <a:cubicBezTo>
                  <a:pt x="244579" y="707345"/>
                  <a:pt x="218538" y="750052"/>
                  <a:pt x="196665" y="794842"/>
                </a:cubicBezTo>
                <a:cubicBezTo>
                  <a:pt x="182082" y="833381"/>
                  <a:pt x="175832" y="875046"/>
                  <a:pt x="167499" y="893796"/>
                </a:cubicBezTo>
                <a:cubicBezTo>
                  <a:pt x="139375" y="969835"/>
                  <a:pt x="108126" y="1063581"/>
                  <a:pt x="89377" y="1163577"/>
                </a:cubicBezTo>
                <a:cubicBezTo>
                  <a:pt x="77919" y="1243782"/>
                  <a:pt x="56045" y="1342736"/>
                  <a:pt x="57087" y="1445857"/>
                </a:cubicBezTo>
                <a:cubicBezTo>
                  <a:pt x="56045" y="1466690"/>
                  <a:pt x="63337" y="1487522"/>
                  <a:pt x="67503" y="1487522"/>
                </a:cubicBezTo>
                <a:cubicBezTo>
                  <a:pt x="64378" y="1558352"/>
                  <a:pt x="72711" y="1614600"/>
                  <a:pt x="83127" y="1669806"/>
                </a:cubicBezTo>
                <a:cubicBezTo>
                  <a:pt x="94585" y="1725012"/>
                  <a:pt x="108126" y="1779177"/>
                  <a:pt x="124792" y="1848965"/>
                </a:cubicBezTo>
                <a:cubicBezTo>
                  <a:pt x="124792" y="1848965"/>
                  <a:pt x="122709" y="1833341"/>
                  <a:pt x="120626" y="1818759"/>
                </a:cubicBezTo>
                <a:cubicBezTo>
                  <a:pt x="119584" y="1803134"/>
                  <a:pt x="117501" y="1788551"/>
                  <a:pt x="117501" y="1788551"/>
                </a:cubicBezTo>
                <a:cubicBezTo>
                  <a:pt x="139375" y="1867715"/>
                  <a:pt x="160208" y="1923962"/>
                  <a:pt x="200831" y="2017709"/>
                </a:cubicBezTo>
                <a:cubicBezTo>
                  <a:pt x="229997" y="2093747"/>
                  <a:pt x="271662" y="2142704"/>
                  <a:pt x="301868" y="2195827"/>
                </a:cubicBezTo>
                <a:cubicBezTo>
                  <a:pt x="322701" y="2228117"/>
                  <a:pt x="344575" y="2259366"/>
                  <a:pt x="367491" y="2289573"/>
                </a:cubicBezTo>
                <a:cubicBezTo>
                  <a:pt x="364366" y="2286448"/>
                  <a:pt x="360200" y="2283323"/>
                  <a:pt x="357075" y="2279157"/>
                </a:cubicBezTo>
                <a:cubicBezTo>
                  <a:pt x="366449" y="2291656"/>
                  <a:pt x="375824" y="2303114"/>
                  <a:pt x="386240" y="2313530"/>
                </a:cubicBezTo>
                <a:cubicBezTo>
                  <a:pt x="419572" y="2355195"/>
                  <a:pt x="453946" y="2393735"/>
                  <a:pt x="490403" y="2429150"/>
                </a:cubicBezTo>
                <a:cubicBezTo>
                  <a:pt x="560192" y="2495815"/>
                  <a:pt x="636230" y="2548937"/>
                  <a:pt x="707061" y="2585394"/>
                </a:cubicBezTo>
                <a:cubicBezTo>
                  <a:pt x="685187" y="2580186"/>
                  <a:pt x="652896" y="2556229"/>
                  <a:pt x="634147" y="2546854"/>
                </a:cubicBezTo>
                <a:close/>
                <a:moveTo>
                  <a:pt x="2841350" y="1712513"/>
                </a:moveTo>
                <a:cubicBezTo>
                  <a:pt x="2843432" y="1686472"/>
                  <a:pt x="2844474" y="1660432"/>
                  <a:pt x="2844474" y="1633350"/>
                </a:cubicBezTo>
                <a:cubicBezTo>
                  <a:pt x="2854890" y="1578143"/>
                  <a:pt x="2863223" y="1518771"/>
                  <a:pt x="2865306" y="1458356"/>
                </a:cubicBezTo>
                <a:cubicBezTo>
                  <a:pt x="2866349" y="1437524"/>
                  <a:pt x="2860098" y="1416691"/>
                  <a:pt x="2855933" y="1416691"/>
                </a:cubicBezTo>
                <a:cubicBezTo>
                  <a:pt x="2861141" y="1345861"/>
                  <a:pt x="2854890" y="1289614"/>
                  <a:pt x="2845516" y="1234407"/>
                </a:cubicBezTo>
                <a:cubicBezTo>
                  <a:pt x="2835100" y="1179201"/>
                  <a:pt x="2823641" y="1125036"/>
                  <a:pt x="2809059" y="1056289"/>
                </a:cubicBezTo>
                <a:cubicBezTo>
                  <a:pt x="2809059" y="1056289"/>
                  <a:pt x="2811142" y="1070872"/>
                  <a:pt x="2812184" y="1086497"/>
                </a:cubicBezTo>
                <a:cubicBezTo>
                  <a:pt x="2813225" y="1102121"/>
                  <a:pt x="2814268" y="1116703"/>
                  <a:pt x="2814268" y="1116703"/>
                </a:cubicBezTo>
                <a:cubicBezTo>
                  <a:pt x="2795518" y="1038582"/>
                  <a:pt x="2775727" y="983376"/>
                  <a:pt x="2737187" y="890671"/>
                </a:cubicBezTo>
                <a:cubicBezTo>
                  <a:pt x="2710105" y="814632"/>
                  <a:pt x="2669481" y="767759"/>
                  <a:pt x="2641357" y="715678"/>
                </a:cubicBezTo>
                <a:cubicBezTo>
                  <a:pt x="2589276" y="631307"/>
                  <a:pt x="2527821" y="552143"/>
                  <a:pt x="2459073" y="486521"/>
                </a:cubicBezTo>
                <a:cubicBezTo>
                  <a:pt x="2391368" y="420898"/>
                  <a:pt x="2316371" y="370901"/>
                  <a:pt x="2246582" y="336527"/>
                </a:cubicBezTo>
                <a:cubicBezTo>
                  <a:pt x="2267414" y="339652"/>
                  <a:pt x="2298663" y="363609"/>
                  <a:pt x="2317412" y="371942"/>
                </a:cubicBezTo>
                <a:cubicBezTo>
                  <a:pt x="2345536" y="383400"/>
                  <a:pt x="2375743" y="404233"/>
                  <a:pt x="2409075" y="426107"/>
                </a:cubicBezTo>
                <a:cubicBezTo>
                  <a:pt x="2440324" y="451106"/>
                  <a:pt x="2475740" y="479229"/>
                  <a:pt x="2506988" y="513603"/>
                </a:cubicBezTo>
                <a:cubicBezTo>
                  <a:pt x="2571569" y="580267"/>
                  <a:pt x="2633025" y="661513"/>
                  <a:pt x="2679898" y="739635"/>
                </a:cubicBezTo>
                <a:cubicBezTo>
                  <a:pt x="2711146" y="791716"/>
                  <a:pt x="2742395" y="844840"/>
                  <a:pt x="2765310" y="901087"/>
                </a:cubicBezTo>
                <a:cubicBezTo>
                  <a:pt x="2818433" y="1031290"/>
                  <a:pt x="2852807" y="1170868"/>
                  <a:pt x="2866349" y="1315654"/>
                </a:cubicBezTo>
                <a:cubicBezTo>
                  <a:pt x="2876765" y="1445857"/>
                  <a:pt x="2868431" y="1580226"/>
                  <a:pt x="2841350" y="1712513"/>
                </a:cubicBezTo>
                <a:close/>
              </a:path>
            </a:pathLst>
          </a:custGeom>
          <a:solidFill>
            <a:srgbClr val="BF8782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9F9588D7-693B-4E5C-B606-25141AA194D2}"/>
              </a:ext>
            </a:extLst>
          </p:cNvPr>
          <p:cNvSpPr/>
          <p:nvPr/>
        </p:nvSpPr>
        <p:spPr>
          <a:xfrm>
            <a:off x="705589" y="8822917"/>
            <a:ext cx="60208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koncone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sam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memet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ndue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kantor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dewe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sugih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nemen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ditakoki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opo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rahasiane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yoo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dikei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uapik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enakan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</a:t>
            </a:r>
          </a:p>
        </p:txBody>
      </p:sp>
      <p:sp>
        <p:nvSpPr>
          <p:cNvPr id="20" name="Just Click">
            <a:extLst>
              <a:ext uri="{FF2B5EF4-FFF2-40B4-BE49-F238E27FC236}">
                <a16:creationId xmlns:a16="http://schemas.microsoft.com/office/drawing/2014/main" id="{FC714080-59BC-46D5-B4CA-E343EB94FA04}"/>
              </a:ext>
            </a:extLst>
          </p:cNvPr>
          <p:cNvSpPr txBox="1"/>
          <p:nvPr/>
        </p:nvSpPr>
        <p:spPr>
          <a:xfrm>
            <a:off x="591725" y="6847322"/>
            <a:ext cx="7822402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600" b="1" dirty="0">
                <a:solidFill>
                  <a:srgbClr val="58312E"/>
                </a:solidFill>
                <a:latin typeface="Georgia" panose="02040502050405020303" pitchFamily="18" charset="0"/>
              </a:rPr>
              <a:t>Just Click</a:t>
            </a:r>
          </a:p>
        </p:txBody>
      </p:sp>
      <p:sp>
        <p:nvSpPr>
          <p:cNvPr id="21" name="www.yourdomain.com">
            <a:extLst>
              <a:ext uri="{FF2B5EF4-FFF2-40B4-BE49-F238E27FC236}">
                <a16:creationId xmlns:a16="http://schemas.microsoft.com/office/drawing/2014/main" id="{713F3919-6E84-4E9A-ADE0-2A56EF530FA9}"/>
              </a:ext>
            </a:extLst>
          </p:cNvPr>
          <p:cNvSpPr/>
          <p:nvPr/>
        </p:nvSpPr>
        <p:spPr>
          <a:xfrm>
            <a:off x="7206340" y="10407114"/>
            <a:ext cx="35118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300" dirty="0">
                <a:solidFill>
                  <a:srgbClr val="666666"/>
                </a:solidFill>
                <a:latin typeface="Arial Rounded MT Bold" panose="020F0704030504030204" pitchFamily="34" charset="0"/>
              </a:rPr>
              <a:t>www.yourdomain.com</a:t>
            </a:r>
          </a:p>
        </p:txBody>
      </p:sp>
      <p:sp>
        <p:nvSpPr>
          <p:cNvPr id="22" name="&amp; replace">
            <a:extLst>
              <a:ext uri="{FF2B5EF4-FFF2-40B4-BE49-F238E27FC236}">
                <a16:creationId xmlns:a16="http://schemas.microsoft.com/office/drawing/2014/main" id="{CAA6314B-5764-403A-BD22-8E8F634CDD38}"/>
              </a:ext>
            </a:extLst>
          </p:cNvPr>
          <p:cNvSpPr txBox="1"/>
          <p:nvPr/>
        </p:nvSpPr>
        <p:spPr>
          <a:xfrm>
            <a:off x="480277" y="7799198"/>
            <a:ext cx="4274756" cy="12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8800" dirty="0">
                <a:solidFill>
                  <a:srgbClr val="894C47"/>
                </a:solidFill>
                <a:latin typeface="Adlery Pro" panose="02000000000000000000" pitchFamily="2" charset="0"/>
              </a:rPr>
              <a:t>&amp; replace</a:t>
            </a:r>
          </a:p>
        </p:txBody>
      </p:sp>
      <p:grpSp>
        <p:nvGrpSpPr>
          <p:cNvPr id="23" name="Graphic 28">
            <a:extLst>
              <a:ext uri="{FF2B5EF4-FFF2-40B4-BE49-F238E27FC236}">
                <a16:creationId xmlns:a16="http://schemas.microsoft.com/office/drawing/2014/main" id="{8E5C5C95-EEAE-41FE-B9AA-E1B23323F7E4}"/>
              </a:ext>
            </a:extLst>
          </p:cNvPr>
          <p:cNvGrpSpPr/>
          <p:nvPr/>
        </p:nvGrpSpPr>
        <p:grpSpPr>
          <a:xfrm>
            <a:off x="8128474" y="9743394"/>
            <a:ext cx="548640" cy="548640"/>
            <a:chOff x="651541" y="12124338"/>
            <a:chExt cx="497244" cy="497244"/>
          </a:xfrm>
          <a:noFill/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C8CAAC6-D98A-435B-80CE-2E78B68FFA02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5A02203-EFED-4CB8-996C-7B9233C33494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6" name="Graphic 27">
            <a:extLst>
              <a:ext uri="{FF2B5EF4-FFF2-40B4-BE49-F238E27FC236}">
                <a16:creationId xmlns:a16="http://schemas.microsoft.com/office/drawing/2014/main" id="{EE69237E-077B-465A-8261-7F541005953E}"/>
              </a:ext>
            </a:extLst>
          </p:cNvPr>
          <p:cNvGrpSpPr/>
          <p:nvPr/>
        </p:nvGrpSpPr>
        <p:grpSpPr>
          <a:xfrm>
            <a:off x="9850720" y="9743394"/>
            <a:ext cx="548640" cy="548640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A61FB44-9E06-4408-940D-CAEF4A04CF4D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6D91690-731F-40CA-92EE-39B75C892318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C899EC-A245-48BB-9C53-A133F9CAB230}"/>
              </a:ext>
            </a:extLst>
          </p:cNvPr>
          <p:cNvGrpSpPr/>
          <p:nvPr/>
        </p:nvGrpSpPr>
        <p:grpSpPr>
          <a:xfrm>
            <a:off x="8989597" y="9743394"/>
            <a:ext cx="548640" cy="548640"/>
            <a:chOff x="5237778" y="9157148"/>
            <a:chExt cx="497244" cy="497244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B4E3293-8B7D-48FA-B16F-C9522A67C79F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Graphic 35">
              <a:extLst>
                <a:ext uri="{FF2B5EF4-FFF2-40B4-BE49-F238E27FC236}">
                  <a16:creationId xmlns:a16="http://schemas.microsoft.com/office/drawing/2014/main" id="{F790F3D5-8481-4564-B305-B308D1CC6DED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2" name="30%">
            <a:extLst>
              <a:ext uri="{FF2B5EF4-FFF2-40B4-BE49-F238E27FC236}">
                <a16:creationId xmlns:a16="http://schemas.microsoft.com/office/drawing/2014/main" id="{CC4927C1-1B07-4BD8-BD1D-271295C0CA13}"/>
              </a:ext>
            </a:extLst>
          </p:cNvPr>
          <p:cNvSpPr txBox="1"/>
          <p:nvPr/>
        </p:nvSpPr>
        <p:spPr>
          <a:xfrm>
            <a:off x="7613508" y="4802824"/>
            <a:ext cx="22797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30%</a:t>
            </a:r>
          </a:p>
        </p:txBody>
      </p:sp>
      <p:sp>
        <p:nvSpPr>
          <p:cNvPr id="33" name="OFF">
            <a:extLst>
              <a:ext uri="{FF2B5EF4-FFF2-40B4-BE49-F238E27FC236}">
                <a16:creationId xmlns:a16="http://schemas.microsoft.com/office/drawing/2014/main" id="{D64A6DC7-F0ED-4510-8921-4F46FE51551C}"/>
              </a:ext>
            </a:extLst>
          </p:cNvPr>
          <p:cNvSpPr txBox="1"/>
          <p:nvPr/>
        </p:nvSpPr>
        <p:spPr>
          <a:xfrm>
            <a:off x="7912127" y="5736121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OFF</a:t>
            </a:r>
          </a:p>
        </p:txBody>
      </p:sp>
      <p:sp>
        <p:nvSpPr>
          <p:cNvPr id="34" name="Enjoy Now">
            <a:extLst>
              <a:ext uri="{FF2B5EF4-FFF2-40B4-BE49-F238E27FC236}">
                <a16:creationId xmlns:a16="http://schemas.microsoft.com/office/drawing/2014/main" id="{AF00C40A-737C-487D-9130-DB08788E6042}"/>
              </a:ext>
            </a:extLst>
          </p:cNvPr>
          <p:cNvSpPr/>
          <p:nvPr/>
        </p:nvSpPr>
        <p:spPr>
          <a:xfrm>
            <a:off x="772393" y="9966628"/>
            <a:ext cx="2485596" cy="570222"/>
          </a:xfrm>
          <a:prstGeom prst="roundRect">
            <a:avLst>
              <a:gd name="adj" fmla="val 50000"/>
            </a:avLst>
          </a:prstGeom>
          <a:solidFill>
            <a:srgbClr val="894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Georgia" panose="02040502050405020303" pitchFamily="18" charset="0"/>
              </a:rPr>
              <a:t>Enjoy Now</a:t>
            </a:r>
          </a:p>
        </p:txBody>
      </p:sp>
      <p:pic>
        <p:nvPicPr>
          <p:cNvPr id="36" name="YOUR LOGO">
            <a:extLst>
              <a:ext uri="{FF2B5EF4-FFF2-40B4-BE49-F238E27FC236}">
                <a16:creationId xmlns:a16="http://schemas.microsoft.com/office/drawing/2014/main" id="{DACA27E2-636E-4DBE-AFFB-063959EC1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27832" y="543606"/>
            <a:ext cx="2346960" cy="274320"/>
          </a:xfrm>
          <a:prstGeom prst="rect">
            <a:avLst/>
          </a:prstGeom>
        </p:spPr>
      </p:pic>
      <p:sp>
        <p:nvSpPr>
          <p:cNvPr id="38" name="Transition">
            <a:extLst>
              <a:ext uri="{FF2B5EF4-FFF2-40B4-BE49-F238E27FC236}">
                <a16:creationId xmlns:a16="http://schemas.microsoft.com/office/drawing/2014/main" id="{76F1D6C6-2419-4B67-8729-9A607195F7B1}"/>
              </a:ext>
            </a:extLst>
          </p:cNvPr>
          <p:cNvSpPr/>
          <p:nvPr/>
        </p:nvSpPr>
        <p:spPr>
          <a:xfrm>
            <a:off x="-3597728" y="-765438"/>
            <a:ext cx="17515892" cy="14177256"/>
          </a:xfrm>
          <a:custGeom>
            <a:avLst/>
            <a:gdLst>
              <a:gd name="connsiteX0" fmla="*/ 10960602 w 10976285"/>
              <a:gd name="connsiteY0" fmla="*/ 3828751 h 8884138"/>
              <a:gd name="connsiteX1" fmla="*/ 10956535 w 10976285"/>
              <a:gd name="connsiteY1" fmla="*/ 3853729 h 8884138"/>
              <a:gd name="connsiteX2" fmla="*/ 10946661 w 10976285"/>
              <a:gd name="connsiteY2" fmla="*/ 3908331 h 8884138"/>
              <a:gd name="connsiteX3" fmla="*/ 10932139 w 10976285"/>
              <a:gd name="connsiteY3" fmla="*/ 3987911 h 8884138"/>
              <a:gd name="connsiteX4" fmla="*/ 10951307 w 10976285"/>
              <a:gd name="connsiteY4" fmla="*/ 4222587 h 8884138"/>
              <a:gd name="connsiteX5" fmla="*/ 10933881 w 10976285"/>
              <a:gd name="connsiteY5" fmla="*/ 4361417 h 8884138"/>
              <a:gd name="connsiteX6" fmla="*/ 10917036 w 10976285"/>
              <a:gd name="connsiteY6" fmla="*/ 4422409 h 8884138"/>
              <a:gd name="connsiteX7" fmla="*/ 10892639 w 10976285"/>
              <a:gd name="connsiteY7" fmla="*/ 4382909 h 8884138"/>
              <a:gd name="connsiteX8" fmla="*/ 10857205 w 10976285"/>
              <a:gd name="connsiteY8" fmla="*/ 4159271 h 8884138"/>
              <a:gd name="connsiteX9" fmla="*/ 10863595 w 10976285"/>
              <a:gd name="connsiteY9" fmla="*/ 3940280 h 8884138"/>
              <a:gd name="connsiteX10" fmla="*/ 10869984 w 10976285"/>
              <a:gd name="connsiteY10" fmla="*/ 3847339 h 8884138"/>
              <a:gd name="connsiteX11" fmla="*/ 10874051 w 10976285"/>
              <a:gd name="connsiteY11" fmla="*/ 3763112 h 8884138"/>
              <a:gd name="connsiteX12" fmla="*/ 10900771 w 10976285"/>
              <a:gd name="connsiteY12" fmla="*/ 3471510 h 8884138"/>
              <a:gd name="connsiteX13" fmla="*/ 10913550 w 10976285"/>
              <a:gd name="connsiteY13" fmla="*/ 3157255 h 8884138"/>
              <a:gd name="connsiteX14" fmla="*/ 10896705 w 10976285"/>
              <a:gd name="connsiteY14" fmla="*/ 2955690 h 8884138"/>
              <a:gd name="connsiteX15" fmla="*/ 10855462 w 10976285"/>
              <a:gd name="connsiteY15" fmla="*/ 2706493 h 8884138"/>
              <a:gd name="connsiteX16" fmla="*/ 10815382 w 10976285"/>
              <a:gd name="connsiteY16" fmla="*/ 2759934 h 8884138"/>
              <a:gd name="connsiteX17" fmla="*/ 10755551 w 10976285"/>
              <a:gd name="connsiteY17" fmla="*/ 2564178 h 8884138"/>
              <a:gd name="connsiteX18" fmla="*/ 10725927 w 10976285"/>
              <a:gd name="connsiteY18" fmla="*/ 2460200 h 8884138"/>
              <a:gd name="connsiteX19" fmla="*/ 10686427 w 10976285"/>
              <a:gd name="connsiteY19" fmla="*/ 2275481 h 8884138"/>
              <a:gd name="connsiteX20" fmla="*/ 10411671 w 10976285"/>
              <a:gd name="connsiteY20" fmla="*/ 1305413 h 8884138"/>
              <a:gd name="connsiteX21" fmla="*/ 10584192 w 10976285"/>
              <a:gd name="connsiteY21" fmla="*/ 1634772 h 8884138"/>
              <a:gd name="connsiteX22" fmla="*/ 10569670 w 10976285"/>
              <a:gd name="connsiteY22" fmla="*/ 1542412 h 8884138"/>
              <a:gd name="connsiteX23" fmla="*/ 10553987 w 10976285"/>
              <a:gd name="connsiteY23" fmla="*/ 1450052 h 8884138"/>
              <a:gd name="connsiteX24" fmla="*/ 10362297 w 10976285"/>
              <a:gd name="connsiteY24" fmla="*/ 820380 h 8884138"/>
              <a:gd name="connsiteX25" fmla="*/ 10381465 w 10976285"/>
              <a:gd name="connsiteY25" fmla="*/ 807019 h 8884138"/>
              <a:gd name="connsiteX26" fmla="*/ 10263547 w 10976285"/>
              <a:gd name="connsiteY26" fmla="*/ 503801 h 8884138"/>
              <a:gd name="connsiteX27" fmla="*/ 10200231 w 10976285"/>
              <a:gd name="connsiteY27" fmla="*/ 337669 h 8884138"/>
              <a:gd name="connsiteX28" fmla="*/ 10091026 w 10976285"/>
              <a:gd name="connsiteY28" fmla="*/ 56524 h 8884138"/>
              <a:gd name="connsiteX29" fmla="*/ 9804653 w 10976285"/>
              <a:gd name="connsiteY29" fmla="*/ 36193 h 8884138"/>
              <a:gd name="connsiteX30" fmla="*/ 9762249 w 10976285"/>
              <a:gd name="connsiteY30" fmla="*/ 35612 h 8884138"/>
              <a:gd name="connsiteX31" fmla="*/ 9731462 w 10976285"/>
              <a:gd name="connsiteY31" fmla="*/ 36774 h 8884138"/>
              <a:gd name="connsiteX32" fmla="*/ 9679764 w 10976285"/>
              <a:gd name="connsiteY32" fmla="*/ 41421 h 8884138"/>
              <a:gd name="connsiteX33" fmla="*/ 9449736 w 10976285"/>
              <a:gd name="connsiteY33" fmla="*/ 15862 h 8884138"/>
              <a:gd name="connsiteX34" fmla="*/ 1777489 w 10976285"/>
              <a:gd name="connsiteY34" fmla="*/ 35031 h 8884138"/>
              <a:gd name="connsiteX35" fmla="*/ 1199515 w 10976285"/>
              <a:gd name="connsiteY35" fmla="*/ 75693 h 8884138"/>
              <a:gd name="connsiteX36" fmla="*/ 1022347 w 10976285"/>
              <a:gd name="connsiteY36" fmla="*/ 101252 h 8884138"/>
              <a:gd name="connsiteX37" fmla="*/ 972391 w 10976285"/>
              <a:gd name="connsiteY37" fmla="*/ 110546 h 8884138"/>
              <a:gd name="connsiteX38" fmla="*/ 628511 w 10976285"/>
              <a:gd name="connsiteY38" fmla="*/ 208133 h 8884138"/>
              <a:gd name="connsiteX39" fmla="*/ 576232 w 10976285"/>
              <a:gd name="connsiteY39" fmla="*/ 232530 h 8884138"/>
              <a:gd name="connsiteX40" fmla="*/ 515239 w 10976285"/>
              <a:gd name="connsiteY40" fmla="*/ 267964 h 8884138"/>
              <a:gd name="connsiteX41" fmla="*/ 447858 w 10976285"/>
              <a:gd name="connsiteY41" fmla="*/ 320243 h 8884138"/>
              <a:gd name="connsiteX42" fmla="*/ 447858 w 10976285"/>
              <a:gd name="connsiteY42" fmla="*/ 2339378 h 8884138"/>
              <a:gd name="connsiteX43" fmla="*/ 473416 w 10976285"/>
              <a:gd name="connsiteY43" fmla="*/ 2270253 h 8884138"/>
              <a:gd name="connsiteX44" fmla="*/ 453085 w 10976285"/>
              <a:gd name="connsiteY44" fmla="*/ 2727405 h 8884138"/>
              <a:gd name="connsiteX45" fmla="*/ 447277 w 10976285"/>
              <a:gd name="connsiteY45" fmla="*/ 2749478 h 8884138"/>
              <a:gd name="connsiteX46" fmla="*/ 388608 w 10976285"/>
              <a:gd name="connsiteY46" fmla="*/ 2808147 h 8884138"/>
              <a:gd name="connsiteX47" fmla="*/ 224219 w 10976285"/>
              <a:gd name="connsiteY47" fmla="*/ 3694568 h 8884138"/>
              <a:gd name="connsiteX48" fmla="*/ 304380 w 10976285"/>
              <a:gd name="connsiteY48" fmla="*/ 4081433 h 8884138"/>
              <a:gd name="connsiteX49" fmla="*/ 221315 w 10976285"/>
              <a:gd name="connsiteY49" fmla="*/ 5148508 h 8884138"/>
              <a:gd name="connsiteX50" fmla="*/ 90036 w 10976285"/>
              <a:gd name="connsiteY50" fmla="*/ 6139487 h 8884138"/>
              <a:gd name="connsiteX51" fmla="*/ 124308 w 10976285"/>
              <a:gd name="connsiteY51" fmla="*/ 6885335 h 8884138"/>
              <a:gd name="connsiteX52" fmla="*/ 22073 w 10976285"/>
              <a:gd name="connsiteY52" fmla="*/ 6677961 h 8884138"/>
              <a:gd name="connsiteX53" fmla="*/ 26720 w 10976285"/>
              <a:gd name="connsiteY53" fmla="*/ 6938195 h 8884138"/>
              <a:gd name="connsiteX54" fmla="*/ 112110 w 10976285"/>
              <a:gd name="connsiteY54" fmla="*/ 7439494 h 8884138"/>
              <a:gd name="connsiteX55" fmla="*/ 80161 w 10976285"/>
              <a:gd name="connsiteY55" fmla="*/ 7737484 h 8884138"/>
              <a:gd name="connsiteX56" fmla="*/ 0 w 10976285"/>
              <a:gd name="connsiteY56" fmla="*/ 7815322 h 8884138"/>
              <a:gd name="connsiteX57" fmla="*/ 23235 w 10976285"/>
              <a:gd name="connsiteY57" fmla="*/ 8012821 h 8884138"/>
              <a:gd name="connsiteX58" fmla="*/ 69705 w 10976285"/>
              <a:gd name="connsiteY58" fmla="*/ 8097629 h 8884138"/>
              <a:gd name="connsiteX59" fmla="*/ 42985 w 10976285"/>
              <a:gd name="connsiteY59" fmla="*/ 8454288 h 8884138"/>
              <a:gd name="connsiteX60" fmla="*/ 36595 w 10976285"/>
              <a:gd name="connsiteY60" fmla="*/ 8571045 h 8884138"/>
              <a:gd name="connsiteX61" fmla="*/ 31948 w 10976285"/>
              <a:gd name="connsiteY61" fmla="*/ 8688963 h 8884138"/>
              <a:gd name="connsiteX62" fmla="*/ 31367 w 10976285"/>
              <a:gd name="connsiteY62" fmla="*/ 8884138 h 8884138"/>
              <a:gd name="connsiteX63" fmla="*/ 103977 w 10976285"/>
              <a:gd name="connsiteY63" fmla="*/ 8866712 h 8884138"/>
              <a:gd name="connsiteX64" fmla="*/ 312513 w 10976285"/>
              <a:gd name="connsiteY64" fmla="*/ 8826051 h 8884138"/>
              <a:gd name="connsiteX65" fmla="*/ 397902 w 10976285"/>
              <a:gd name="connsiteY65" fmla="*/ 8810367 h 8884138"/>
              <a:gd name="connsiteX66" fmla="*/ 467607 w 10976285"/>
              <a:gd name="connsiteY66" fmla="*/ 8798750 h 8884138"/>
              <a:gd name="connsiteX67" fmla="*/ 668591 w 10976285"/>
              <a:gd name="connsiteY67" fmla="*/ 8773771 h 8884138"/>
              <a:gd name="connsiteX68" fmla="*/ 907333 w 10976285"/>
              <a:gd name="connsiteY68" fmla="*/ 8784808 h 8884138"/>
              <a:gd name="connsiteX69" fmla="*/ 1637497 w 10976285"/>
              <a:gd name="connsiteY69" fmla="*/ 8744147 h 8884138"/>
              <a:gd name="connsiteX70" fmla="*/ 9024533 w 10976285"/>
              <a:gd name="connsiteY70" fmla="*/ 8475200 h 8884138"/>
              <a:gd name="connsiteX71" fmla="*/ 9576367 w 10976285"/>
              <a:gd name="connsiteY71" fmla="*/ 8460678 h 8884138"/>
              <a:gd name="connsiteX72" fmla="*/ 9879586 w 10976285"/>
              <a:gd name="connsiteY72" fmla="*/ 8386907 h 8884138"/>
              <a:gd name="connsiteX73" fmla="*/ 9700095 w 10976285"/>
              <a:gd name="connsiteY73" fmla="*/ 8326495 h 8884138"/>
              <a:gd name="connsiteX74" fmla="*/ 9868550 w 10976285"/>
              <a:gd name="connsiteY74" fmla="*/ 8304421 h 8884138"/>
              <a:gd name="connsiteX75" fmla="*/ 9910953 w 10976285"/>
              <a:gd name="connsiteY75" fmla="*/ 8192893 h 8884138"/>
              <a:gd name="connsiteX76" fmla="*/ 10199651 w 10976285"/>
              <a:gd name="connsiteY76" fmla="*/ 7311700 h 8884138"/>
              <a:gd name="connsiteX77" fmla="*/ 10669581 w 10976285"/>
              <a:gd name="connsiteY77" fmla="*/ 5075317 h 8884138"/>
              <a:gd name="connsiteX78" fmla="*/ 10539465 w 10976285"/>
              <a:gd name="connsiteY78" fmla="*/ 5979745 h 8884138"/>
              <a:gd name="connsiteX79" fmla="*/ 10236826 w 10976285"/>
              <a:gd name="connsiteY79" fmla="*/ 7311700 h 8884138"/>
              <a:gd name="connsiteX80" fmla="*/ 10387274 w 10976285"/>
              <a:gd name="connsiteY80" fmla="*/ 7311700 h 8884138"/>
              <a:gd name="connsiteX81" fmla="*/ 10560957 w 10976285"/>
              <a:gd name="connsiteY81" fmla="*/ 6743600 h 8884138"/>
              <a:gd name="connsiteX82" fmla="*/ 10484281 w 10976285"/>
              <a:gd name="connsiteY82" fmla="*/ 6815630 h 8884138"/>
              <a:gd name="connsiteX83" fmla="*/ 10400054 w 10976285"/>
              <a:gd name="connsiteY83" fmla="*/ 7092128 h 8884138"/>
              <a:gd name="connsiteX84" fmla="*/ 10353584 w 10976285"/>
              <a:gd name="connsiteY84" fmla="*/ 7208303 h 8884138"/>
              <a:gd name="connsiteX85" fmla="*/ 10391341 w 10976285"/>
              <a:gd name="connsiteY85" fmla="*/ 6980018 h 8884138"/>
              <a:gd name="connsiteX86" fmla="*/ 10452333 w 10976285"/>
              <a:gd name="connsiteY86" fmla="*/ 6789490 h 8884138"/>
              <a:gd name="connsiteX87" fmla="*/ 10509259 w 10976285"/>
              <a:gd name="connsiteY87" fmla="*/ 6621616 h 8884138"/>
              <a:gd name="connsiteX88" fmla="*/ 10596971 w 10976285"/>
              <a:gd name="connsiteY88" fmla="*/ 6454904 h 8884138"/>
              <a:gd name="connsiteX89" fmla="*/ 10596390 w 10976285"/>
              <a:gd name="connsiteY89" fmla="*/ 6369514 h 8884138"/>
              <a:gd name="connsiteX90" fmla="*/ 10594648 w 10976285"/>
              <a:gd name="connsiteY90" fmla="*/ 6284126 h 8884138"/>
              <a:gd name="connsiteX91" fmla="*/ 10899610 w 10976285"/>
              <a:gd name="connsiteY91" fmla="*/ 4443321 h 8884138"/>
              <a:gd name="connsiteX92" fmla="*/ 10912389 w 10976285"/>
              <a:gd name="connsiteY92" fmla="*/ 4702392 h 8884138"/>
              <a:gd name="connsiteX93" fmla="*/ 10865338 w 10976285"/>
              <a:gd name="connsiteY93" fmla="*/ 5037559 h 8884138"/>
              <a:gd name="connsiteX94" fmla="*/ 10916454 w 10976285"/>
              <a:gd name="connsiteY94" fmla="*/ 4950428 h 8884138"/>
              <a:gd name="connsiteX95" fmla="*/ 10924587 w 10976285"/>
              <a:gd name="connsiteY95" fmla="*/ 4774421 h 8884138"/>
              <a:gd name="connsiteX96" fmla="*/ 10931558 w 10976285"/>
              <a:gd name="connsiteY96" fmla="*/ 4590283 h 8884138"/>
              <a:gd name="connsiteX97" fmla="*/ 10976285 w 10976285"/>
              <a:gd name="connsiteY97" fmla="*/ 4305652 h 8884138"/>
              <a:gd name="connsiteX98" fmla="*/ 10960602 w 10976285"/>
              <a:gd name="connsiteY98" fmla="*/ 3828751 h 8884138"/>
              <a:gd name="connsiteX99" fmla="*/ 9186598 w 10976285"/>
              <a:gd name="connsiteY99" fmla="*/ 200001 h 8884138"/>
              <a:gd name="connsiteX100" fmla="*/ 1876819 w 10976285"/>
              <a:gd name="connsiteY100" fmla="*/ 231949 h 8884138"/>
              <a:gd name="connsiteX101" fmla="*/ 1862878 w 10976285"/>
              <a:gd name="connsiteY101" fmla="*/ 229626 h 8884138"/>
              <a:gd name="connsiteX102" fmla="*/ 1692681 w 10976285"/>
              <a:gd name="connsiteY102" fmla="*/ 207552 h 8884138"/>
              <a:gd name="connsiteX103" fmla="*/ 2362434 w 10976285"/>
              <a:gd name="connsiteY103" fmla="*/ 217427 h 8884138"/>
              <a:gd name="connsiteX104" fmla="*/ 9186598 w 10976285"/>
              <a:gd name="connsiteY104" fmla="*/ 200001 h 8884138"/>
              <a:gd name="connsiteX105" fmla="*/ 9930123 w 10976285"/>
              <a:gd name="connsiteY105" fmla="*/ 260993 h 8884138"/>
              <a:gd name="connsiteX106" fmla="*/ 9736109 w 10976285"/>
              <a:gd name="connsiteY106" fmla="*/ 241824 h 8884138"/>
              <a:gd name="connsiteX107" fmla="*/ 9749470 w 10976285"/>
              <a:gd name="connsiteY107" fmla="*/ 239501 h 8884138"/>
              <a:gd name="connsiteX108" fmla="*/ 9934189 w 10976285"/>
              <a:gd name="connsiteY108" fmla="*/ 255765 h 8884138"/>
              <a:gd name="connsiteX109" fmla="*/ 10081151 w 10976285"/>
              <a:gd name="connsiteY109" fmla="*/ 686777 h 8884138"/>
              <a:gd name="connsiteX110" fmla="*/ 9930123 w 10976285"/>
              <a:gd name="connsiteY110" fmla="*/ 260993 h 8884138"/>
              <a:gd name="connsiteX111" fmla="*/ 10797956 w 10976285"/>
              <a:gd name="connsiteY111" fmla="*/ 3839207 h 8884138"/>
              <a:gd name="connsiteX112" fmla="*/ 10789243 w 10976285"/>
              <a:gd name="connsiteY112" fmla="*/ 3960610 h 8884138"/>
              <a:gd name="connsiteX113" fmla="*/ 10774139 w 10976285"/>
              <a:gd name="connsiteY113" fmla="*/ 4182506 h 8884138"/>
              <a:gd name="connsiteX114" fmla="*/ 10741029 w 10976285"/>
              <a:gd name="connsiteY114" fmla="*/ 4249888 h 8884138"/>
              <a:gd name="connsiteX115" fmla="*/ 10735801 w 10976285"/>
              <a:gd name="connsiteY115" fmla="*/ 4278932 h 8884138"/>
              <a:gd name="connsiteX116" fmla="*/ 10729993 w 10976285"/>
              <a:gd name="connsiteY116" fmla="*/ 3390768 h 8884138"/>
              <a:gd name="connsiteX117" fmla="*/ 10168283 w 10976285"/>
              <a:gd name="connsiteY117" fmla="*/ 947011 h 8884138"/>
              <a:gd name="connsiteX118" fmla="*/ 10267032 w 10976285"/>
              <a:gd name="connsiteY118" fmla="*/ 1227576 h 8884138"/>
              <a:gd name="connsiteX119" fmla="*/ 10364039 w 10976285"/>
              <a:gd name="connsiteY119" fmla="*/ 1371053 h 8884138"/>
              <a:gd name="connsiteX120" fmla="*/ 10651574 w 10976285"/>
              <a:gd name="connsiteY120" fmla="*/ 2520031 h 8884138"/>
              <a:gd name="connsiteX121" fmla="*/ 10760779 w 10976285"/>
              <a:gd name="connsiteY121" fmla="*/ 3142733 h 8884138"/>
              <a:gd name="connsiteX122" fmla="*/ 10778206 w 10976285"/>
              <a:gd name="connsiteY122" fmla="*/ 3298989 h 8884138"/>
              <a:gd name="connsiteX123" fmla="*/ 10786919 w 10976285"/>
              <a:gd name="connsiteY123" fmla="*/ 3376827 h 8884138"/>
              <a:gd name="connsiteX124" fmla="*/ 10792147 w 10976285"/>
              <a:gd name="connsiteY124" fmla="*/ 3454084 h 8884138"/>
              <a:gd name="connsiteX125" fmla="*/ 10813639 w 10976285"/>
              <a:gd name="connsiteY125" fmla="*/ 3756141 h 8884138"/>
              <a:gd name="connsiteX126" fmla="*/ 10797956 w 10976285"/>
              <a:gd name="connsiteY126" fmla="*/ 3839207 h 88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0976285" h="8884138">
                <a:moveTo>
                  <a:pt x="10960602" y="3828751"/>
                </a:moveTo>
                <a:cubicBezTo>
                  <a:pt x="10960602" y="3828751"/>
                  <a:pt x="10959440" y="3838626"/>
                  <a:pt x="10956535" y="3853729"/>
                </a:cubicBezTo>
                <a:cubicBezTo>
                  <a:pt x="10953631" y="3868831"/>
                  <a:pt x="10950146" y="3888581"/>
                  <a:pt x="10946661" y="3908331"/>
                </a:cubicBezTo>
                <a:cubicBezTo>
                  <a:pt x="10939690" y="3947831"/>
                  <a:pt x="10932139" y="3987911"/>
                  <a:pt x="10932139" y="3987911"/>
                </a:cubicBezTo>
                <a:lnTo>
                  <a:pt x="10951307" y="4222587"/>
                </a:lnTo>
                <a:cubicBezTo>
                  <a:pt x="10947241" y="4284160"/>
                  <a:pt x="10940271" y="4328887"/>
                  <a:pt x="10933881" y="4361417"/>
                </a:cubicBezTo>
                <a:cubicBezTo>
                  <a:pt x="10927491" y="4393946"/>
                  <a:pt x="10922263" y="4413115"/>
                  <a:pt x="10917036" y="4422409"/>
                </a:cubicBezTo>
                <a:cubicBezTo>
                  <a:pt x="10907161" y="4440997"/>
                  <a:pt x="10899028" y="4420085"/>
                  <a:pt x="10892639" y="4382909"/>
                </a:cubicBezTo>
                <a:cubicBezTo>
                  <a:pt x="10882183" y="4309138"/>
                  <a:pt x="10866499" y="4171469"/>
                  <a:pt x="10857205" y="4159271"/>
                </a:cubicBezTo>
                <a:cubicBezTo>
                  <a:pt x="10857786" y="4077367"/>
                  <a:pt x="10859529" y="4005338"/>
                  <a:pt x="10863595" y="3940280"/>
                </a:cubicBezTo>
                <a:cubicBezTo>
                  <a:pt x="10865338" y="3907750"/>
                  <a:pt x="10867661" y="3876964"/>
                  <a:pt x="10869984" y="3847339"/>
                </a:cubicBezTo>
                <a:cubicBezTo>
                  <a:pt x="10871727" y="3817714"/>
                  <a:pt x="10872889" y="3789832"/>
                  <a:pt x="10874051" y="3763112"/>
                </a:cubicBezTo>
                <a:cubicBezTo>
                  <a:pt x="10879860" y="3655649"/>
                  <a:pt x="10890896" y="3565032"/>
                  <a:pt x="10900771" y="3471510"/>
                </a:cubicBezTo>
                <a:cubicBezTo>
                  <a:pt x="10913550" y="3378570"/>
                  <a:pt x="10914712" y="3279820"/>
                  <a:pt x="10913550" y="3157255"/>
                </a:cubicBezTo>
                <a:cubicBezTo>
                  <a:pt x="10911808" y="3096262"/>
                  <a:pt x="10904256" y="3030623"/>
                  <a:pt x="10896705" y="2955690"/>
                </a:cubicBezTo>
                <a:cubicBezTo>
                  <a:pt x="10889153" y="2880757"/>
                  <a:pt x="10874051" y="2798853"/>
                  <a:pt x="10855462" y="2706493"/>
                </a:cubicBezTo>
                <a:cubicBezTo>
                  <a:pt x="10825257" y="2689648"/>
                  <a:pt x="10847330" y="2808728"/>
                  <a:pt x="10815382" y="2759934"/>
                </a:cubicBezTo>
                <a:cubicBezTo>
                  <a:pt x="10790985" y="2658861"/>
                  <a:pt x="10774721" y="2619361"/>
                  <a:pt x="10755551" y="2564178"/>
                </a:cubicBezTo>
                <a:cubicBezTo>
                  <a:pt x="10746257" y="2536296"/>
                  <a:pt x="10736964" y="2504928"/>
                  <a:pt x="10725927" y="2460200"/>
                </a:cubicBezTo>
                <a:cubicBezTo>
                  <a:pt x="10714890" y="2414892"/>
                  <a:pt x="10703272" y="2356223"/>
                  <a:pt x="10686427" y="2275481"/>
                </a:cubicBezTo>
                <a:cubicBezTo>
                  <a:pt x="10646927" y="1933343"/>
                  <a:pt x="10495317" y="1692859"/>
                  <a:pt x="10411671" y="1305413"/>
                </a:cubicBezTo>
                <a:cubicBezTo>
                  <a:pt x="10418061" y="1129407"/>
                  <a:pt x="10570251" y="1712028"/>
                  <a:pt x="10584192" y="1634772"/>
                </a:cubicBezTo>
                <a:cubicBezTo>
                  <a:pt x="10584192" y="1634772"/>
                  <a:pt x="10576640" y="1588301"/>
                  <a:pt x="10569670" y="1542412"/>
                </a:cubicBezTo>
                <a:cubicBezTo>
                  <a:pt x="10561538" y="1496523"/>
                  <a:pt x="10553987" y="1450052"/>
                  <a:pt x="10553987" y="1450052"/>
                </a:cubicBezTo>
                <a:cubicBezTo>
                  <a:pt x="10492413" y="1251973"/>
                  <a:pt x="10451171" y="967342"/>
                  <a:pt x="10362297" y="820380"/>
                </a:cubicBezTo>
                <a:lnTo>
                  <a:pt x="10381465" y="807019"/>
                </a:lnTo>
                <a:cubicBezTo>
                  <a:pt x="10344870" y="719888"/>
                  <a:pt x="10304209" y="613587"/>
                  <a:pt x="10263547" y="503801"/>
                </a:cubicBezTo>
                <a:cubicBezTo>
                  <a:pt x="10242635" y="448617"/>
                  <a:pt x="10221143" y="392272"/>
                  <a:pt x="10200231" y="337669"/>
                </a:cubicBezTo>
                <a:cubicBezTo>
                  <a:pt x="10163055" y="237758"/>
                  <a:pt x="10125879" y="143656"/>
                  <a:pt x="10091026" y="56524"/>
                </a:cubicBezTo>
                <a:cubicBezTo>
                  <a:pt x="9984725" y="47230"/>
                  <a:pt x="9887718" y="39678"/>
                  <a:pt x="9804653" y="36193"/>
                </a:cubicBezTo>
                <a:cubicBezTo>
                  <a:pt x="9780256" y="35031"/>
                  <a:pt x="9773866" y="35612"/>
                  <a:pt x="9762249" y="35612"/>
                </a:cubicBezTo>
                <a:cubicBezTo>
                  <a:pt x="9751793" y="36193"/>
                  <a:pt x="9741337" y="36193"/>
                  <a:pt x="9731462" y="36774"/>
                </a:cubicBezTo>
                <a:cubicBezTo>
                  <a:pt x="9711712" y="37355"/>
                  <a:pt x="9694867" y="39098"/>
                  <a:pt x="9679764" y="41421"/>
                </a:cubicBezTo>
                <a:cubicBezTo>
                  <a:pt x="9603668" y="32127"/>
                  <a:pt x="9526993" y="23414"/>
                  <a:pt x="9449736" y="15862"/>
                </a:cubicBezTo>
                <a:cubicBezTo>
                  <a:pt x="9056481" y="-24218"/>
                  <a:pt x="2191656" y="22833"/>
                  <a:pt x="1777489" y="35031"/>
                </a:cubicBezTo>
                <a:cubicBezTo>
                  <a:pt x="1586380" y="40840"/>
                  <a:pt x="1394109" y="51877"/>
                  <a:pt x="1199515" y="75693"/>
                </a:cubicBezTo>
                <a:cubicBezTo>
                  <a:pt x="1140846" y="83244"/>
                  <a:pt x="1081596" y="91377"/>
                  <a:pt x="1022347" y="101252"/>
                </a:cubicBezTo>
                <a:cubicBezTo>
                  <a:pt x="1005501" y="104156"/>
                  <a:pt x="988656" y="107060"/>
                  <a:pt x="972391" y="110546"/>
                </a:cubicBezTo>
                <a:cubicBezTo>
                  <a:pt x="860281" y="131457"/>
                  <a:pt x="747591" y="157597"/>
                  <a:pt x="628511" y="208133"/>
                </a:cubicBezTo>
                <a:cubicBezTo>
                  <a:pt x="611084" y="216266"/>
                  <a:pt x="594239" y="222655"/>
                  <a:pt x="576232" y="232530"/>
                </a:cubicBezTo>
                <a:cubicBezTo>
                  <a:pt x="559386" y="240663"/>
                  <a:pt x="534989" y="254604"/>
                  <a:pt x="515239" y="267964"/>
                </a:cubicBezTo>
                <a:cubicBezTo>
                  <a:pt x="491423" y="283648"/>
                  <a:pt x="468188" y="301074"/>
                  <a:pt x="447858" y="320243"/>
                </a:cubicBezTo>
                <a:lnTo>
                  <a:pt x="447858" y="2339378"/>
                </a:lnTo>
                <a:cubicBezTo>
                  <a:pt x="456571" y="2313819"/>
                  <a:pt x="465284" y="2290584"/>
                  <a:pt x="473416" y="2270253"/>
                </a:cubicBezTo>
                <a:cubicBezTo>
                  <a:pt x="467027" y="2416635"/>
                  <a:pt x="460637" y="2569406"/>
                  <a:pt x="453085" y="2727405"/>
                </a:cubicBezTo>
                <a:cubicBezTo>
                  <a:pt x="451343" y="2734375"/>
                  <a:pt x="449019" y="2741927"/>
                  <a:pt x="447277" y="2749478"/>
                </a:cubicBezTo>
                <a:cubicBezTo>
                  <a:pt x="425203" y="2837191"/>
                  <a:pt x="400806" y="2944072"/>
                  <a:pt x="388608" y="2808147"/>
                </a:cubicBezTo>
                <a:cubicBezTo>
                  <a:pt x="320064" y="3437819"/>
                  <a:pt x="321807" y="3379151"/>
                  <a:pt x="224219" y="3694568"/>
                </a:cubicBezTo>
                <a:cubicBezTo>
                  <a:pt x="217830" y="4073882"/>
                  <a:pt x="279403" y="3971647"/>
                  <a:pt x="304380" y="4081433"/>
                </a:cubicBezTo>
                <a:cubicBezTo>
                  <a:pt x="315417" y="4485725"/>
                  <a:pt x="223638" y="4798818"/>
                  <a:pt x="221315" y="5148508"/>
                </a:cubicBezTo>
                <a:cubicBezTo>
                  <a:pt x="137087" y="4878980"/>
                  <a:pt x="112690" y="5727643"/>
                  <a:pt x="90036" y="6139487"/>
                </a:cubicBezTo>
                <a:cubicBezTo>
                  <a:pt x="52860" y="6670991"/>
                  <a:pt x="166712" y="6323625"/>
                  <a:pt x="124308" y="6885335"/>
                </a:cubicBezTo>
                <a:cubicBezTo>
                  <a:pt x="59831" y="7162414"/>
                  <a:pt x="95845" y="6312007"/>
                  <a:pt x="22073" y="6677961"/>
                </a:cubicBezTo>
                <a:lnTo>
                  <a:pt x="26720" y="6938195"/>
                </a:lnTo>
                <a:cubicBezTo>
                  <a:pt x="55183" y="7105488"/>
                  <a:pt x="97007" y="7240252"/>
                  <a:pt x="112110" y="7439494"/>
                </a:cubicBezTo>
                <a:cubicBezTo>
                  <a:pt x="105720" y="7557411"/>
                  <a:pt x="95845" y="7733999"/>
                  <a:pt x="80161" y="7737484"/>
                </a:cubicBezTo>
                <a:cubicBezTo>
                  <a:pt x="77838" y="7505713"/>
                  <a:pt x="36595" y="7573676"/>
                  <a:pt x="0" y="7815322"/>
                </a:cubicBezTo>
                <a:cubicBezTo>
                  <a:pt x="8713" y="7929174"/>
                  <a:pt x="11037" y="7957637"/>
                  <a:pt x="23235" y="8012821"/>
                </a:cubicBezTo>
                <a:cubicBezTo>
                  <a:pt x="87713" y="7789763"/>
                  <a:pt x="85389" y="7892579"/>
                  <a:pt x="69705" y="8097629"/>
                </a:cubicBezTo>
                <a:cubicBezTo>
                  <a:pt x="61573" y="8200445"/>
                  <a:pt x="50536" y="8328238"/>
                  <a:pt x="42985" y="8454288"/>
                </a:cubicBezTo>
                <a:cubicBezTo>
                  <a:pt x="40662" y="8493788"/>
                  <a:pt x="38338" y="8532707"/>
                  <a:pt x="36595" y="8571045"/>
                </a:cubicBezTo>
                <a:cubicBezTo>
                  <a:pt x="34853" y="8611125"/>
                  <a:pt x="33110" y="8650625"/>
                  <a:pt x="31948" y="8688963"/>
                </a:cubicBezTo>
                <a:cubicBezTo>
                  <a:pt x="29625" y="8764478"/>
                  <a:pt x="29044" y="8831859"/>
                  <a:pt x="31367" y="8884138"/>
                </a:cubicBezTo>
                <a:cubicBezTo>
                  <a:pt x="57507" y="8878330"/>
                  <a:pt x="81904" y="8872521"/>
                  <a:pt x="103977" y="8866712"/>
                </a:cubicBezTo>
                <a:cubicBezTo>
                  <a:pt x="180653" y="8851609"/>
                  <a:pt x="249778" y="8838249"/>
                  <a:pt x="312513" y="8826051"/>
                </a:cubicBezTo>
                <a:cubicBezTo>
                  <a:pt x="342138" y="8820823"/>
                  <a:pt x="370601" y="8815594"/>
                  <a:pt x="397902" y="8810367"/>
                </a:cubicBezTo>
                <a:cubicBezTo>
                  <a:pt x="422299" y="8806301"/>
                  <a:pt x="445534" y="8802235"/>
                  <a:pt x="467607" y="8798750"/>
                </a:cubicBezTo>
                <a:cubicBezTo>
                  <a:pt x="548930" y="8785389"/>
                  <a:pt x="614570" y="8777837"/>
                  <a:pt x="668591" y="8773771"/>
                </a:cubicBezTo>
                <a:cubicBezTo>
                  <a:pt x="777216" y="8766220"/>
                  <a:pt x="842274" y="8774933"/>
                  <a:pt x="907333" y="8784808"/>
                </a:cubicBezTo>
                <a:cubicBezTo>
                  <a:pt x="1036869" y="8804558"/>
                  <a:pt x="1164662" y="8830116"/>
                  <a:pt x="1637497" y="8744147"/>
                </a:cubicBezTo>
                <a:cubicBezTo>
                  <a:pt x="1333698" y="8690706"/>
                  <a:pt x="8717828" y="8551876"/>
                  <a:pt x="9024533" y="8475200"/>
                </a:cubicBezTo>
                <a:cubicBezTo>
                  <a:pt x="9288832" y="8442671"/>
                  <a:pt x="9388163" y="8456031"/>
                  <a:pt x="9576367" y="8460678"/>
                </a:cubicBezTo>
                <a:cubicBezTo>
                  <a:pt x="9647816" y="8440928"/>
                  <a:pt x="9851123" y="8408979"/>
                  <a:pt x="9879586" y="8386907"/>
                </a:cubicBezTo>
                <a:cubicBezTo>
                  <a:pt x="9842410" y="8363671"/>
                  <a:pt x="9781418" y="8343341"/>
                  <a:pt x="9700095" y="8326495"/>
                </a:cubicBezTo>
                <a:lnTo>
                  <a:pt x="9868550" y="8304421"/>
                </a:lnTo>
                <a:cubicBezTo>
                  <a:pt x="9868550" y="8304421"/>
                  <a:pt x="9884233" y="8265503"/>
                  <a:pt x="9910953" y="8192893"/>
                </a:cubicBezTo>
                <a:cubicBezTo>
                  <a:pt x="9968461" y="8037217"/>
                  <a:pt x="10078247" y="7727028"/>
                  <a:pt x="10199651" y="7311700"/>
                </a:cubicBezTo>
                <a:cubicBezTo>
                  <a:pt x="10371010" y="6726755"/>
                  <a:pt x="10565023" y="5935017"/>
                  <a:pt x="10669581" y="5075317"/>
                </a:cubicBezTo>
                <a:cubicBezTo>
                  <a:pt x="10641699" y="5373888"/>
                  <a:pt x="10596390" y="5677688"/>
                  <a:pt x="10539465" y="5979745"/>
                </a:cubicBezTo>
                <a:cubicBezTo>
                  <a:pt x="10455818" y="6429345"/>
                  <a:pt x="10347193" y="6876622"/>
                  <a:pt x="10236826" y="7311700"/>
                </a:cubicBezTo>
                <a:lnTo>
                  <a:pt x="10387274" y="7311700"/>
                </a:lnTo>
                <a:cubicBezTo>
                  <a:pt x="10449429" y="7126400"/>
                  <a:pt x="10507516" y="6933548"/>
                  <a:pt x="10560957" y="6743600"/>
                </a:cubicBezTo>
                <a:cubicBezTo>
                  <a:pt x="10584773" y="6498470"/>
                  <a:pt x="10539465" y="6630910"/>
                  <a:pt x="10484281" y="6815630"/>
                </a:cubicBezTo>
                <a:cubicBezTo>
                  <a:pt x="10456399" y="6907989"/>
                  <a:pt x="10424450" y="7013128"/>
                  <a:pt x="10400054" y="7092128"/>
                </a:cubicBezTo>
                <a:cubicBezTo>
                  <a:pt x="10375076" y="7170546"/>
                  <a:pt x="10355326" y="7222245"/>
                  <a:pt x="10353584" y="7208303"/>
                </a:cubicBezTo>
                <a:cubicBezTo>
                  <a:pt x="10325701" y="7237347"/>
                  <a:pt x="10371010" y="7095032"/>
                  <a:pt x="10391341" y="6980018"/>
                </a:cubicBezTo>
                <a:cubicBezTo>
                  <a:pt x="10411090" y="6915540"/>
                  <a:pt x="10431421" y="6850482"/>
                  <a:pt x="10452333" y="6789490"/>
                </a:cubicBezTo>
                <a:cubicBezTo>
                  <a:pt x="10472664" y="6728498"/>
                  <a:pt x="10490671" y="6670991"/>
                  <a:pt x="10509259" y="6621616"/>
                </a:cubicBezTo>
                <a:cubicBezTo>
                  <a:pt x="10545274" y="6522867"/>
                  <a:pt x="10577222" y="6456646"/>
                  <a:pt x="10596971" y="6454904"/>
                </a:cubicBezTo>
                <a:cubicBezTo>
                  <a:pt x="10596971" y="6454904"/>
                  <a:pt x="10597553" y="6412500"/>
                  <a:pt x="10596390" y="6369514"/>
                </a:cubicBezTo>
                <a:cubicBezTo>
                  <a:pt x="10595810" y="6326529"/>
                  <a:pt x="10594648" y="6284126"/>
                  <a:pt x="10594648" y="6284126"/>
                </a:cubicBezTo>
                <a:cubicBezTo>
                  <a:pt x="10713728" y="5731129"/>
                  <a:pt x="10848492" y="5135728"/>
                  <a:pt x="10899610" y="4443321"/>
                </a:cubicBezTo>
                <a:cubicBezTo>
                  <a:pt x="10910065" y="4543813"/>
                  <a:pt x="10915293" y="4616422"/>
                  <a:pt x="10912389" y="4702392"/>
                </a:cubicBezTo>
                <a:cubicBezTo>
                  <a:pt x="10909484" y="4788363"/>
                  <a:pt x="10892058" y="4885950"/>
                  <a:pt x="10865338" y="5037559"/>
                </a:cubicBezTo>
                <a:cubicBezTo>
                  <a:pt x="10903095" y="5294308"/>
                  <a:pt x="10907741" y="5168838"/>
                  <a:pt x="10916454" y="4950428"/>
                </a:cubicBezTo>
                <a:cubicBezTo>
                  <a:pt x="10918778" y="4895825"/>
                  <a:pt x="10921683" y="4835994"/>
                  <a:pt x="10924587" y="4774421"/>
                </a:cubicBezTo>
                <a:cubicBezTo>
                  <a:pt x="10927491" y="4712848"/>
                  <a:pt x="10928072" y="4649533"/>
                  <a:pt x="10931558" y="4590283"/>
                </a:cubicBezTo>
                <a:cubicBezTo>
                  <a:pt x="10937947" y="4470622"/>
                  <a:pt x="10950726" y="4364321"/>
                  <a:pt x="10976285" y="4305652"/>
                </a:cubicBezTo>
                <a:cubicBezTo>
                  <a:pt x="10949565" y="4342829"/>
                  <a:pt x="10958278" y="4009985"/>
                  <a:pt x="10960602" y="3828751"/>
                </a:cubicBezTo>
                <a:close/>
                <a:moveTo>
                  <a:pt x="9186598" y="200001"/>
                </a:moveTo>
                <a:cubicBezTo>
                  <a:pt x="8927526" y="183736"/>
                  <a:pt x="2170744" y="231949"/>
                  <a:pt x="1876819" y="231949"/>
                </a:cubicBezTo>
                <a:cubicBezTo>
                  <a:pt x="1872172" y="231368"/>
                  <a:pt x="1867525" y="230788"/>
                  <a:pt x="1862878" y="229626"/>
                </a:cubicBezTo>
                <a:cubicBezTo>
                  <a:pt x="1778070" y="217427"/>
                  <a:pt x="1692681" y="207552"/>
                  <a:pt x="1692681" y="207552"/>
                </a:cubicBezTo>
                <a:cubicBezTo>
                  <a:pt x="1892503" y="180251"/>
                  <a:pt x="2125435" y="192450"/>
                  <a:pt x="2362434" y="217427"/>
                </a:cubicBezTo>
                <a:cubicBezTo>
                  <a:pt x="2484419" y="230207"/>
                  <a:pt x="9065775" y="184898"/>
                  <a:pt x="9186598" y="200001"/>
                </a:cubicBezTo>
                <a:close/>
                <a:moveTo>
                  <a:pt x="9930123" y="260993"/>
                </a:moveTo>
                <a:cubicBezTo>
                  <a:pt x="9930123" y="260993"/>
                  <a:pt x="9858094" y="252861"/>
                  <a:pt x="9736109" y="241824"/>
                </a:cubicBezTo>
                <a:cubicBezTo>
                  <a:pt x="9741918" y="241243"/>
                  <a:pt x="9746565" y="240663"/>
                  <a:pt x="9749470" y="239501"/>
                </a:cubicBezTo>
                <a:cubicBezTo>
                  <a:pt x="9806976" y="244729"/>
                  <a:pt x="9869711" y="249957"/>
                  <a:pt x="9934189" y="255765"/>
                </a:cubicBezTo>
                <a:cubicBezTo>
                  <a:pt x="9991696" y="403889"/>
                  <a:pt x="10047460" y="558403"/>
                  <a:pt x="10081151" y="686777"/>
                </a:cubicBezTo>
                <a:cubicBezTo>
                  <a:pt x="9992276" y="424801"/>
                  <a:pt x="9930123" y="260993"/>
                  <a:pt x="9930123" y="260993"/>
                </a:cubicBezTo>
                <a:close/>
                <a:moveTo>
                  <a:pt x="10797956" y="3839207"/>
                </a:moveTo>
                <a:cubicBezTo>
                  <a:pt x="10793308" y="3875221"/>
                  <a:pt x="10790985" y="3917625"/>
                  <a:pt x="10789243" y="3960610"/>
                </a:cubicBezTo>
                <a:cubicBezTo>
                  <a:pt x="10785757" y="4046580"/>
                  <a:pt x="10784015" y="4135455"/>
                  <a:pt x="10774139" y="4182506"/>
                </a:cubicBezTo>
                <a:cubicBezTo>
                  <a:pt x="10761360" y="4141844"/>
                  <a:pt x="10751485" y="4188896"/>
                  <a:pt x="10741029" y="4249888"/>
                </a:cubicBezTo>
                <a:cubicBezTo>
                  <a:pt x="10739286" y="4259182"/>
                  <a:pt x="10737544" y="4269057"/>
                  <a:pt x="10735801" y="4278932"/>
                </a:cubicBezTo>
                <a:cubicBezTo>
                  <a:pt x="10749162" y="3983846"/>
                  <a:pt x="10748581" y="3686436"/>
                  <a:pt x="10729993" y="3390768"/>
                </a:cubicBezTo>
                <a:cubicBezTo>
                  <a:pt x="10682941" y="2636207"/>
                  <a:pt x="10386693" y="1614441"/>
                  <a:pt x="10168283" y="947011"/>
                </a:cubicBezTo>
                <a:cubicBezTo>
                  <a:pt x="10201393" y="1035886"/>
                  <a:pt x="10236826" y="1139863"/>
                  <a:pt x="10267032" y="1227576"/>
                </a:cubicBezTo>
                <a:cubicBezTo>
                  <a:pt x="10319892" y="1375700"/>
                  <a:pt x="10359392" y="1475611"/>
                  <a:pt x="10364039" y="1371053"/>
                </a:cubicBezTo>
                <a:cubicBezTo>
                  <a:pt x="10464531" y="1712609"/>
                  <a:pt x="10566766" y="2109350"/>
                  <a:pt x="10651574" y="2520031"/>
                </a:cubicBezTo>
                <a:cubicBezTo>
                  <a:pt x="10695721" y="2725081"/>
                  <a:pt x="10729993" y="2934778"/>
                  <a:pt x="10760779" y="3142733"/>
                </a:cubicBezTo>
                <a:cubicBezTo>
                  <a:pt x="10766588" y="3195012"/>
                  <a:pt x="10772397" y="3247291"/>
                  <a:pt x="10778206" y="3298989"/>
                </a:cubicBezTo>
                <a:cubicBezTo>
                  <a:pt x="10781110" y="3325129"/>
                  <a:pt x="10784015" y="3350688"/>
                  <a:pt x="10786919" y="3376827"/>
                </a:cubicBezTo>
                <a:cubicBezTo>
                  <a:pt x="10789823" y="3402386"/>
                  <a:pt x="10790404" y="3427944"/>
                  <a:pt x="10792147" y="3454084"/>
                </a:cubicBezTo>
                <a:cubicBezTo>
                  <a:pt x="10798537" y="3556319"/>
                  <a:pt x="10805507" y="3657392"/>
                  <a:pt x="10813639" y="3756141"/>
                </a:cubicBezTo>
                <a:cubicBezTo>
                  <a:pt x="10805507" y="3773567"/>
                  <a:pt x="10800860" y="3803192"/>
                  <a:pt x="10797956" y="3839207"/>
                </a:cubicBezTo>
                <a:close/>
              </a:path>
            </a:pathLst>
          </a:custGeom>
          <a:solidFill>
            <a:srgbClr val="F9F3EF"/>
          </a:solidFill>
          <a:ln w="58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480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12000" decel="1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accel="40000" decel="40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28" dur="900" fill="hold"/>
                                        <p:tgtEl>
                                          <p:spTgt spid="1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accel="47000" decel="53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180000">
                                      <p:cBhvr>
                                        <p:cTn id="40" dur="1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80000">
                                      <p:cBhvr>
                                        <p:cTn id="4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60000">
                                      <p:cBhvr>
                                        <p:cTn id="5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4" accel="20000" decel="8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8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8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8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7" grpId="0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4" grpId="0" animBg="1"/>
      <p:bldP spid="14" grpId="1" animBg="1"/>
      <p:bldP spid="19" grpId="0"/>
      <p:bldP spid="20" grpId="0"/>
      <p:bldP spid="20" grpId="1"/>
      <p:bldP spid="21" grpId="0"/>
      <p:bldP spid="22" grpId="0"/>
      <p:bldP spid="22" grpId="1"/>
      <p:bldP spid="32" grpId="0"/>
      <p:bldP spid="33" grpId="0"/>
      <p:bldP spid="34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">
            <a:extLst>
              <a:ext uri="{FF2B5EF4-FFF2-40B4-BE49-F238E27FC236}">
                <a16:creationId xmlns:a16="http://schemas.microsoft.com/office/drawing/2014/main" id="{1714E61B-8003-4E2D-B6E0-990A01D7CF40}"/>
              </a:ext>
            </a:extLst>
          </p:cNvPr>
          <p:cNvSpPr/>
          <p:nvPr/>
        </p:nvSpPr>
        <p:spPr>
          <a:xfrm>
            <a:off x="-1" y="-37234"/>
            <a:ext cx="6341807" cy="11010034"/>
          </a:xfrm>
          <a:prstGeom prst="rect">
            <a:avLst/>
          </a:prstGeom>
          <a:blipFill dpi="0" rotWithShape="0">
            <a:blip r:embed="rId2"/>
            <a:srcRect/>
            <a:stretch>
              <a:fillRect l="-7875" r="-7875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raphic 3">
            <a:extLst>
              <a:ext uri="{FF2B5EF4-FFF2-40B4-BE49-F238E27FC236}">
                <a16:creationId xmlns:a16="http://schemas.microsoft.com/office/drawing/2014/main" id="{BE777348-1470-4ABA-862A-465DB9205386}"/>
              </a:ext>
            </a:extLst>
          </p:cNvPr>
          <p:cNvSpPr/>
          <p:nvPr/>
        </p:nvSpPr>
        <p:spPr>
          <a:xfrm>
            <a:off x="2738241" y="-1690353"/>
            <a:ext cx="10422401" cy="14353506"/>
          </a:xfrm>
          <a:custGeom>
            <a:avLst/>
            <a:gdLst>
              <a:gd name="connsiteX0" fmla="*/ 10422401 w 10422401"/>
              <a:gd name="connsiteY0" fmla="*/ 0 h 14353506"/>
              <a:gd name="connsiteX1" fmla="*/ 10422401 w 10422401"/>
              <a:gd name="connsiteY1" fmla="*/ 14353506 h 14353506"/>
              <a:gd name="connsiteX2" fmla="*/ 986942 w 10422401"/>
              <a:gd name="connsiteY2" fmla="*/ 14353506 h 14353506"/>
              <a:gd name="connsiteX3" fmla="*/ 1603160 w 10422401"/>
              <a:gd name="connsiteY3" fmla="*/ 12807039 h 14353506"/>
              <a:gd name="connsiteX4" fmla="*/ 2606220 w 10422401"/>
              <a:gd name="connsiteY4" fmla="*/ 8882251 h 14353506"/>
              <a:gd name="connsiteX5" fmla="*/ 2328488 w 10422401"/>
              <a:gd name="connsiteY5" fmla="*/ 10469496 h 14353506"/>
              <a:gd name="connsiteX6" fmla="*/ 1682512 w 10422401"/>
              <a:gd name="connsiteY6" fmla="*/ 12807039 h 14353506"/>
              <a:gd name="connsiteX7" fmla="*/ 2003640 w 10422401"/>
              <a:gd name="connsiteY7" fmla="*/ 12807039 h 14353506"/>
              <a:gd name="connsiteX8" fmla="*/ 2374364 w 10422401"/>
              <a:gd name="connsiteY8" fmla="*/ 11810040 h 14353506"/>
              <a:gd name="connsiteX9" fmla="*/ 2210700 w 10422401"/>
              <a:gd name="connsiteY9" fmla="*/ 11936449 h 14353506"/>
              <a:gd name="connsiteX10" fmla="*/ 2030918 w 10422401"/>
              <a:gd name="connsiteY10" fmla="*/ 12421695 h 14353506"/>
              <a:gd name="connsiteX11" fmla="*/ 1931728 w 10422401"/>
              <a:gd name="connsiteY11" fmla="*/ 12625580 h 14353506"/>
              <a:gd name="connsiteX12" fmla="*/ 2012320 w 10422401"/>
              <a:gd name="connsiteY12" fmla="*/ 12224946 h 14353506"/>
              <a:gd name="connsiteX13" fmla="*/ 2142507 w 10422401"/>
              <a:gd name="connsiteY13" fmla="*/ 11890575 h 14353506"/>
              <a:gd name="connsiteX14" fmla="*/ 2264015 w 10422401"/>
              <a:gd name="connsiteY14" fmla="*/ 11595961 h 14353506"/>
              <a:gd name="connsiteX15" fmla="*/ 2451236 w 10422401"/>
              <a:gd name="connsiteY15" fmla="*/ 11303386 h 14353506"/>
              <a:gd name="connsiteX16" fmla="*/ 2449996 w 10422401"/>
              <a:gd name="connsiteY16" fmla="*/ 11153530 h 14353506"/>
              <a:gd name="connsiteX17" fmla="*/ 2446276 w 10422401"/>
              <a:gd name="connsiteY17" fmla="*/ 11003675 h 14353506"/>
              <a:gd name="connsiteX18" fmla="*/ 3097212 w 10422401"/>
              <a:gd name="connsiteY18" fmla="*/ 7773117 h 14353506"/>
              <a:gd name="connsiteX19" fmla="*/ 3124489 w 10422401"/>
              <a:gd name="connsiteY19" fmla="*/ 8227780 h 14353506"/>
              <a:gd name="connsiteX20" fmla="*/ 3024059 w 10422401"/>
              <a:gd name="connsiteY20" fmla="*/ 8815989 h 14353506"/>
              <a:gd name="connsiteX21" fmla="*/ 3133168 w 10422401"/>
              <a:gd name="connsiteY21" fmla="*/ 8663075 h 14353506"/>
              <a:gd name="connsiteX22" fmla="*/ 3150526 w 10422401"/>
              <a:gd name="connsiteY22" fmla="*/ 8354189 h 14353506"/>
              <a:gd name="connsiteX23" fmla="*/ 3165405 w 10422401"/>
              <a:gd name="connsiteY23" fmla="*/ 8031031 h 14353506"/>
              <a:gd name="connsiteX24" fmla="*/ 3260875 w 10422401"/>
              <a:gd name="connsiteY24" fmla="*/ 7531513 h 14353506"/>
              <a:gd name="connsiteX25" fmla="*/ 3228638 w 10422401"/>
              <a:gd name="connsiteY25" fmla="*/ 6694565 h 14353506"/>
              <a:gd name="connsiteX26" fmla="*/ 3219959 w 10422401"/>
              <a:gd name="connsiteY26" fmla="*/ 6738400 h 14353506"/>
              <a:gd name="connsiteX27" fmla="*/ 3198881 w 10422401"/>
              <a:gd name="connsiteY27" fmla="*/ 6834227 h 14353506"/>
              <a:gd name="connsiteX28" fmla="*/ 3167884 w 10422401"/>
              <a:gd name="connsiteY28" fmla="*/ 6973887 h 14353506"/>
              <a:gd name="connsiteX29" fmla="*/ 3208800 w 10422401"/>
              <a:gd name="connsiteY29" fmla="*/ 7385735 h 14353506"/>
              <a:gd name="connsiteX30" fmla="*/ 3171604 w 10422401"/>
              <a:gd name="connsiteY30" fmla="*/ 7629378 h 14353506"/>
              <a:gd name="connsiteX31" fmla="*/ 3135648 w 10422401"/>
              <a:gd name="connsiteY31" fmla="*/ 7736418 h 14353506"/>
              <a:gd name="connsiteX32" fmla="*/ 3083573 w 10422401"/>
              <a:gd name="connsiteY32" fmla="*/ 7667096 h 14353506"/>
              <a:gd name="connsiteX33" fmla="*/ 3007940 w 10422401"/>
              <a:gd name="connsiteY33" fmla="*/ 7274618 h 14353506"/>
              <a:gd name="connsiteX34" fmla="*/ 3020339 w 10422401"/>
              <a:gd name="connsiteY34" fmla="*/ 6890295 h 14353506"/>
              <a:gd name="connsiteX35" fmla="*/ 3033978 w 10422401"/>
              <a:gd name="connsiteY35" fmla="*/ 6727187 h 14353506"/>
              <a:gd name="connsiteX36" fmla="*/ 3042657 w 10422401"/>
              <a:gd name="connsiteY36" fmla="*/ 6579370 h 14353506"/>
              <a:gd name="connsiteX37" fmla="*/ 3099691 w 10422401"/>
              <a:gd name="connsiteY37" fmla="*/ 6067619 h 14353506"/>
              <a:gd name="connsiteX38" fmla="*/ 3126969 w 10422401"/>
              <a:gd name="connsiteY38" fmla="*/ 5516109 h 14353506"/>
              <a:gd name="connsiteX39" fmla="*/ 3091012 w 10422401"/>
              <a:gd name="connsiteY39" fmla="*/ 5162369 h 14353506"/>
              <a:gd name="connsiteX40" fmla="*/ 3002981 w 10422401"/>
              <a:gd name="connsiteY40" fmla="*/ 4725036 h 14353506"/>
              <a:gd name="connsiteX41" fmla="*/ 2917429 w 10422401"/>
              <a:gd name="connsiteY41" fmla="*/ 4818823 h 14353506"/>
              <a:gd name="connsiteX42" fmla="*/ 2789722 w 10422401"/>
              <a:gd name="connsiteY42" fmla="*/ 4475277 h 14353506"/>
              <a:gd name="connsiteX43" fmla="*/ 2726488 w 10422401"/>
              <a:gd name="connsiteY43" fmla="*/ 4292800 h 14353506"/>
              <a:gd name="connsiteX44" fmla="*/ 2642177 w 10422401"/>
              <a:gd name="connsiteY44" fmla="*/ 3968622 h 14353506"/>
              <a:gd name="connsiteX45" fmla="*/ 2055715 w 10422401"/>
              <a:gd name="connsiteY45" fmla="*/ 2266182 h 14353506"/>
              <a:gd name="connsiteX46" fmla="*/ 2423959 w 10422401"/>
              <a:gd name="connsiteY46" fmla="*/ 2844196 h 14353506"/>
              <a:gd name="connsiteX47" fmla="*/ 2392962 w 10422401"/>
              <a:gd name="connsiteY47" fmla="*/ 2682108 h 14353506"/>
              <a:gd name="connsiteX48" fmla="*/ 2359485 w 10422401"/>
              <a:gd name="connsiteY48" fmla="*/ 2520019 h 14353506"/>
              <a:gd name="connsiteX49" fmla="*/ 1950326 w 10422401"/>
              <a:gd name="connsiteY49" fmla="*/ 1414962 h 14353506"/>
              <a:gd name="connsiteX50" fmla="*/ 1991242 w 10422401"/>
              <a:gd name="connsiteY50" fmla="*/ 1391515 h 14353506"/>
              <a:gd name="connsiteX51" fmla="*/ 1738307 w 10422401"/>
              <a:gd name="connsiteY51" fmla="*/ 859375 h 14353506"/>
              <a:gd name="connsiteX52" fmla="*/ 1603160 w 10422401"/>
              <a:gd name="connsiteY52" fmla="*/ 567820 h 14353506"/>
              <a:gd name="connsiteX53" fmla="*/ 1370064 w 10422401"/>
              <a:gd name="connsiteY53" fmla="*/ 74418 h 14353506"/>
              <a:gd name="connsiteX54" fmla="*/ 758804 w 10422401"/>
              <a:gd name="connsiteY54" fmla="*/ 38738 h 14353506"/>
              <a:gd name="connsiteX55" fmla="*/ 668293 w 10422401"/>
              <a:gd name="connsiteY55" fmla="*/ 37719 h 14353506"/>
              <a:gd name="connsiteX56" fmla="*/ 602580 w 10422401"/>
              <a:gd name="connsiteY56" fmla="*/ 39758 h 14353506"/>
              <a:gd name="connsiteX57" fmla="*/ 492231 w 10422401"/>
              <a:gd name="connsiteY57" fmla="*/ 47913 h 14353506"/>
              <a:gd name="connsiteX58" fmla="*/ 0 w 10422401"/>
              <a:gd name="connsiteY58" fmla="*/ 0 h 14353506"/>
              <a:gd name="connsiteX59" fmla="*/ 10422401 w 10422401"/>
              <a:gd name="connsiteY59" fmla="*/ 0 h 1435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0422401" h="14353506">
                <a:moveTo>
                  <a:pt x="10422401" y="0"/>
                </a:moveTo>
                <a:lnTo>
                  <a:pt x="10422401" y="14353506"/>
                </a:lnTo>
                <a:lnTo>
                  <a:pt x="986942" y="14353506"/>
                </a:lnTo>
                <a:cubicBezTo>
                  <a:pt x="1109689" y="14080300"/>
                  <a:pt x="1344026" y="13535928"/>
                  <a:pt x="1603160" y="12807039"/>
                </a:cubicBezTo>
                <a:cubicBezTo>
                  <a:pt x="1968924" y="11780477"/>
                  <a:pt x="2383043" y="10391000"/>
                  <a:pt x="2606220" y="8882251"/>
                </a:cubicBezTo>
                <a:cubicBezTo>
                  <a:pt x="2546706" y="9406236"/>
                  <a:pt x="2449996" y="9939395"/>
                  <a:pt x="2328488" y="10469496"/>
                </a:cubicBezTo>
                <a:cubicBezTo>
                  <a:pt x="2149946" y="11258532"/>
                  <a:pt x="1918089" y="12043489"/>
                  <a:pt x="1682512" y="12807039"/>
                </a:cubicBezTo>
                <a:lnTo>
                  <a:pt x="2003640" y="12807039"/>
                </a:lnTo>
                <a:cubicBezTo>
                  <a:pt x="2136307" y="12481842"/>
                  <a:pt x="2260295" y="12143392"/>
                  <a:pt x="2374364" y="11810040"/>
                </a:cubicBezTo>
                <a:cubicBezTo>
                  <a:pt x="2425199" y="11379843"/>
                  <a:pt x="2328488" y="11612272"/>
                  <a:pt x="2210700" y="11936449"/>
                </a:cubicBezTo>
                <a:cubicBezTo>
                  <a:pt x="2151186" y="12098538"/>
                  <a:pt x="2082993" y="12283054"/>
                  <a:pt x="2030918" y="12421695"/>
                </a:cubicBezTo>
                <a:cubicBezTo>
                  <a:pt x="1977603" y="12559318"/>
                  <a:pt x="1935447" y="12650047"/>
                  <a:pt x="1931728" y="12625580"/>
                </a:cubicBezTo>
                <a:cubicBezTo>
                  <a:pt x="1872214" y="12676552"/>
                  <a:pt x="1968924" y="12426792"/>
                  <a:pt x="2012320" y="12224946"/>
                </a:cubicBezTo>
                <a:cubicBezTo>
                  <a:pt x="2054475" y="12111790"/>
                  <a:pt x="2097871" y="11997615"/>
                  <a:pt x="2142507" y="11890575"/>
                </a:cubicBezTo>
                <a:cubicBezTo>
                  <a:pt x="2185902" y="11783535"/>
                  <a:pt x="2224338" y="11682612"/>
                  <a:pt x="2264015" y="11595961"/>
                </a:cubicBezTo>
                <a:cubicBezTo>
                  <a:pt x="2340887" y="11422659"/>
                  <a:pt x="2409080" y="11306444"/>
                  <a:pt x="2451236" y="11303386"/>
                </a:cubicBezTo>
                <a:cubicBezTo>
                  <a:pt x="2451236" y="11303386"/>
                  <a:pt x="2452476" y="11228968"/>
                  <a:pt x="2449996" y="11153530"/>
                </a:cubicBezTo>
                <a:cubicBezTo>
                  <a:pt x="2448756" y="11078093"/>
                  <a:pt x="2446276" y="11003675"/>
                  <a:pt x="2446276" y="11003675"/>
                </a:cubicBezTo>
                <a:cubicBezTo>
                  <a:pt x="2700451" y="10033182"/>
                  <a:pt x="2988102" y="8988272"/>
                  <a:pt x="3097212" y="7773117"/>
                </a:cubicBezTo>
                <a:cubicBezTo>
                  <a:pt x="3119529" y="7949477"/>
                  <a:pt x="3130688" y="8076906"/>
                  <a:pt x="3124489" y="8227780"/>
                </a:cubicBezTo>
                <a:cubicBezTo>
                  <a:pt x="3118289" y="8378656"/>
                  <a:pt x="3081093" y="8549919"/>
                  <a:pt x="3024059" y="8815989"/>
                </a:cubicBezTo>
                <a:cubicBezTo>
                  <a:pt x="3104651" y="9266575"/>
                  <a:pt x="3114570" y="9046379"/>
                  <a:pt x="3133168" y="8663075"/>
                </a:cubicBezTo>
                <a:cubicBezTo>
                  <a:pt x="3138128" y="8567249"/>
                  <a:pt x="3144327" y="8462248"/>
                  <a:pt x="3150526" y="8354189"/>
                </a:cubicBezTo>
                <a:cubicBezTo>
                  <a:pt x="3156726" y="8246130"/>
                  <a:pt x="3156726" y="8135013"/>
                  <a:pt x="3165405" y="8031031"/>
                </a:cubicBezTo>
                <a:cubicBezTo>
                  <a:pt x="3179043" y="7821030"/>
                  <a:pt x="3206321" y="7634475"/>
                  <a:pt x="3260875" y="7531513"/>
                </a:cubicBezTo>
                <a:cubicBezTo>
                  <a:pt x="3205081" y="7596757"/>
                  <a:pt x="3223679" y="7012626"/>
                  <a:pt x="3228638" y="6694565"/>
                </a:cubicBezTo>
                <a:cubicBezTo>
                  <a:pt x="3228638" y="6694565"/>
                  <a:pt x="3226159" y="6711896"/>
                  <a:pt x="3219959" y="6738400"/>
                </a:cubicBezTo>
                <a:cubicBezTo>
                  <a:pt x="3213760" y="6764905"/>
                  <a:pt x="3206321" y="6799566"/>
                  <a:pt x="3198881" y="6834227"/>
                </a:cubicBezTo>
                <a:cubicBezTo>
                  <a:pt x="3184003" y="6903547"/>
                  <a:pt x="3167884" y="6973887"/>
                  <a:pt x="3167884" y="6973887"/>
                </a:cubicBezTo>
                <a:lnTo>
                  <a:pt x="3208800" y="7385735"/>
                </a:lnTo>
                <a:cubicBezTo>
                  <a:pt x="3200121" y="7493794"/>
                  <a:pt x="3185243" y="7572290"/>
                  <a:pt x="3171604" y="7629378"/>
                </a:cubicBezTo>
                <a:cubicBezTo>
                  <a:pt x="3157965" y="7686466"/>
                  <a:pt x="3146807" y="7720107"/>
                  <a:pt x="3135648" y="7736418"/>
                </a:cubicBezTo>
                <a:cubicBezTo>
                  <a:pt x="3114570" y="7769039"/>
                  <a:pt x="3097212" y="7732340"/>
                  <a:pt x="3083573" y="7667096"/>
                </a:cubicBezTo>
                <a:cubicBezTo>
                  <a:pt x="3061255" y="7537630"/>
                  <a:pt x="3027778" y="7296026"/>
                  <a:pt x="3007940" y="7274618"/>
                </a:cubicBezTo>
                <a:cubicBezTo>
                  <a:pt x="3009180" y="7130879"/>
                  <a:pt x="3012900" y="7004470"/>
                  <a:pt x="3020339" y="6890295"/>
                </a:cubicBezTo>
                <a:cubicBezTo>
                  <a:pt x="3024059" y="6833207"/>
                  <a:pt x="3029018" y="6779177"/>
                  <a:pt x="3033978" y="6727187"/>
                </a:cubicBezTo>
                <a:cubicBezTo>
                  <a:pt x="3037697" y="6675196"/>
                  <a:pt x="3040177" y="6626264"/>
                  <a:pt x="3042657" y="6579370"/>
                </a:cubicBezTo>
                <a:cubicBezTo>
                  <a:pt x="3055056" y="6390777"/>
                  <a:pt x="3078613" y="6231746"/>
                  <a:pt x="3099691" y="6067619"/>
                </a:cubicBezTo>
                <a:cubicBezTo>
                  <a:pt x="3126969" y="5904511"/>
                  <a:pt x="3129448" y="5731209"/>
                  <a:pt x="3126969" y="5516109"/>
                </a:cubicBezTo>
                <a:cubicBezTo>
                  <a:pt x="3123249" y="5409070"/>
                  <a:pt x="3107131" y="5293875"/>
                  <a:pt x="3091012" y="5162369"/>
                </a:cubicBezTo>
                <a:cubicBezTo>
                  <a:pt x="3074894" y="5030863"/>
                  <a:pt x="3042657" y="4887124"/>
                  <a:pt x="3002981" y="4725036"/>
                </a:cubicBezTo>
                <a:cubicBezTo>
                  <a:pt x="2938507" y="4695473"/>
                  <a:pt x="2985623" y="4904455"/>
                  <a:pt x="2917429" y="4818823"/>
                </a:cubicBezTo>
                <a:cubicBezTo>
                  <a:pt x="2865355" y="4641443"/>
                  <a:pt x="2830638" y="4572122"/>
                  <a:pt x="2789722" y="4475277"/>
                </a:cubicBezTo>
                <a:cubicBezTo>
                  <a:pt x="2769884" y="4426344"/>
                  <a:pt x="2750046" y="4371295"/>
                  <a:pt x="2726488" y="4292800"/>
                </a:cubicBezTo>
                <a:cubicBezTo>
                  <a:pt x="2702931" y="4213284"/>
                  <a:pt x="2678133" y="4110322"/>
                  <a:pt x="2642177" y="3968622"/>
                </a:cubicBezTo>
                <a:cubicBezTo>
                  <a:pt x="2557865" y="3368181"/>
                  <a:pt x="2234257" y="2946139"/>
                  <a:pt x="2055715" y="2266182"/>
                </a:cubicBezTo>
                <a:cubicBezTo>
                  <a:pt x="2069354" y="1957296"/>
                  <a:pt x="2394202" y="2979780"/>
                  <a:pt x="2423959" y="2844196"/>
                </a:cubicBezTo>
                <a:cubicBezTo>
                  <a:pt x="2423959" y="2844196"/>
                  <a:pt x="2407840" y="2762642"/>
                  <a:pt x="2392962" y="2682108"/>
                </a:cubicBezTo>
                <a:cubicBezTo>
                  <a:pt x="2375603" y="2601573"/>
                  <a:pt x="2359485" y="2520019"/>
                  <a:pt x="2359485" y="2520019"/>
                </a:cubicBezTo>
                <a:cubicBezTo>
                  <a:pt x="2228058" y="2172395"/>
                  <a:pt x="2140027" y="1672877"/>
                  <a:pt x="1950326" y="1414962"/>
                </a:cubicBezTo>
                <a:lnTo>
                  <a:pt x="1991242" y="1391515"/>
                </a:lnTo>
                <a:cubicBezTo>
                  <a:pt x="1913129" y="1238602"/>
                  <a:pt x="1826338" y="1052047"/>
                  <a:pt x="1738307" y="859375"/>
                </a:cubicBezTo>
                <a:cubicBezTo>
                  <a:pt x="1693671" y="762530"/>
                  <a:pt x="1647796" y="663646"/>
                  <a:pt x="1603160" y="567820"/>
                </a:cubicBezTo>
                <a:cubicBezTo>
                  <a:pt x="1523808" y="392479"/>
                  <a:pt x="1444456" y="227332"/>
                  <a:pt x="1370064" y="74418"/>
                </a:cubicBezTo>
                <a:cubicBezTo>
                  <a:pt x="1143166" y="58107"/>
                  <a:pt x="936107" y="44855"/>
                  <a:pt x="758804" y="38738"/>
                </a:cubicBezTo>
                <a:cubicBezTo>
                  <a:pt x="706730" y="36699"/>
                  <a:pt x="693091" y="37719"/>
                  <a:pt x="668293" y="37719"/>
                </a:cubicBezTo>
                <a:cubicBezTo>
                  <a:pt x="645976" y="38738"/>
                  <a:pt x="623658" y="38738"/>
                  <a:pt x="602580" y="39758"/>
                </a:cubicBezTo>
                <a:cubicBezTo>
                  <a:pt x="560424" y="40777"/>
                  <a:pt x="523228" y="43835"/>
                  <a:pt x="492231" y="47913"/>
                </a:cubicBezTo>
                <a:cubicBezTo>
                  <a:pt x="328567" y="28544"/>
                  <a:pt x="164904" y="13253"/>
                  <a:pt x="0" y="0"/>
                </a:cubicBezTo>
                <a:lnTo>
                  <a:pt x="10422401" y="0"/>
                </a:lnTo>
                <a:close/>
              </a:path>
            </a:pathLst>
          </a:custGeom>
          <a:solidFill>
            <a:srgbClr val="F9F3EF"/>
          </a:solidFill>
          <a:ln w="1239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5B1EA8D-CE74-4CD3-9DAB-F425375DC503}"/>
              </a:ext>
            </a:extLst>
          </p:cNvPr>
          <p:cNvSpPr/>
          <p:nvPr/>
        </p:nvSpPr>
        <p:spPr>
          <a:xfrm>
            <a:off x="9651016" y="3383587"/>
            <a:ext cx="2471264" cy="3325727"/>
          </a:xfrm>
          <a:custGeom>
            <a:avLst/>
            <a:gdLst>
              <a:gd name="connsiteX0" fmla="*/ 531650 w 2471264"/>
              <a:gd name="connsiteY0" fmla="*/ 659862 h 3325727"/>
              <a:gd name="connsiteX1" fmla="*/ 531650 w 2471264"/>
              <a:gd name="connsiteY1" fmla="*/ 659862 h 3325727"/>
              <a:gd name="connsiteX2" fmla="*/ 1224 w 2471264"/>
              <a:gd name="connsiteY2" fmla="*/ 361894 h 3325727"/>
              <a:gd name="connsiteX3" fmla="*/ 8620 w 2471264"/>
              <a:gd name="connsiteY3" fmla="*/ 341818 h 3325727"/>
              <a:gd name="connsiteX4" fmla="*/ 154435 w 2471264"/>
              <a:gd name="connsiteY4" fmla="*/ 309063 h 3325727"/>
              <a:gd name="connsiteX5" fmla="*/ 308702 w 2471264"/>
              <a:gd name="connsiteY5" fmla="*/ 340762 h 3325727"/>
              <a:gd name="connsiteX6" fmla="*/ 581311 w 2471264"/>
              <a:gd name="connsiteY6" fmla="*/ 636617 h 3325727"/>
              <a:gd name="connsiteX7" fmla="*/ 580255 w 2471264"/>
              <a:gd name="connsiteY7" fmla="*/ 652466 h 3325727"/>
              <a:gd name="connsiteX8" fmla="*/ 566519 w 2471264"/>
              <a:gd name="connsiteY8" fmla="*/ 659862 h 3325727"/>
              <a:gd name="connsiteX9" fmla="*/ 531650 w 2471264"/>
              <a:gd name="connsiteY9" fmla="*/ 659862 h 3325727"/>
              <a:gd name="connsiteX10" fmla="*/ 38206 w 2471264"/>
              <a:gd name="connsiteY10" fmla="*/ 362951 h 3325727"/>
              <a:gd name="connsiteX11" fmla="*/ 531650 w 2471264"/>
              <a:gd name="connsiteY11" fmla="*/ 626051 h 3325727"/>
              <a:gd name="connsiteX12" fmla="*/ 531650 w 2471264"/>
              <a:gd name="connsiteY12" fmla="*/ 626051 h 3325727"/>
              <a:gd name="connsiteX13" fmla="*/ 539046 w 2471264"/>
              <a:gd name="connsiteY13" fmla="*/ 626051 h 3325727"/>
              <a:gd name="connsiteX14" fmla="*/ 294966 w 2471264"/>
              <a:gd name="connsiteY14" fmla="*/ 370347 h 3325727"/>
              <a:gd name="connsiteX15" fmla="*/ 153378 w 2471264"/>
              <a:gd name="connsiteY15" fmla="*/ 341818 h 3325727"/>
              <a:gd name="connsiteX16" fmla="*/ 38206 w 2471264"/>
              <a:gd name="connsiteY16" fmla="*/ 362951 h 3325727"/>
              <a:gd name="connsiteX17" fmla="*/ 578141 w 2471264"/>
              <a:gd name="connsiteY17" fmla="*/ 652466 h 3325727"/>
              <a:gd name="connsiteX18" fmla="*/ 576028 w 2471264"/>
              <a:gd name="connsiteY18" fmla="*/ 629220 h 3325727"/>
              <a:gd name="connsiteX19" fmla="*/ 273833 w 2471264"/>
              <a:gd name="connsiteY19" fmla="*/ 445368 h 3325727"/>
              <a:gd name="connsiteX20" fmla="*/ 251644 w 2471264"/>
              <a:gd name="connsiteY20" fmla="*/ 453820 h 3325727"/>
              <a:gd name="connsiteX21" fmla="*/ 260097 w 2471264"/>
              <a:gd name="connsiteY21" fmla="*/ 476010 h 3325727"/>
              <a:gd name="connsiteX22" fmla="*/ 554895 w 2471264"/>
              <a:gd name="connsiteY22" fmla="*/ 655636 h 3325727"/>
              <a:gd name="connsiteX23" fmla="*/ 565462 w 2471264"/>
              <a:gd name="connsiteY23" fmla="*/ 658806 h 3325727"/>
              <a:gd name="connsiteX24" fmla="*/ 578141 w 2471264"/>
              <a:gd name="connsiteY24" fmla="*/ 652466 h 3325727"/>
              <a:gd name="connsiteX25" fmla="*/ 682747 w 2471264"/>
              <a:gd name="connsiteY25" fmla="*/ 645070 h 3325727"/>
              <a:gd name="connsiteX26" fmla="*/ 674294 w 2471264"/>
              <a:gd name="connsiteY26" fmla="*/ 642957 h 3325727"/>
              <a:gd name="connsiteX27" fmla="*/ 337231 w 2471264"/>
              <a:gd name="connsiteY27" fmla="*/ 14265 h 3325727"/>
              <a:gd name="connsiteX28" fmla="*/ 345684 w 2471264"/>
              <a:gd name="connsiteY28" fmla="*/ 1585 h 3325727"/>
              <a:gd name="connsiteX29" fmla="*/ 361533 w 2471264"/>
              <a:gd name="connsiteY29" fmla="*/ 1585 h 3325727"/>
              <a:gd name="connsiteX30" fmla="*/ 599274 w 2471264"/>
              <a:gd name="connsiteY30" fmla="*/ 266798 h 3325727"/>
              <a:gd name="connsiteX31" fmla="*/ 699653 w 2471264"/>
              <a:gd name="connsiteY31" fmla="*/ 626051 h 3325727"/>
              <a:gd name="connsiteX32" fmla="*/ 692257 w 2471264"/>
              <a:gd name="connsiteY32" fmla="*/ 642957 h 3325727"/>
              <a:gd name="connsiteX33" fmla="*/ 682747 w 2471264"/>
              <a:gd name="connsiteY33" fmla="*/ 645070 h 3325727"/>
              <a:gd name="connsiteX34" fmla="*/ 368930 w 2471264"/>
              <a:gd name="connsiteY34" fmla="*/ 43850 h 3325727"/>
              <a:gd name="connsiteX35" fmla="*/ 658445 w 2471264"/>
              <a:gd name="connsiteY35" fmla="*/ 592238 h 3325727"/>
              <a:gd name="connsiteX36" fmla="*/ 567575 w 2471264"/>
              <a:gd name="connsiteY36" fmla="*/ 277364 h 3325727"/>
              <a:gd name="connsiteX37" fmla="*/ 368930 w 2471264"/>
              <a:gd name="connsiteY37" fmla="*/ 43850 h 3325727"/>
              <a:gd name="connsiteX38" fmla="*/ 832788 w 2471264"/>
              <a:gd name="connsiteY38" fmla="*/ 956774 h 3325727"/>
              <a:gd name="connsiteX39" fmla="*/ 845467 w 2471264"/>
              <a:gd name="connsiteY39" fmla="*/ 936698 h 3325727"/>
              <a:gd name="connsiteX40" fmla="*/ 696483 w 2471264"/>
              <a:gd name="connsiteY40" fmla="*/ 616541 h 3325727"/>
              <a:gd name="connsiteX41" fmla="*/ 489384 w 2471264"/>
              <a:gd name="connsiteY41" fmla="*/ 237212 h 3325727"/>
              <a:gd name="connsiteX42" fmla="*/ 467196 w 2471264"/>
              <a:gd name="connsiteY42" fmla="*/ 228759 h 3325727"/>
              <a:gd name="connsiteX43" fmla="*/ 458743 w 2471264"/>
              <a:gd name="connsiteY43" fmla="*/ 250949 h 3325727"/>
              <a:gd name="connsiteX44" fmla="*/ 670068 w 2471264"/>
              <a:gd name="connsiteY44" fmla="*/ 637674 h 3325727"/>
              <a:gd name="connsiteX45" fmla="*/ 813769 w 2471264"/>
              <a:gd name="connsiteY45" fmla="*/ 945151 h 3325727"/>
              <a:gd name="connsiteX46" fmla="*/ 829618 w 2471264"/>
              <a:gd name="connsiteY46" fmla="*/ 957831 h 3325727"/>
              <a:gd name="connsiteX47" fmla="*/ 832788 w 2471264"/>
              <a:gd name="connsiteY47" fmla="*/ 956774 h 3325727"/>
              <a:gd name="connsiteX48" fmla="*/ 573915 w 2471264"/>
              <a:gd name="connsiteY48" fmla="*/ 1022285 h 3325727"/>
              <a:gd name="connsiteX49" fmla="*/ 573915 w 2471264"/>
              <a:gd name="connsiteY49" fmla="*/ 1022285 h 3325727"/>
              <a:gd name="connsiteX50" fmla="*/ 334061 w 2471264"/>
              <a:gd name="connsiteY50" fmla="*/ 951491 h 3325727"/>
              <a:gd name="connsiteX51" fmla="*/ 22357 w 2471264"/>
              <a:gd name="connsiteY51" fmla="*/ 779261 h 3325727"/>
              <a:gd name="connsiteX52" fmla="*/ 12847 w 2471264"/>
              <a:gd name="connsiteY52" fmla="*/ 766582 h 3325727"/>
              <a:gd name="connsiteX53" fmla="*/ 19186 w 2471264"/>
              <a:gd name="connsiteY53" fmla="*/ 751789 h 3325727"/>
              <a:gd name="connsiteX54" fmla="*/ 237908 w 2471264"/>
              <a:gd name="connsiteY54" fmla="*/ 698958 h 3325727"/>
              <a:gd name="connsiteX55" fmla="*/ 364703 w 2471264"/>
              <a:gd name="connsiteY55" fmla="*/ 709524 h 3325727"/>
              <a:gd name="connsiteX56" fmla="*/ 769390 w 2471264"/>
              <a:gd name="connsiteY56" fmla="*/ 953604 h 3325727"/>
              <a:gd name="connsiteX57" fmla="*/ 772561 w 2471264"/>
              <a:gd name="connsiteY57" fmla="*/ 967340 h 3325727"/>
              <a:gd name="connsiteX58" fmla="*/ 764107 w 2471264"/>
              <a:gd name="connsiteY58" fmla="*/ 978963 h 3325727"/>
              <a:gd name="connsiteX59" fmla="*/ 573915 w 2471264"/>
              <a:gd name="connsiteY59" fmla="*/ 1022285 h 3325727"/>
              <a:gd name="connsiteX60" fmla="*/ 63565 w 2471264"/>
              <a:gd name="connsiteY60" fmla="*/ 764469 h 3325727"/>
              <a:gd name="connsiteX61" fmla="*/ 350967 w 2471264"/>
              <a:gd name="connsiteY61" fmla="*/ 924019 h 3325727"/>
              <a:gd name="connsiteX62" fmla="*/ 572858 w 2471264"/>
              <a:gd name="connsiteY62" fmla="*/ 989530 h 3325727"/>
              <a:gd name="connsiteX63" fmla="*/ 572858 w 2471264"/>
              <a:gd name="connsiteY63" fmla="*/ 989530 h 3325727"/>
              <a:gd name="connsiteX64" fmla="*/ 727125 w 2471264"/>
              <a:gd name="connsiteY64" fmla="*/ 957831 h 3325727"/>
              <a:gd name="connsiteX65" fmla="*/ 357306 w 2471264"/>
              <a:gd name="connsiteY65" fmla="*/ 742279 h 3325727"/>
              <a:gd name="connsiteX66" fmla="*/ 235794 w 2471264"/>
              <a:gd name="connsiteY66" fmla="*/ 731713 h 3325727"/>
              <a:gd name="connsiteX67" fmla="*/ 63565 w 2471264"/>
              <a:gd name="connsiteY67" fmla="*/ 764469 h 3325727"/>
              <a:gd name="connsiteX68" fmla="*/ 921544 w 2471264"/>
              <a:gd name="connsiteY68" fmla="*/ 1050814 h 3325727"/>
              <a:gd name="connsiteX69" fmla="*/ 918375 w 2471264"/>
              <a:gd name="connsiteY69" fmla="*/ 1027568 h 3325727"/>
              <a:gd name="connsiteX70" fmla="*/ 760937 w 2471264"/>
              <a:gd name="connsiteY70" fmla="*/ 948321 h 3325727"/>
              <a:gd name="connsiteX71" fmla="*/ 459799 w 2471264"/>
              <a:gd name="connsiteY71" fmla="*/ 839489 h 3325727"/>
              <a:gd name="connsiteX72" fmla="*/ 437610 w 2471264"/>
              <a:gd name="connsiteY72" fmla="*/ 847942 h 3325727"/>
              <a:gd name="connsiteX73" fmla="*/ 446063 w 2471264"/>
              <a:gd name="connsiteY73" fmla="*/ 869074 h 3325727"/>
              <a:gd name="connsiteX74" fmla="*/ 750371 w 2471264"/>
              <a:gd name="connsiteY74" fmla="*/ 978963 h 3325727"/>
              <a:gd name="connsiteX75" fmla="*/ 898299 w 2471264"/>
              <a:gd name="connsiteY75" fmla="*/ 1052927 h 3325727"/>
              <a:gd name="connsiteX76" fmla="*/ 907808 w 2471264"/>
              <a:gd name="connsiteY76" fmla="*/ 1056097 h 3325727"/>
              <a:gd name="connsiteX77" fmla="*/ 921544 w 2471264"/>
              <a:gd name="connsiteY77" fmla="*/ 1050814 h 3325727"/>
              <a:gd name="connsiteX78" fmla="*/ 1078982 w 2471264"/>
              <a:gd name="connsiteY78" fmla="*/ 1037078 h 3325727"/>
              <a:gd name="connsiteX79" fmla="*/ 1067359 w 2471264"/>
              <a:gd name="connsiteY79" fmla="*/ 1031795 h 3325727"/>
              <a:gd name="connsiteX80" fmla="*/ 833845 w 2471264"/>
              <a:gd name="connsiteY80" fmla="*/ 612314 h 3325727"/>
              <a:gd name="connsiteX81" fmla="*/ 850750 w 2471264"/>
              <a:gd name="connsiteY81" fmla="*/ 212910 h 3325727"/>
              <a:gd name="connsiteX82" fmla="*/ 860260 w 2471264"/>
              <a:gd name="connsiteY82" fmla="*/ 203401 h 3325727"/>
              <a:gd name="connsiteX83" fmla="*/ 873996 w 2471264"/>
              <a:gd name="connsiteY83" fmla="*/ 204457 h 3325727"/>
              <a:gd name="connsiteX84" fmla="*/ 1072642 w 2471264"/>
              <a:gd name="connsiteY84" fmla="*/ 504539 h 3325727"/>
              <a:gd name="connsiteX85" fmla="*/ 1095888 w 2471264"/>
              <a:gd name="connsiteY85" fmla="*/ 1022285 h 3325727"/>
              <a:gd name="connsiteX86" fmla="*/ 1084265 w 2471264"/>
              <a:gd name="connsiteY86" fmla="*/ 1036021 h 3325727"/>
              <a:gd name="connsiteX87" fmla="*/ 1078982 w 2471264"/>
              <a:gd name="connsiteY87" fmla="*/ 1037078 h 3325727"/>
              <a:gd name="connsiteX88" fmla="*/ 873996 w 2471264"/>
              <a:gd name="connsiteY88" fmla="*/ 244609 h 3325727"/>
              <a:gd name="connsiteX89" fmla="*/ 865543 w 2471264"/>
              <a:gd name="connsiteY89" fmla="*/ 604918 h 3325727"/>
              <a:gd name="connsiteX90" fmla="*/ 1065245 w 2471264"/>
              <a:gd name="connsiteY90" fmla="*/ 981077 h 3325727"/>
              <a:gd name="connsiteX91" fmla="*/ 1038830 w 2471264"/>
              <a:gd name="connsiteY91" fmla="*/ 512992 h 3325727"/>
              <a:gd name="connsiteX92" fmla="*/ 873996 w 2471264"/>
              <a:gd name="connsiteY92" fmla="*/ 244609 h 3325727"/>
              <a:gd name="connsiteX93" fmla="*/ 1113850 w 2471264"/>
              <a:gd name="connsiteY93" fmla="*/ 1294894 h 3325727"/>
              <a:gd name="connsiteX94" fmla="*/ 1094831 w 2471264"/>
              <a:gd name="connsiteY94" fmla="*/ 1018059 h 3325727"/>
              <a:gd name="connsiteX95" fmla="*/ 972262 w 2471264"/>
              <a:gd name="connsiteY95" fmla="*/ 566880 h 3325727"/>
              <a:gd name="connsiteX96" fmla="*/ 951130 w 2471264"/>
              <a:gd name="connsiteY96" fmla="*/ 557370 h 3325727"/>
              <a:gd name="connsiteX97" fmla="*/ 941621 w 2471264"/>
              <a:gd name="connsiteY97" fmla="*/ 578502 h 3325727"/>
              <a:gd name="connsiteX98" fmla="*/ 1062075 w 2471264"/>
              <a:gd name="connsiteY98" fmla="*/ 1022285 h 3325727"/>
              <a:gd name="connsiteX99" fmla="*/ 1081095 w 2471264"/>
              <a:gd name="connsiteY99" fmla="*/ 1284328 h 3325727"/>
              <a:gd name="connsiteX100" fmla="*/ 1092718 w 2471264"/>
              <a:gd name="connsiteY100" fmla="*/ 1304404 h 3325727"/>
              <a:gd name="connsiteX101" fmla="*/ 1096944 w 2471264"/>
              <a:gd name="connsiteY101" fmla="*/ 1304404 h 3325727"/>
              <a:gd name="connsiteX102" fmla="*/ 1113850 w 2471264"/>
              <a:gd name="connsiteY102" fmla="*/ 1294894 h 3325727"/>
              <a:gd name="connsiteX103" fmla="*/ 792636 w 2471264"/>
              <a:gd name="connsiteY103" fmla="*/ 1553767 h 3325727"/>
              <a:gd name="connsiteX104" fmla="*/ 792636 w 2471264"/>
              <a:gd name="connsiteY104" fmla="*/ 1553767 h 3325727"/>
              <a:gd name="connsiteX105" fmla="*/ 703880 w 2471264"/>
              <a:gd name="connsiteY105" fmla="*/ 1545314 h 3325727"/>
              <a:gd name="connsiteX106" fmla="*/ 337231 w 2471264"/>
              <a:gd name="connsiteY106" fmla="*/ 1364632 h 3325727"/>
              <a:gd name="connsiteX107" fmla="*/ 333004 w 2471264"/>
              <a:gd name="connsiteY107" fmla="*/ 1350896 h 3325727"/>
              <a:gd name="connsiteX108" fmla="*/ 340401 w 2471264"/>
              <a:gd name="connsiteY108" fmla="*/ 1339273 h 3325727"/>
              <a:gd name="connsiteX109" fmla="*/ 679577 w 2471264"/>
              <a:gd name="connsiteY109" fmla="*/ 1269535 h 3325727"/>
              <a:gd name="connsiteX110" fmla="*/ 1069472 w 2471264"/>
              <a:gd name="connsiteY110" fmla="*/ 1418519 h 3325727"/>
              <a:gd name="connsiteX111" fmla="*/ 1071585 w 2471264"/>
              <a:gd name="connsiteY111" fmla="*/ 1441765 h 3325727"/>
              <a:gd name="connsiteX112" fmla="*/ 792636 w 2471264"/>
              <a:gd name="connsiteY112" fmla="*/ 1553767 h 3325727"/>
              <a:gd name="connsiteX113" fmla="*/ 376326 w 2471264"/>
              <a:gd name="connsiteY113" fmla="*/ 1356179 h 3325727"/>
              <a:gd name="connsiteX114" fmla="*/ 709163 w 2471264"/>
              <a:gd name="connsiteY114" fmla="*/ 1512559 h 3325727"/>
              <a:gd name="connsiteX115" fmla="*/ 792636 w 2471264"/>
              <a:gd name="connsiteY115" fmla="*/ 1519956 h 3325727"/>
              <a:gd name="connsiteX116" fmla="*/ 792636 w 2471264"/>
              <a:gd name="connsiteY116" fmla="*/ 1519956 h 3325727"/>
              <a:gd name="connsiteX117" fmla="*/ 1032490 w 2471264"/>
              <a:gd name="connsiteY117" fmla="*/ 1431199 h 3325727"/>
              <a:gd name="connsiteX118" fmla="*/ 677464 w 2471264"/>
              <a:gd name="connsiteY118" fmla="*/ 1301234 h 3325727"/>
              <a:gd name="connsiteX119" fmla="*/ 376326 w 2471264"/>
              <a:gd name="connsiteY119" fmla="*/ 1356179 h 3325727"/>
              <a:gd name="connsiteX120" fmla="*/ 1510085 w 2471264"/>
              <a:gd name="connsiteY120" fmla="*/ 1698525 h 3325727"/>
              <a:gd name="connsiteX121" fmla="*/ 1505858 w 2471264"/>
              <a:gd name="connsiteY121" fmla="*/ 1697468 h 3325727"/>
              <a:gd name="connsiteX122" fmla="*/ 1494235 w 2471264"/>
              <a:gd name="connsiteY122" fmla="*/ 1684789 h 3325727"/>
              <a:gd name="connsiteX123" fmla="*/ 1460423 w 2471264"/>
              <a:gd name="connsiteY123" fmla="*/ 1622448 h 3325727"/>
              <a:gd name="connsiteX124" fmla="*/ 1294533 w 2471264"/>
              <a:gd name="connsiteY124" fmla="*/ 1248403 h 3325727"/>
              <a:gd name="connsiteX125" fmla="*/ 1380120 w 2471264"/>
              <a:gd name="connsiteY125" fmla="*/ 691561 h 3325727"/>
              <a:gd name="connsiteX126" fmla="*/ 1391743 w 2471264"/>
              <a:gd name="connsiteY126" fmla="*/ 683108 h 3325727"/>
              <a:gd name="connsiteX127" fmla="*/ 1405479 w 2471264"/>
              <a:gd name="connsiteY127" fmla="*/ 686278 h 3325727"/>
              <a:gd name="connsiteX128" fmla="*/ 1623144 w 2471264"/>
              <a:gd name="connsiteY128" fmla="*/ 1204024 h 3325727"/>
              <a:gd name="connsiteX129" fmla="*/ 1522764 w 2471264"/>
              <a:gd name="connsiteY129" fmla="*/ 1692185 h 3325727"/>
              <a:gd name="connsiteX130" fmla="*/ 1510085 w 2471264"/>
              <a:gd name="connsiteY130" fmla="*/ 1698525 h 3325727"/>
              <a:gd name="connsiteX131" fmla="*/ 1399139 w 2471264"/>
              <a:gd name="connsiteY131" fmla="*/ 726430 h 3325727"/>
              <a:gd name="connsiteX132" fmla="*/ 1326232 w 2471264"/>
              <a:gd name="connsiteY132" fmla="*/ 1239950 h 3325727"/>
              <a:gd name="connsiteX133" fmla="*/ 1487895 w 2471264"/>
              <a:gd name="connsiteY133" fmla="*/ 1605542 h 3325727"/>
              <a:gd name="connsiteX134" fmla="*/ 1513254 w 2471264"/>
              <a:gd name="connsiteY134" fmla="*/ 1647807 h 3325727"/>
              <a:gd name="connsiteX135" fmla="*/ 1589332 w 2471264"/>
              <a:gd name="connsiteY135" fmla="*/ 1207194 h 3325727"/>
              <a:gd name="connsiteX136" fmla="*/ 1399139 w 2471264"/>
              <a:gd name="connsiteY136" fmla="*/ 726430 h 3325727"/>
              <a:gd name="connsiteX137" fmla="*/ 1179361 w 2471264"/>
              <a:gd name="connsiteY137" fmla="*/ 2127515 h 3325727"/>
              <a:gd name="connsiteX138" fmla="*/ 1179361 w 2471264"/>
              <a:gd name="connsiteY138" fmla="*/ 2127515 h 3325727"/>
              <a:gd name="connsiteX139" fmla="*/ 1035660 w 2471264"/>
              <a:gd name="connsiteY139" fmla="*/ 2114835 h 3325727"/>
              <a:gd name="connsiteX140" fmla="*/ 598217 w 2471264"/>
              <a:gd name="connsiteY140" fmla="*/ 1957398 h 3325727"/>
              <a:gd name="connsiteX141" fmla="*/ 589764 w 2471264"/>
              <a:gd name="connsiteY141" fmla="*/ 1943662 h 3325727"/>
              <a:gd name="connsiteX142" fmla="*/ 596104 w 2471264"/>
              <a:gd name="connsiteY142" fmla="*/ 1929926 h 3325727"/>
              <a:gd name="connsiteX143" fmla="*/ 989169 w 2471264"/>
              <a:gd name="connsiteY143" fmla="*/ 1824263 h 3325727"/>
              <a:gd name="connsiteX144" fmla="*/ 1454084 w 2471264"/>
              <a:gd name="connsiteY144" fmla="*/ 2014456 h 3325727"/>
              <a:gd name="connsiteX145" fmla="*/ 1459367 w 2471264"/>
              <a:gd name="connsiteY145" fmla="*/ 2027136 h 3325727"/>
              <a:gd name="connsiteX146" fmla="*/ 1454084 w 2471264"/>
              <a:gd name="connsiteY146" fmla="*/ 2038758 h 3325727"/>
              <a:gd name="connsiteX147" fmla="*/ 1179361 w 2471264"/>
              <a:gd name="connsiteY147" fmla="*/ 2127515 h 3325727"/>
              <a:gd name="connsiteX148" fmla="*/ 639425 w 2471264"/>
              <a:gd name="connsiteY148" fmla="*/ 1942606 h 3325727"/>
              <a:gd name="connsiteX149" fmla="*/ 1040943 w 2471264"/>
              <a:gd name="connsiteY149" fmla="*/ 2082080 h 3325727"/>
              <a:gd name="connsiteX150" fmla="*/ 1179361 w 2471264"/>
              <a:gd name="connsiteY150" fmla="*/ 2093703 h 3325727"/>
              <a:gd name="connsiteX151" fmla="*/ 1179361 w 2471264"/>
              <a:gd name="connsiteY151" fmla="*/ 2093703 h 3325727"/>
              <a:gd name="connsiteX152" fmla="*/ 1418158 w 2471264"/>
              <a:gd name="connsiteY152" fmla="*/ 2025022 h 3325727"/>
              <a:gd name="connsiteX153" fmla="*/ 991281 w 2471264"/>
              <a:gd name="connsiteY153" fmla="*/ 1857019 h 3325727"/>
              <a:gd name="connsiteX154" fmla="*/ 639425 w 2471264"/>
              <a:gd name="connsiteY154" fmla="*/ 1942606 h 3325727"/>
              <a:gd name="connsiteX155" fmla="*/ 1920055 w 2471264"/>
              <a:gd name="connsiteY155" fmla="*/ 2353632 h 3325727"/>
              <a:gd name="connsiteX156" fmla="*/ 1915828 w 2471264"/>
              <a:gd name="connsiteY156" fmla="*/ 2352576 h 3325727"/>
              <a:gd name="connsiteX157" fmla="*/ 1904206 w 2471264"/>
              <a:gd name="connsiteY157" fmla="*/ 2338840 h 3325727"/>
              <a:gd name="connsiteX158" fmla="*/ 1884130 w 2471264"/>
              <a:gd name="connsiteY158" fmla="*/ 2276499 h 3325727"/>
              <a:gd name="connsiteX159" fmla="*/ 1790090 w 2471264"/>
              <a:gd name="connsiteY159" fmla="*/ 1852792 h 3325727"/>
              <a:gd name="connsiteX160" fmla="*/ 1930621 w 2471264"/>
              <a:gd name="connsiteY160" fmla="*/ 1255799 h 3325727"/>
              <a:gd name="connsiteX161" fmla="*/ 1943301 w 2471264"/>
              <a:gd name="connsiteY161" fmla="*/ 1249459 h 3325727"/>
              <a:gd name="connsiteX162" fmla="*/ 1943301 w 2471264"/>
              <a:gd name="connsiteY162" fmla="*/ 1249459 h 3325727"/>
              <a:gd name="connsiteX163" fmla="*/ 1955981 w 2471264"/>
              <a:gd name="connsiteY163" fmla="*/ 1255799 h 3325727"/>
              <a:gd name="connsiteX164" fmla="*/ 2145116 w 2471264"/>
              <a:gd name="connsiteY164" fmla="*/ 1725997 h 3325727"/>
              <a:gd name="connsiteX165" fmla="*/ 1932735 w 2471264"/>
              <a:gd name="connsiteY165" fmla="*/ 2347293 h 3325727"/>
              <a:gd name="connsiteX166" fmla="*/ 1920055 w 2471264"/>
              <a:gd name="connsiteY166" fmla="*/ 2353632 h 3325727"/>
              <a:gd name="connsiteX167" fmla="*/ 1942244 w 2471264"/>
              <a:gd name="connsiteY167" fmla="*/ 1293838 h 3325727"/>
              <a:gd name="connsiteX168" fmla="*/ 1821789 w 2471264"/>
              <a:gd name="connsiteY168" fmla="*/ 1852792 h 3325727"/>
              <a:gd name="connsiteX169" fmla="*/ 1914772 w 2471264"/>
              <a:gd name="connsiteY169" fmla="*/ 2266990 h 3325727"/>
              <a:gd name="connsiteX170" fmla="*/ 1927452 w 2471264"/>
              <a:gd name="connsiteY170" fmla="*/ 2301858 h 3325727"/>
              <a:gd name="connsiteX171" fmla="*/ 2112361 w 2471264"/>
              <a:gd name="connsiteY171" fmla="*/ 1732337 h 3325727"/>
              <a:gd name="connsiteX172" fmla="*/ 1942244 w 2471264"/>
              <a:gd name="connsiteY172" fmla="*/ 1293838 h 3325727"/>
              <a:gd name="connsiteX173" fmla="*/ 1520651 w 2471264"/>
              <a:gd name="connsiteY173" fmla="*/ 2750924 h 3325727"/>
              <a:gd name="connsiteX174" fmla="*/ 1520651 w 2471264"/>
              <a:gd name="connsiteY174" fmla="*/ 2750924 h 3325727"/>
              <a:gd name="connsiteX175" fmla="*/ 1350534 w 2471264"/>
              <a:gd name="connsiteY175" fmla="*/ 2718168 h 3325727"/>
              <a:gd name="connsiteX176" fmla="*/ 990225 w 2471264"/>
              <a:gd name="connsiteY176" fmla="*/ 2456125 h 3325727"/>
              <a:gd name="connsiteX177" fmla="*/ 984942 w 2471264"/>
              <a:gd name="connsiteY177" fmla="*/ 2444503 h 3325727"/>
              <a:gd name="connsiteX178" fmla="*/ 990225 w 2471264"/>
              <a:gd name="connsiteY178" fmla="*/ 2432879 h 3325727"/>
              <a:gd name="connsiteX179" fmla="*/ 1224796 w 2471264"/>
              <a:gd name="connsiteY179" fmla="*/ 2357859 h 3325727"/>
              <a:gd name="connsiteX180" fmla="*/ 1407592 w 2471264"/>
              <a:gd name="connsiteY180" fmla="*/ 2382161 h 3325727"/>
              <a:gd name="connsiteX181" fmla="*/ 1819676 w 2471264"/>
              <a:gd name="connsiteY181" fmla="*/ 2647375 h 3325727"/>
              <a:gd name="connsiteX182" fmla="*/ 1833412 w 2471264"/>
              <a:gd name="connsiteY182" fmla="*/ 2661111 h 3325727"/>
              <a:gd name="connsiteX183" fmla="*/ 1839752 w 2471264"/>
              <a:gd name="connsiteY183" fmla="*/ 2676960 h 3325727"/>
              <a:gd name="connsiteX184" fmla="*/ 1829186 w 2471264"/>
              <a:gd name="connsiteY184" fmla="*/ 2689640 h 3325727"/>
              <a:gd name="connsiteX185" fmla="*/ 1520651 w 2471264"/>
              <a:gd name="connsiteY185" fmla="*/ 2750924 h 3325727"/>
              <a:gd name="connsiteX186" fmla="*/ 1027207 w 2471264"/>
              <a:gd name="connsiteY186" fmla="*/ 2444503 h 3325727"/>
              <a:gd name="connsiteX187" fmla="*/ 1365327 w 2471264"/>
              <a:gd name="connsiteY187" fmla="*/ 2687526 h 3325727"/>
              <a:gd name="connsiteX188" fmla="*/ 1520651 w 2471264"/>
              <a:gd name="connsiteY188" fmla="*/ 2717112 h 3325727"/>
              <a:gd name="connsiteX189" fmla="*/ 1794317 w 2471264"/>
              <a:gd name="connsiteY189" fmla="*/ 2665337 h 3325727"/>
              <a:gd name="connsiteX190" fmla="*/ 1401252 w 2471264"/>
              <a:gd name="connsiteY190" fmla="*/ 2412804 h 3325727"/>
              <a:gd name="connsiteX191" fmla="*/ 1225852 w 2471264"/>
              <a:gd name="connsiteY191" fmla="*/ 2389558 h 3325727"/>
              <a:gd name="connsiteX192" fmla="*/ 1027207 w 2471264"/>
              <a:gd name="connsiteY192" fmla="*/ 2444503 h 3325727"/>
              <a:gd name="connsiteX193" fmla="*/ 2181042 w 2471264"/>
              <a:gd name="connsiteY193" fmla="*/ 2791076 h 3325727"/>
              <a:gd name="connsiteX194" fmla="*/ 2174702 w 2471264"/>
              <a:gd name="connsiteY194" fmla="*/ 2790019 h 3325727"/>
              <a:gd name="connsiteX195" fmla="*/ 2165192 w 2471264"/>
              <a:gd name="connsiteY195" fmla="*/ 2779453 h 3325727"/>
              <a:gd name="connsiteX196" fmla="*/ 2187381 w 2471264"/>
              <a:gd name="connsiteY196" fmla="*/ 2355746 h 3325727"/>
              <a:gd name="connsiteX197" fmla="*/ 2418782 w 2471264"/>
              <a:gd name="connsiteY197" fmla="*/ 1996493 h 3325727"/>
              <a:gd name="connsiteX198" fmla="*/ 2434632 w 2471264"/>
              <a:gd name="connsiteY198" fmla="*/ 1994380 h 3325727"/>
              <a:gd name="connsiteX199" fmla="*/ 2445198 w 2471264"/>
              <a:gd name="connsiteY199" fmla="*/ 2006003 h 3325727"/>
              <a:gd name="connsiteX200" fmla="*/ 2440971 w 2471264"/>
              <a:gd name="connsiteY200" fmla="*/ 2476201 h 3325727"/>
              <a:gd name="connsiteX201" fmla="*/ 2189495 w 2471264"/>
              <a:gd name="connsiteY201" fmla="*/ 2788962 h 3325727"/>
              <a:gd name="connsiteX202" fmla="*/ 2181042 w 2471264"/>
              <a:gd name="connsiteY202" fmla="*/ 2791076 h 3325727"/>
              <a:gd name="connsiteX203" fmla="*/ 2417725 w 2471264"/>
              <a:gd name="connsiteY203" fmla="*/ 2040872 h 3325727"/>
              <a:gd name="connsiteX204" fmla="*/ 2218024 w 2471264"/>
              <a:gd name="connsiteY204" fmla="*/ 2365256 h 3325727"/>
              <a:gd name="connsiteX205" fmla="*/ 2191608 w 2471264"/>
              <a:gd name="connsiteY205" fmla="*/ 2746697 h 3325727"/>
              <a:gd name="connsiteX206" fmla="*/ 2409272 w 2471264"/>
              <a:gd name="connsiteY206" fmla="*/ 2464578 h 3325727"/>
              <a:gd name="connsiteX207" fmla="*/ 2417725 w 2471264"/>
              <a:gd name="connsiteY207" fmla="*/ 2040872 h 3325727"/>
              <a:gd name="connsiteX208" fmla="*/ 1285024 w 2471264"/>
              <a:gd name="connsiteY208" fmla="*/ 1559050 h 3325727"/>
              <a:gd name="connsiteX209" fmla="*/ 1292420 w 2471264"/>
              <a:gd name="connsiteY209" fmla="*/ 1543201 h 3325727"/>
              <a:gd name="connsiteX210" fmla="*/ 971206 w 2471264"/>
              <a:gd name="connsiteY210" fmla="*/ 1401613 h 3325727"/>
              <a:gd name="connsiteX211" fmla="*/ 773617 w 2471264"/>
              <a:gd name="connsiteY211" fmla="*/ 1385764 h 3325727"/>
              <a:gd name="connsiteX212" fmla="*/ 755654 w 2471264"/>
              <a:gd name="connsiteY212" fmla="*/ 1401613 h 3325727"/>
              <a:gd name="connsiteX213" fmla="*/ 771504 w 2471264"/>
              <a:gd name="connsiteY213" fmla="*/ 1419576 h 3325727"/>
              <a:gd name="connsiteX214" fmla="*/ 966979 w 2471264"/>
              <a:gd name="connsiteY214" fmla="*/ 1435426 h 3325727"/>
              <a:gd name="connsiteX215" fmla="*/ 1269174 w 2471264"/>
              <a:gd name="connsiteY215" fmla="*/ 1568560 h 3325727"/>
              <a:gd name="connsiteX216" fmla="*/ 1280797 w 2471264"/>
              <a:gd name="connsiteY216" fmla="*/ 1555881 h 3325727"/>
              <a:gd name="connsiteX217" fmla="*/ 1273400 w 2471264"/>
              <a:gd name="connsiteY217" fmla="*/ 1571730 h 3325727"/>
              <a:gd name="connsiteX218" fmla="*/ 1285024 w 2471264"/>
              <a:gd name="connsiteY218" fmla="*/ 1559050 h 3325727"/>
              <a:gd name="connsiteX219" fmla="*/ 1514311 w 2471264"/>
              <a:gd name="connsiteY219" fmla="*/ 1942606 h 3325727"/>
              <a:gd name="connsiteX220" fmla="*/ 1530160 w 2471264"/>
              <a:gd name="connsiteY220" fmla="*/ 1924643 h 3325727"/>
              <a:gd name="connsiteX221" fmla="*/ 1525934 w 2471264"/>
              <a:gd name="connsiteY221" fmla="*/ 1683732 h 3325727"/>
              <a:gd name="connsiteX222" fmla="*/ 1525934 w 2471264"/>
              <a:gd name="connsiteY222" fmla="*/ 1683732 h 3325727"/>
              <a:gd name="connsiteX223" fmla="*/ 1488952 w 2471264"/>
              <a:gd name="connsiteY223" fmla="*/ 1185005 h 3325727"/>
              <a:gd name="connsiteX224" fmla="*/ 1469933 w 2471264"/>
              <a:gd name="connsiteY224" fmla="*/ 1172326 h 3325727"/>
              <a:gd name="connsiteX225" fmla="*/ 1457253 w 2471264"/>
              <a:gd name="connsiteY225" fmla="*/ 1191345 h 3325727"/>
              <a:gd name="connsiteX226" fmla="*/ 1494235 w 2471264"/>
              <a:gd name="connsiteY226" fmla="*/ 1680562 h 3325727"/>
              <a:gd name="connsiteX227" fmla="*/ 1497405 w 2471264"/>
              <a:gd name="connsiteY227" fmla="*/ 1926756 h 3325727"/>
              <a:gd name="connsiteX228" fmla="*/ 1514311 w 2471264"/>
              <a:gd name="connsiteY228" fmla="*/ 1942606 h 3325727"/>
              <a:gd name="connsiteX229" fmla="*/ 1514311 w 2471264"/>
              <a:gd name="connsiteY229" fmla="*/ 1942606 h 3325727"/>
              <a:gd name="connsiteX230" fmla="*/ 1686541 w 2471264"/>
              <a:gd name="connsiteY230" fmla="*/ 2226837 h 3325727"/>
              <a:gd name="connsiteX231" fmla="*/ 1690767 w 2471264"/>
              <a:gd name="connsiteY231" fmla="*/ 2203592 h 3325727"/>
              <a:gd name="connsiteX232" fmla="*/ 1446687 w 2471264"/>
              <a:gd name="connsiteY232" fmla="*/ 2010229 h 3325727"/>
              <a:gd name="connsiteX233" fmla="*/ 1157172 w 2471264"/>
              <a:gd name="connsiteY233" fmla="*/ 1969021 h 3325727"/>
              <a:gd name="connsiteX234" fmla="*/ 1139209 w 2471264"/>
              <a:gd name="connsiteY234" fmla="*/ 1984871 h 3325727"/>
              <a:gd name="connsiteX235" fmla="*/ 1155058 w 2471264"/>
              <a:gd name="connsiteY235" fmla="*/ 2002833 h 3325727"/>
              <a:gd name="connsiteX236" fmla="*/ 1438234 w 2471264"/>
              <a:gd name="connsiteY236" fmla="*/ 2042985 h 3325727"/>
              <a:gd name="connsiteX237" fmla="*/ 1663295 w 2471264"/>
              <a:gd name="connsiteY237" fmla="*/ 2222611 h 3325727"/>
              <a:gd name="connsiteX238" fmla="*/ 1677031 w 2471264"/>
              <a:gd name="connsiteY238" fmla="*/ 2230008 h 3325727"/>
              <a:gd name="connsiteX239" fmla="*/ 1686541 w 2471264"/>
              <a:gd name="connsiteY239" fmla="*/ 2226837 h 3325727"/>
              <a:gd name="connsiteX240" fmla="*/ 1879904 w 2471264"/>
              <a:gd name="connsiteY240" fmla="*/ 2564958 h 3325727"/>
              <a:gd name="connsiteX241" fmla="*/ 1935905 w 2471264"/>
              <a:gd name="connsiteY241" fmla="*/ 2340953 h 3325727"/>
              <a:gd name="connsiteX242" fmla="*/ 1980283 w 2471264"/>
              <a:gd name="connsiteY242" fmla="*/ 1776715 h 3325727"/>
              <a:gd name="connsiteX243" fmla="*/ 1963377 w 2471264"/>
              <a:gd name="connsiteY243" fmla="*/ 1760866 h 3325727"/>
              <a:gd name="connsiteX244" fmla="*/ 1963377 w 2471264"/>
              <a:gd name="connsiteY244" fmla="*/ 1760866 h 3325727"/>
              <a:gd name="connsiteX245" fmla="*/ 1946471 w 2471264"/>
              <a:gd name="connsiteY245" fmla="*/ 1777772 h 3325727"/>
              <a:gd name="connsiteX246" fmla="*/ 1903149 w 2471264"/>
              <a:gd name="connsiteY246" fmla="*/ 2334613 h 3325727"/>
              <a:gd name="connsiteX247" fmla="*/ 1848205 w 2471264"/>
              <a:gd name="connsiteY247" fmla="*/ 2557562 h 3325727"/>
              <a:gd name="connsiteX248" fmla="*/ 1859827 w 2471264"/>
              <a:gd name="connsiteY248" fmla="*/ 2577637 h 3325727"/>
              <a:gd name="connsiteX249" fmla="*/ 1864054 w 2471264"/>
              <a:gd name="connsiteY249" fmla="*/ 2578694 h 3325727"/>
              <a:gd name="connsiteX250" fmla="*/ 1879904 w 2471264"/>
              <a:gd name="connsiteY250" fmla="*/ 2564958 h 3325727"/>
              <a:gd name="connsiteX251" fmla="*/ 2023604 w 2471264"/>
              <a:gd name="connsiteY251" fmla="*/ 2879832 h 3325727"/>
              <a:gd name="connsiteX252" fmla="*/ 2028887 w 2471264"/>
              <a:gd name="connsiteY252" fmla="*/ 2857643 h 3325727"/>
              <a:gd name="connsiteX253" fmla="*/ 1827072 w 2471264"/>
              <a:gd name="connsiteY253" fmla="*/ 2656884 h 3325727"/>
              <a:gd name="connsiteX254" fmla="*/ 1572425 w 2471264"/>
              <a:gd name="connsiteY254" fmla="*/ 2576581 h 3325727"/>
              <a:gd name="connsiteX255" fmla="*/ 1512198 w 2471264"/>
              <a:gd name="connsiteY255" fmla="*/ 2554391 h 3325727"/>
              <a:gd name="connsiteX256" fmla="*/ 1491066 w 2471264"/>
              <a:gd name="connsiteY256" fmla="*/ 2564958 h 3325727"/>
              <a:gd name="connsiteX257" fmla="*/ 1501632 w 2471264"/>
              <a:gd name="connsiteY257" fmla="*/ 2586090 h 3325727"/>
              <a:gd name="connsiteX258" fmla="*/ 1560803 w 2471264"/>
              <a:gd name="connsiteY258" fmla="*/ 2607223 h 3325727"/>
              <a:gd name="connsiteX259" fmla="*/ 1816506 w 2471264"/>
              <a:gd name="connsiteY259" fmla="*/ 2687526 h 3325727"/>
              <a:gd name="connsiteX260" fmla="*/ 2000358 w 2471264"/>
              <a:gd name="connsiteY260" fmla="*/ 2873492 h 3325727"/>
              <a:gd name="connsiteX261" fmla="*/ 2014095 w 2471264"/>
              <a:gd name="connsiteY261" fmla="*/ 2881945 h 3325727"/>
              <a:gd name="connsiteX262" fmla="*/ 2023604 w 2471264"/>
              <a:gd name="connsiteY262" fmla="*/ 2879832 h 3325727"/>
              <a:gd name="connsiteX263" fmla="*/ 2100738 w 2471264"/>
              <a:gd name="connsiteY263" fmla="*/ 2984438 h 3325727"/>
              <a:gd name="connsiteX264" fmla="*/ 2194778 w 2471264"/>
              <a:gd name="connsiteY264" fmla="*/ 2784736 h 3325727"/>
              <a:gd name="connsiteX265" fmla="*/ 2290930 w 2471264"/>
              <a:gd name="connsiteY265" fmla="*/ 2482541 h 3325727"/>
              <a:gd name="connsiteX266" fmla="*/ 2276138 w 2471264"/>
              <a:gd name="connsiteY266" fmla="*/ 2464578 h 3325727"/>
              <a:gd name="connsiteX267" fmla="*/ 2258175 w 2471264"/>
              <a:gd name="connsiteY267" fmla="*/ 2479371 h 3325727"/>
              <a:gd name="connsiteX268" fmla="*/ 2169418 w 2471264"/>
              <a:gd name="connsiteY268" fmla="*/ 2764660 h 3325727"/>
              <a:gd name="connsiteX269" fmla="*/ 2069039 w 2471264"/>
              <a:gd name="connsiteY269" fmla="*/ 2981268 h 3325727"/>
              <a:gd name="connsiteX270" fmla="*/ 2083832 w 2471264"/>
              <a:gd name="connsiteY270" fmla="*/ 2999231 h 3325727"/>
              <a:gd name="connsiteX271" fmla="*/ 2085945 w 2471264"/>
              <a:gd name="connsiteY271" fmla="*/ 2999231 h 3325727"/>
              <a:gd name="connsiteX272" fmla="*/ 2100738 w 2471264"/>
              <a:gd name="connsiteY272" fmla="*/ 2984438 h 3325727"/>
              <a:gd name="connsiteX273" fmla="*/ 2188438 w 2471264"/>
              <a:gd name="connsiteY273" fmla="*/ 3325728 h 3325727"/>
              <a:gd name="connsiteX274" fmla="*/ 2202174 w 2471264"/>
              <a:gd name="connsiteY274" fmla="*/ 3306708 h 3325727"/>
              <a:gd name="connsiteX275" fmla="*/ 1180418 w 2471264"/>
              <a:gd name="connsiteY275" fmla="*/ 1377311 h 3325727"/>
              <a:gd name="connsiteX276" fmla="*/ 577085 w 2471264"/>
              <a:gd name="connsiteY276" fmla="*/ 630277 h 3325727"/>
              <a:gd name="connsiteX277" fmla="*/ 553839 w 2471264"/>
              <a:gd name="connsiteY277" fmla="*/ 630277 h 3325727"/>
              <a:gd name="connsiteX278" fmla="*/ 553839 w 2471264"/>
              <a:gd name="connsiteY278" fmla="*/ 653523 h 3325727"/>
              <a:gd name="connsiteX279" fmla="*/ 1154002 w 2471264"/>
              <a:gd name="connsiteY279" fmla="*/ 1396330 h 3325727"/>
              <a:gd name="connsiteX280" fmla="*/ 2169418 w 2471264"/>
              <a:gd name="connsiteY280" fmla="*/ 3310935 h 3325727"/>
              <a:gd name="connsiteX281" fmla="*/ 2185268 w 2471264"/>
              <a:gd name="connsiteY281" fmla="*/ 3324671 h 3325727"/>
              <a:gd name="connsiteX282" fmla="*/ 2188438 w 2471264"/>
              <a:gd name="connsiteY282" fmla="*/ 3325728 h 3325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</a:cxnLst>
            <a:rect l="l" t="t" r="r" b="b"/>
            <a:pathLst>
              <a:path w="2471264" h="3325727">
                <a:moveTo>
                  <a:pt x="531650" y="659862"/>
                </a:moveTo>
                <a:lnTo>
                  <a:pt x="531650" y="659862"/>
                </a:lnTo>
                <a:cubicBezTo>
                  <a:pt x="126962" y="659862"/>
                  <a:pt x="2281" y="365064"/>
                  <a:pt x="1224" y="361894"/>
                </a:cubicBezTo>
                <a:cubicBezTo>
                  <a:pt x="-1946" y="354498"/>
                  <a:pt x="1224" y="344988"/>
                  <a:pt x="8620" y="341818"/>
                </a:cubicBezTo>
                <a:cubicBezTo>
                  <a:pt x="10733" y="340762"/>
                  <a:pt x="66734" y="309063"/>
                  <a:pt x="154435" y="309063"/>
                </a:cubicBezTo>
                <a:cubicBezTo>
                  <a:pt x="205153" y="309063"/>
                  <a:pt x="256927" y="319629"/>
                  <a:pt x="308702" y="340762"/>
                </a:cubicBezTo>
                <a:cubicBezTo>
                  <a:pt x="479875" y="410499"/>
                  <a:pt x="577085" y="627107"/>
                  <a:pt x="581311" y="636617"/>
                </a:cubicBezTo>
                <a:cubicBezTo>
                  <a:pt x="583424" y="641900"/>
                  <a:pt x="583424" y="647183"/>
                  <a:pt x="580255" y="652466"/>
                </a:cubicBezTo>
                <a:cubicBezTo>
                  <a:pt x="577085" y="656693"/>
                  <a:pt x="571802" y="659862"/>
                  <a:pt x="566519" y="659862"/>
                </a:cubicBezTo>
                <a:cubicBezTo>
                  <a:pt x="554895" y="658806"/>
                  <a:pt x="543273" y="659862"/>
                  <a:pt x="531650" y="659862"/>
                </a:cubicBezTo>
                <a:close/>
                <a:moveTo>
                  <a:pt x="38206" y="362951"/>
                </a:moveTo>
                <a:cubicBezTo>
                  <a:pt x="66734" y="420009"/>
                  <a:pt x="195643" y="626051"/>
                  <a:pt x="531650" y="626051"/>
                </a:cubicBezTo>
                <a:lnTo>
                  <a:pt x="531650" y="626051"/>
                </a:lnTo>
                <a:cubicBezTo>
                  <a:pt x="533763" y="626051"/>
                  <a:pt x="536933" y="626051"/>
                  <a:pt x="539046" y="626051"/>
                </a:cubicBezTo>
                <a:cubicBezTo>
                  <a:pt x="509461" y="568993"/>
                  <a:pt x="422817" y="422122"/>
                  <a:pt x="294966" y="370347"/>
                </a:cubicBezTo>
                <a:cubicBezTo>
                  <a:pt x="247418" y="351328"/>
                  <a:pt x="200926" y="341818"/>
                  <a:pt x="153378" y="341818"/>
                </a:cubicBezTo>
                <a:cubicBezTo>
                  <a:pt x="99490" y="341818"/>
                  <a:pt x="58282" y="354498"/>
                  <a:pt x="38206" y="362951"/>
                </a:cubicBezTo>
                <a:close/>
                <a:moveTo>
                  <a:pt x="578141" y="652466"/>
                </a:moveTo>
                <a:cubicBezTo>
                  <a:pt x="583424" y="645070"/>
                  <a:pt x="582368" y="634503"/>
                  <a:pt x="576028" y="629220"/>
                </a:cubicBezTo>
                <a:cubicBezTo>
                  <a:pt x="446063" y="523558"/>
                  <a:pt x="281230" y="448537"/>
                  <a:pt x="273833" y="445368"/>
                </a:cubicBezTo>
                <a:cubicBezTo>
                  <a:pt x="265380" y="441141"/>
                  <a:pt x="255871" y="445368"/>
                  <a:pt x="251644" y="453820"/>
                </a:cubicBezTo>
                <a:cubicBezTo>
                  <a:pt x="247418" y="462274"/>
                  <a:pt x="251644" y="471783"/>
                  <a:pt x="260097" y="476010"/>
                </a:cubicBezTo>
                <a:cubicBezTo>
                  <a:pt x="262210" y="477066"/>
                  <a:pt x="428100" y="553144"/>
                  <a:pt x="554895" y="655636"/>
                </a:cubicBezTo>
                <a:cubicBezTo>
                  <a:pt x="558065" y="657749"/>
                  <a:pt x="561236" y="658806"/>
                  <a:pt x="565462" y="658806"/>
                </a:cubicBezTo>
                <a:cubicBezTo>
                  <a:pt x="570745" y="658806"/>
                  <a:pt x="574972" y="656693"/>
                  <a:pt x="578141" y="652466"/>
                </a:cubicBezTo>
                <a:close/>
                <a:moveTo>
                  <a:pt x="682747" y="645070"/>
                </a:moveTo>
                <a:cubicBezTo>
                  <a:pt x="679577" y="645070"/>
                  <a:pt x="676407" y="644013"/>
                  <a:pt x="674294" y="642957"/>
                </a:cubicBezTo>
                <a:cubicBezTo>
                  <a:pt x="297079" y="409442"/>
                  <a:pt x="337231" y="18491"/>
                  <a:pt x="337231" y="14265"/>
                </a:cubicBezTo>
                <a:cubicBezTo>
                  <a:pt x="338287" y="8982"/>
                  <a:pt x="341457" y="3698"/>
                  <a:pt x="345684" y="1585"/>
                </a:cubicBezTo>
                <a:cubicBezTo>
                  <a:pt x="350967" y="-528"/>
                  <a:pt x="356250" y="-528"/>
                  <a:pt x="361533" y="1585"/>
                </a:cubicBezTo>
                <a:cubicBezTo>
                  <a:pt x="368930" y="4755"/>
                  <a:pt x="532707" y="94568"/>
                  <a:pt x="599274" y="266798"/>
                </a:cubicBezTo>
                <a:cubicBezTo>
                  <a:pt x="663728" y="434801"/>
                  <a:pt x="698597" y="623937"/>
                  <a:pt x="699653" y="626051"/>
                </a:cubicBezTo>
                <a:cubicBezTo>
                  <a:pt x="700710" y="632390"/>
                  <a:pt x="698597" y="638730"/>
                  <a:pt x="692257" y="642957"/>
                </a:cubicBezTo>
                <a:cubicBezTo>
                  <a:pt x="689087" y="644013"/>
                  <a:pt x="685917" y="645070"/>
                  <a:pt x="682747" y="645070"/>
                </a:cubicBezTo>
                <a:close/>
                <a:moveTo>
                  <a:pt x="368930" y="43850"/>
                </a:moveTo>
                <a:cubicBezTo>
                  <a:pt x="367873" y="130493"/>
                  <a:pt x="387949" y="405216"/>
                  <a:pt x="658445" y="592238"/>
                </a:cubicBezTo>
                <a:cubicBezTo>
                  <a:pt x="644709" y="528841"/>
                  <a:pt x="614067" y="397819"/>
                  <a:pt x="567575" y="277364"/>
                </a:cubicBezTo>
                <a:cubicBezTo>
                  <a:pt x="520027" y="153739"/>
                  <a:pt x="415421" y="74492"/>
                  <a:pt x="368930" y="43850"/>
                </a:cubicBezTo>
                <a:close/>
                <a:moveTo>
                  <a:pt x="832788" y="956774"/>
                </a:moveTo>
                <a:cubicBezTo>
                  <a:pt x="841241" y="954661"/>
                  <a:pt x="847581" y="946208"/>
                  <a:pt x="845467" y="936698"/>
                </a:cubicBezTo>
                <a:cubicBezTo>
                  <a:pt x="810599" y="788771"/>
                  <a:pt x="701767" y="624994"/>
                  <a:pt x="696483" y="616541"/>
                </a:cubicBezTo>
                <a:cubicBezTo>
                  <a:pt x="614067" y="524615"/>
                  <a:pt x="491498" y="239326"/>
                  <a:pt x="489384" y="237212"/>
                </a:cubicBezTo>
                <a:cubicBezTo>
                  <a:pt x="486215" y="228759"/>
                  <a:pt x="475648" y="224533"/>
                  <a:pt x="467196" y="228759"/>
                </a:cubicBezTo>
                <a:cubicBezTo>
                  <a:pt x="458743" y="231929"/>
                  <a:pt x="454516" y="242495"/>
                  <a:pt x="458743" y="250949"/>
                </a:cubicBezTo>
                <a:cubicBezTo>
                  <a:pt x="464026" y="262572"/>
                  <a:pt x="585538" y="543634"/>
                  <a:pt x="670068" y="637674"/>
                </a:cubicBezTo>
                <a:cubicBezTo>
                  <a:pt x="671124" y="639787"/>
                  <a:pt x="779956" y="802507"/>
                  <a:pt x="813769" y="945151"/>
                </a:cubicBezTo>
                <a:cubicBezTo>
                  <a:pt x="815882" y="952548"/>
                  <a:pt x="822221" y="957831"/>
                  <a:pt x="829618" y="957831"/>
                </a:cubicBezTo>
                <a:cubicBezTo>
                  <a:pt x="829618" y="957831"/>
                  <a:pt x="830675" y="957831"/>
                  <a:pt x="832788" y="956774"/>
                </a:cubicBezTo>
                <a:close/>
                <a:moveTo>
                  <a:pt x="573915" y="1022285"/>
                </a:moveTo>
                <a:cubicBezTo>
                  <a:pt x="573915" y="1022285"/>
                  <a:pt x="573915" y="1022285"/>
                  <a:pt x="573915" y="1022285"/>
                </a:cubicBezTo>
                <a:cubicBezTo>
                  <a:pt x="490442" y="1022285"/>
                  <a:pt x="406968" y="997982"/>
                  <a:pt x="334061" y="951491"/>
                </a:cubicBezTo>
                <a:cubicBezTo>
                  <a:pt x="187190" y="859565"/>
                  <a:pt x="23413" y="780318"/>
                  <a:pt x="22357" y="779261"/>
                </a:cubicBezTo>
                <a:cubicBezTo>
                  <a:pt x="17074" y="777148"/>
                  <a:pt x="13903" y="771865"/>
                  <a:pt x="12847" y="766582"/>
                </a:cubicBezTo>
                <a:cubicBezTo>
                  <a:pt x="11790" y="761298"/>
                  <a:pt x="14960" y="754959"/>
                  <a:pt x="19186" y="751789"/>
                </a:cubicBezTo>
                <a:cubicBezTo>
                  <a:pt x="22357" y="749676"/>
                  <a:pt x="87867" y="698958"/>
                  <a:pt x="237908" y="698958"/>
                </a:cubicBezTo>
                <a:cubicBezTo>
                  <a:pt x="278059" y="698958"/>
                  <a:pt x="320324" y="702127"/>
                  <a:pt x="364703" y="709524"/>
                </a:cubicBezTo>
                <a:cubicBezTo>
                  <a:pt x="603501" y="748619"/>
                  <a:pt x="761994" y="945151"/>
                  <a:pt x="769390" y="953604"/>
                </a:cubicBezTo>
                <a:cubicBezTo>
                  <a:pt x="772561" y="957831"/>
                  <a:pt x="773617" y="962057"/>
                  <a:pt x="772561" y="967340"/>
                </a:cubicBezTo>
                <a:cubicBezTo>
                  <a:pt x="771504" y="972624"/>
                  <a:pt x="768334" y="976850"/>
                  <a:pt x="764107" y="978963"/>
                </a:cubicBezTo>
                <a:cubicBezTo>
                  <a:pt x="705993" y="1007492"/>
                  <a:pt x="640482" y="1022285"/>
                  <a:pt x="573915" y="1022285"/>
                </a:cubicBezTo>
                <a:close/>
                <a:moveTo>
                  <a:pt x="63565" y="764469"/>
                </a:moveTo>
                <a:cubicBezTo>
                  <a:pt x="117453" y="791941"/>
                  <a:pt x="238965" y="854282"/>
                  <a:pt x="350967" y="924019"/>
                </a:cubicBezTo>
                <a:cubicBezTo>
                  <a:pt x="419647" y="967340"/>
                  <a:pt x="495725" y="989530"/>
                  <a:pt x="572858" y="989530"/>
                </a:cubicBezTo>
                <a:lnTo>
                  <a:pt x="572858" y="989530"/>
                </a:lnTo>
                <a:cubicBezTo>
                  <a:pt x="626746" y="989530"/>
                  <a:pt x="679577" y="978963"/>
                  <a:pt x="727125" y="957831"/>
                </a:cubicBezTo>
                <a:cubicBezTo>
                  <a:pt x="683804" y="910283"/>
                  <a:pt x="544329" y="772921"/>
                  <a:pt x="357306" y="742279"/>
                </a:cubicBezTo>
                <a:cubicBezTo>
                  <a:pt x="315041" y="734883"/>
                  <a:pt x="273833" y="731713"/>
                  <a:pt x="235794" y="731713"/>
                </a:cubicBezTo>
                <a:cubicBezTo>
                  <a:pt x="150208" y="731713"/>
                  <a:pt x="93150" y="750732"/>
                  <a:pt x="63565" y="764469"/>
                </a:cubicBezTo>
                <a:close/>
                <a:moveTo>
                  <a:pt x="921544" y="1050814"/>
                </a:moveTo>
                <a:cubicBezTo>
                  <a:pt x="926828" y="1043418"/>
                  <a:pt x="925771" y="1032851"/>
                  <a:pt x="918375" y="1027568"/>
                </a:cubicBezTo>
                <a:cubicBezTo>
                  <a:pt x="847581" y="975794"/>
                  <a:pt x="764107" y="949378"/>
                  <a:pt x="760937" y="948321"/>
                </a:cubicBezTo>
                <a:cubicBezTo>
                  <a:pt x="622520" y="908169"/>
                  <a:pt x="460856" y="840545"/>
                  <a:pt x="459799" y="839489"/>
                </a:cubicBezTo>
                <a:cubicBezTo>
                  <a:pt x="451346" y="836319"/>
                  <a:pt x="441836" y="839489"/>
                  <a:pt x="437610" y="847942"/>
                </a:cubicBezTo>
                <a:cubicBezTo>
                  <a:pt x="434441" y="856395"/>
                  <a:pt x="437610" y="865904"/>
                  <a:pt x="446063" y="869074"/>
                </a:cubicBezTo>
                <a:cubicBezTo>
                  <a:pt x="448177" y="870131"/>
                  <a:pt x="610896" y="937755"/>
                  <a:pt x="750371" y="978963"/>
                </a:cubicBezTo>
                <a:cubicBezTo>
                  <a:pt x="751428" y="978963"/>
                  <a:pt x="831731" y="1004322"/>
                  <a:pt x="898299" y="1052927"/>
                </a:cubicBezTo>
                <a:cubicBezTo>
                  <a:pt x="901468" y="1055040"/>
                  <a:pt x="904639" y="1056097"/>
                  <a:pt x="907808" y="1056097"/>
                </a:cubicBezTo>
                <a:cubicBezTo>
                  <a:pt x="913092" y="1057154"/>
                  <a:pt x="918375" y="1055040"/>
                  <a:pt x="921544" y="1050814"/>
                </a:cubicBezTo>
                <a:close/>
                <a:moveTo>
                  <a:pt x="1078982" y="1037078"/>
                </a:moveTo>
                <a:cubicBezTo>
                  <a:pt x="1074755" y="1037078"/>
                  <a:pt x="1070528" y="1034964"/>
                  <a:pt x="1067359" y="1031795"/>
                </a:cubicBezTo>
                <a:cubicBezTo>
                  <a:pt x="1059962" y="1024398"/>
                  <a:pt x="881393" y="837376"/>
                  <a:pt x="833845" y="612314"/>
                </a:cubicBezTo>
                <a:cubicBezTo>
                  <a:pt x="786297" y="387253"/>
                  <a:pt x="847581" y="220307"/>
                  <a:pt x="850750" y="212910"/>
                </a:cubicBezTo>
                <a:cubicBezTo>
                  <a:pt x="852864" y="208684"/>
                  <a:pt x="856034" y="204457"/>
                  <a:pt x="860260" y="203401"/>
                </a:cubicBezTo>
                <a:cubicBezTo>
                  <a:pt x="864486" y="201287"/>
                  <a:pt x="869770" y="202344"/>
                  <a:pt x="873996" y="204457"/>
                </a:cubicBezTo>
                <a:cubicBezTo>
                  <a:pt x="879279" y="207627"/>
                  <a:pt x="1012414" y="281591"/>
                  <a:pt x="1072642" y="504539"/>
                </a:cubicBezTo>
                <a:cubicBezTo>
                  <a:pt x="1131813" y="724317"/>
                  <a:pt x="1098001" y="1010662"/>
                  <a:pt x="1095888" y="1022285"/>
                </a:cubicBezTo>
                <a:cubicBezTo>
                  <a:pt x="1094831" y="1028625"/>
                  <a:pt x="1090604" y="1033908"/>
                  <a:pt x="1084265" y="1036021"/>
                </a:cubicBezTo>
                <a:cubicBezTo>
                  <a:pt x="1082152" y="1037078"/>
                  <a:pt x="1080038" y="1037078"/>
                  <a:pt x="1078982" y="1037078"/>
                </a:cubicBezTo>
                <a:close/>
                <a:moveTo>
                  <a:pt x="873996" y="244609"/>
                </a:moveTo>
                <a:cubicBezTo>
                  <a:pt x="859203" y="294270"/>
                  <a:pt x="829618" y="433745"/>
                  <a:pt x="865543" y="604918"/>
                </a:cubicBezTo>
                <a:cubicBezTo>
                  <a:pt x="900412" y="771865"/>
                  <a:pt x="1014527" y="920849"/>
                  <a:pt x="1065245" y="981077"/>
                </a:cubicBezTo>
                <a:cubicBezTo>
                  <a:pt x="1072642" y="895490"/>
                  <a:pt x="1084265" y="680995"/>
                  <a:pt x="1038830" y="512992"/>
                </a:cubicBezTo>
                <a:cubicBezTo>
                  <a:pt x="995508" y="350271"/>
                  <a:pt x="910978" y="272081"/>
                  <a:pt x="873996" y="244609"/>
                </a:cubicBezTo>
                <a:close/>
                <a:moveTo>
                  <a:pt x="1113850" y="1294894"/>
                </a:moveTo>
                <a:cubicBezTo>
                  <a:pt x="1138153" y="1201911"/>
                  <a:pt x="1096944" y="1024398"/>
                  <a:pt x="1094831" y="1018059"/>
                </a:cubicBezTo>
                <a:cubicBezTo>
                  <a:pt x="1070528" y="810960"/>
                  <a:pt x="973319" y="570049"/>
                  <a:pt x="972262" y="566880"/>
                </a:cubicBezTo>
                <a:cubicBezTo>
                  <a:pt x="969093" y="558427"/>
                  <a:pt x="959583" y="554200"/>
                  <a:pt x="951130" y="557370"/>
                </a:cubicBezTo>
                <a:cubicBezTo>
                  <a:pt x="942677" y="560540"/>
                  <a:pt x="938450" y="570049"/>
                  <a:pt x="941621" y="578502"/>
                </a:cubicBezTo>
                <a:cubicBezTo>
                  <a:pt x="942677" y="580616"/>
                  <a:pt x="1038830" y="818356"/>
                  <a:pt x="1062075" y="1022285"/>
                </a:cubicBezTo>
                <a:cubicBezTo>
                  <a:pt x="1062075" y="1024398"/>
                  <a:pt x="1103284" y="1198741"/>
                  <a:pt x="1081095" y="1284328"/>
                </a:cubicBezTo>
                <a:cubicBezTo>
                  <a:pt x="1078982" y="1292781"/>
                  <a:pt x="1084265" y="1302291"/>
                  <a:pt x="1092718" y="1304404"/>
                </a:cubicBezTo>
                <a:cubicBezTo>
                  <a:pt x="1093774" y="1304404"/>
                  <a:pt x="1095888" y="1304404"/>
                  <a:pt x="1096944" y="1304404"/>
                </a:cubicBezTo>
                <a:cubicBezTo>
                  <a:pt x="1105397" y="1307574"/>
                  <a:pt x="1111737" y="1302291"/>
                  <a:pt x="1113850" y="1294894"/>
                </a:cubicBezTo>
                <a:close/>
                <a:moveTo>
                  <a:pt x="792636" y="1553767"/>
                </a:moveTo>
                <a:cubicBezTo>
                  <a:pt x="792636" y="1553767"/>
                  <a:pt x="792636" y="1553767"/>
                  <a:pt x="792636" y="1553767"/>
                </a:cubicBezTo>
                <a:cubicBezTo>
                  <a:pt x="764107" y="1553767"/>
                  <a:pt x="733465" y="1550598"/>
                  <a:pt x="703880" y="1545314"/>
                </a:cubicBezTo>
                <a:cubicBezTo>
                  <a:pt x="466139" y="1501993"/>
                  <a:pt x="341457" y="1369915"/>
                  <a:pt x="337231" y="1364632"/>
                </a:cubicBezTo>
                <a:cubicBezTo>
                  <a:pt x="334061" y="1361462"/>
                  <a:pt x="331948" y="1356179"/>
                  <a:pt x="333004" y="1350896"/>
                </a:cubicBezTo>
                <a:cubicBezTo>
                  <a:pt x="334061" y="1345612"/>
                  <a:pt x="336174" y="1341386"/>
                  <a:pt x="340401" y="1339273"/>
                </a:cubicBezTo>
                <a:cubicBezTo>
                  <a:pt x="344627" y="1336103"/>
                  <a:pt x="461912" y="1262139"/>
                  <a:pt x="679577" y="1269535"/>
                </a:cubicBezTo>
                <a:cubicBezTo>
                  <a:pt x="897242" y="1276932"/>
                  <a:pt x="1062075" y="1412180"/>
                  <a:pt x="1069472" y="1418519"/>
                </a:cubicBezTo>
                <a:cubicBezTo>
                  <a:pt x="1076868" y="1424859"/>
                  <a:pt x="1077925" y="1434369"/>
                  <a:pt x="1071585" y="1441765"/>
                </a:cubicBezTo>
                <a:cubicBezTo>
                  <a:pt x="1066302" y="1444935"/>
                  <a:pt x="975432" y="1553767"/>
                  <a:pt x="792636" y="1553767"/>
                </a:cubicBezTo>
                <a:close/>
                <a:moveTo>
                  <a:pt x="376326" y="1356179"/>
                </a:moveTo>
                <a:cubicBezTo>
                  <a:pt x="415421" y="1391047"/>
                  <a:pt x="529537" y="1479804"/>
                  <a:pt x="709163" y="1512559"/>
                </a:cubicBezTo>
                <a:cubicBezTo>
                  <a:pt x="737691" y="1517842"/>
                  <a:pt x="765164" y="1519956"/>
                  <a:pt x="792636" y="1519956"/>
                </a:cubicBezTo>
                <a:cubicBezTo>
                  <a:pt x="792636" y="1519956"/>
                  <a:pt x="792636" y="1519956"/>
                  <a:pt x="792636" y="1519956"/>
                </a:cubicBezTo>
                <a:cubicBezTo>
                  <a:pt x="924714" y="1519956"/>
                  <a:pt x="1003961" y="1458671"/>
                  <a:pt x="1032490" y="1431199"/>
                </a:cubicBezTo>
                <a:cubicBezTo>
                  <a:pt x="988112" y="1399500"/>
                  <a:pt x="848637" y="1307574"/>
                  <a:pt x="677464" y="1301234"/>
                </a:cubicBezTo>
                <a:cubicBezTo>
                  <a:pt x="518971" y="1295951"/>
                  <a:pt x="416478" y="1337159"/>
                  <a:pt x="376326" y="1356179"/>
                </a:cubicBezTo>
                <a:close/>
                <a:moveTo>
                  <a:pt x="1510085" y="1698525"/>
                </a:moveTo>
                <a:cubicBezTo>
                  <a:pt x="1509028" y="1698525"/>
                  <a:pt x="1506915" y="1698525"/>
                  <a:pt x="1505858" y="1697468"/>
                </a:cubicBezTo>
                <a:cubicBezTo>
                  <a:pt x="1499518" y="1695355"/>
                  <a:pt x="1495292" y="1691129"/>
                  <a:pt x="1494235" y="1684789"/>
                </a:cubicBezTo>
                <a:cubicBezTo>
                  <a:pt x="1492122" y="1673166"/>
                  <a:pt x="1478386" y="1650977"/>
                  <a:pt x="1460423" y="1622448"/>
                </a:cubicBezTo>
                <a:cubicBezTo>
                  <a:pt x="1418158" y="1553767"/>
                  <a:pt x="1346308" y="1439652"/>
                  <a:pt x="1294533" y="1248403"/>
                </a:cubicBezTo>
                <a:cubicBezTo>
                  <a:pt x="1220569" y="969454"/>
                  <a:pt x="1373780" y="702127"/>
                  <a:pt x="1380120" y="691561"/>
                </a:cubicBezTo>
                <a:cubicBezTo>
                  <a:pt x="1382233" y="687335"/>
                  <a:pt x="1386459" y="684165"/>
                  <a:pt x="1391743" y="683108"/>
                </a:cubicBezTo>
                <a:cubicBezTo>
                  <a:pt x="1395969" y="682052"/>
                  <a:pt x="1401252" y="683108"/>
                  <a:pt x="1405479" y="686278"/>
                </a:cubicBezTo>
                <a:cubicBezTo>
                  <a:pt x="1413931" y="692618"/>
                  <a:pt x="1603068" y="853225"/>
                  <a:pt x="1623144" y="1204024"/>
                </a:cubicBezTo>
                <a:cubicBezTo>
                  <a:pt x="1643219" y="1553767"/>
                  <a:pt x="1526990" y="1686902"/>
                  <a:pt x="1522764" y="1692185"/>
                </a:cubicBezTo>
                <a:cubicBezTo>
                  <a:pt x="1518538" y="1696412"/>
                  <a:pt x="1514311" y="1698525"/>
                  <a:pt x="1510085" y="1698525"/>
                </a:cubicBezTo>
                <a:close/>
                <a:moveTo>
                  <a:pt x="1399139" y="726430"/>
                </a:moveTo>
                <a:cubicBezTo>
                  <a:pt x="1366383" y="790884"/>
                  <a:pt x="1267061" y="1014889"/>
                  <a:pt x="1326232" y="1239950"/>
                </a:cubicBezTo>
                <a:cubicBezTo>
                  <a:pt x="1375893" y="1426972"/>
                  <a:pt x="1445630" y="1538975"/>
                  <a:pt x="1487895" y="1605542"/>
                </a:cubicBezTo>
                <a:cubicBezTo>
                  <a:pt x="1498461" y="1622448"/>
                  <a:pt x="1506915" y="1636184"/>
                  <a:pt x="1513254" y="1647807"/>
                </a:cubicBezTo>
                <a:cubicBezTo>
                  <a:pt x="1542840" y="1598146"/>
                  <a:pt x="1604124" y="1462898"/>
                  <a:pt x="1589332" y="1207194"/>
                </a:cubicBezTo>
                <a:cubicBezTo>
                  <a:pt x="1573482" y="928245"/>
                  <a:pt x="1443517" y="771865"/>
                  <a:pt x="1399139" y="726430"/>
                </a:cubicBezTo>
                <a:close/>
                <a:moveTo>
                  <a:pt x="1179361" y="2127515"/>
                </a:moveTo>
                <a:lnTo>
                  <a:pt x="1179361" y="2127515"/>
                </a:lnTo>
                <a:cubicBezTo>
                  <a:pt x="1134983" y="2127515"/>
                  <a:pt x="1087435" y="2123288"/>
                  <a:pt x="1035660" y="2114835"/>
                </a:cubicBezTo>
                <a:cubicBezTo>
                  <a:pt x="797919" y="2076797"/>
                  <a:pt x="606670" y="1962681"/>
                  <a:pt x="598217" y="1957398"/>
                </a:cubicBezTo>
                <a:cubicBezTo>
                  <a:pt x="592934" y="1954228"/>
                  <a:pt x="590821" y="1950002"/>
                  <a:pt x="589764" y="1943662"/>
                </a:cubicBezTo>
                <a:cubicBezTo>
                  <a:pt x="589764" y="1938379"/>
                  <a:pt x="591877" y="1933096"/>
                  <a:pt x="596104" y="1929926"/>
                </a:cubicBezTo>
                <a:cubicBezTo>
                  <a:pt x="601387" y="1925699"/>
                  <a:pt x="728182" y="1833773"/>
                  <a:pt x="989169" y="1824263"/>
                </a:cubicBezTo>
                <a:cubicBezTo>
                  <a:pt x="1253325" y="1815811"/>
                  <a:pt x="1446687" y="2007059"/>
                  <a:pt x="1454084" y="2014456"/>
                </a:cubicBezTo>
                <a:cubicBezTo>
                  <a:pt x="1457253" y="2017626"/>
                  <a:pt x="1459367" y="2021853"/>
                  <a:pt x="1459367" y="2027136"/>
                </a:cubicBezTo>
                <a:cubicBezTo>
                  <a:pt x="1459367" y="2031362"/>
                  <a:pt x="1457253" y="2035588"/>
                  <a:pt x="1454084" y="2038758"/>
                </a:cubicBezTo>
                <a:cubicBezTo>
                  <a:pt x="1386459" y="2098986"/>
                  <a:pt x="1296646" y="2127515"/>
                  <a:pt x="1179361" y="2127515"/>
                </a:cubicBezTo>
                <a:close/>
                <a:moveTo>
                  <a:pt x="639425" y="1942606"/>
                </a:moveTo>
                <a:cubicBezTo>
                  <a:pt x="698597" y="1974304"/>
                  <a:pt x="858147" y="2052494"/>
                  <a:pt x="1040943" y="2082080"/>
                </a:cubicBezTo>
                <a:cubicBezTo>
                  <a:pt x="1090604" y="2090533"/>
                  <a:pt x="1137096" y="2093703"/>
                  <a:pt x="1179361" y="2093703"/>
                </a:cubicBezTo>
                <a:lnTo>
                  <a:pt x="1179361" y="2093703"/>
                </a:lnTo>
                <a:cubicBezTo>
                  <a:pt x="1279741" y="2093703"/>
                  <a:pt x="1357930" y="2071514"/>
                  <a:pt x="1418158" y="2025022"/>
                </a:cubicBezTo>
                <a:cubicBezTo>
                  <a:pt x="1370610" y="1982757"/>
                  <a:pt x="1201550" y="1849622"/>
                  <a:pt x="991281" y="1857019"/>
                </a:cubicBezTo>
                <a:cubicBezTo>
                  <a:pt x="802146" y="1864415"/>
                  <a:pt x="685917" y="1917246"/>
                  <a:pt x="639425" y="1942606"/>
                </a:cubicBezTo>
                <a:close/>
                <a:moveTo>
                  <a:pt x="1920055" y="2353632"/>
                </a:moveTo>
                <a:cubicBezTo>
                  <a:pt x="1918999" y="2353632"/>
                  <a:pt x="1916885" y="2353632"/>
                  <a:pt x="1915828" y="2352576"/>
                </a:cubicBezTo>
                <a:cubicBezTo>
                  <a:pt x="1909489" y="2350463"/>
                  <a:pt x="1905262" y="2345180"/>
                  <a:pt x="1904206" y="2338840"/>
                </a:cubicBezTo>
                <a:cubicBezTo>
                  <a:pt x="1903149" y="2330387"/>
                  <a:pt x="1894696" y="2305028"/>
                  <a:pt x="1884130" y="2276499"/>
                </a:cubicBezTo>
                <a:cubicBezTo>
                  <a:pt x="1852431" y="2188799"/>
                  <a:pt x="1794317" y="2023966"/>
                  <a:pt x="1790090" y="1852792"/>
                </a:cubicBezTo>
                <a:cubicBezTo>
                  <a:pt x="1782694" y="1600259"/>
                  <a:pt x="1838695" y="1365688"/>
                  <a:pt x="1930621" y="1255799"/>
                </a:cubicBezTo>
                <a:cubicBezTo>
                  <a:pt x="1933791" y="1251573"/>
                  <a:pt x="1938018" y="1249459"/>
                  <a:pt x="1943301" y="1249459"/>
                </a:cubicBezTo>
                <a:cubicBezTo>
                  <a:pt x="1943301" y="1249459"/>
                  <a:pt x="1943301" y="1249459"/>
                  <a:pt x="1943301" y="1249459"/>
                </a:cubicBezTo>
                <a:cubicBezTo>
                  <a:pt x="1948584" y="1249459"/>
                  <a:pt x="1952810" y="1251573"/>
                  <a:pt x="1955981" y="1255799"/>
                </a:cubicBezTo>
                <a:cubicBezTo>
                  <a:pt x="1961264" y="1262139"/>
                  <a:pt x="2097568" y="1425916"/>
                  <a:pt x="2145116" y="1725997"/>
                </a:cubicBezTo>
                <a:cubicBezTo>
                  <a:pt x="2192664" y="2028192"/>
                  <a:pt x="1943301" y="2334613"/>
                  <a:pt x="1932735" y="2347293"/>
                </a:cubicBezTo>
                <a:cubicBezTo>
                  <a:pt x="1929565" y="2351520"/>
                  <a:pt x="1924282" y="2353632"/>
                  <a:pt x="1920055" y="2353632"/>
                </a:cubicBezTo>
                <a:close/>
                <a:moveTo>
                  <a:pt x="1942244" y="1293838"/>
                </a:moveTo>
                <a:cubicBezTo>
                  <a:pt x="1861941" y="1403727"/>
                  <a:pt x="1815449" y="1619278"/>
                  <a:pt x="1821789" y="1852792"/>
                </a:cubicBezTo>
                <a:cubicBezTo>
                  <a:pt x="1826015" y="2018683"/>
                  <a:pt x="1884130" y="2180346"/>
                  <a:pt x="1914772" y="2266990"/>
                </a:cubicBezTo>
                <a:cubicBezTo>
                  <a:pt x="1918999" y="2280726"/>
                  <a:pt x="1923225" y="2291292"/>
                  <a:pt x="1927452" y="2301858"/>
                </a:cubicBezTo>
                <a:cubicBezTo>
                  <a:pt x="1985566" y="2222611"/>
                  <a:pt x="2150399" y="1971135"/>
                  <a:pt x="2112361" y="1732337"/>
                </a:cubicBezTo>
                <a:cubicBezTo>
                  <a:pt x="2074322" y="1493540"/>
                  <a:pt x="1977113" y="1341386"/>
                  <a:pt x="1942244" y="1293838"/>
                </a:cubicBezTo>
                <a:close/>
                <a:moveTo>
                  <a:pt x="1520651" y="2750924"/>
                </a:moveTo>
                <a:lnTo>
                  <a:pt x="1520651" y="2750924"/>
                </a:lnTo>
                <a:cubicBezTo>
                  <a:pt x="1455140" y="2750924"/>
                  <a:pt x="1398082" y="2739301"/>
                  <a:pt x="1350534" y="2718168"/>
                </a:cubicBezTo>
                <a:cubicBezTo>
                  <a:pt x="1166682" y="2632582"/>
                  <a:pt x="997622" y="2463522"/>
                  <a:pt x="990225" y="2456125"/>
                </a:cubicBezTo>
                <a:cubicBezTo>
                  <a:pt x="987055" y="2452955"/>
                  <a:pt x="984942" y="2448729"/>
                  <a:pt x="984942" y="2444503"/>
                </a:cubicBezTo>
                <a:cubicBezTo>
                  <a:pt x="984942" y="2440276"/>
                  <a:pt x="987055" y="2436050"/>
                  <a:pt x="990225" y="2432879"/>
                </a:cubicBezTo>
                <a:cubicBezTo>
                  <a:pt x="1019810" y="2404351"/>
                  <a:pt x="1089548" y="2357859"/>
                  <a:pt x="1224796" y="2357859"/>
                </a:cubicBezTo>
                <a:cubicBezTo>
                  <a:pt x="1279741" y="2357859"/>
                  <a:pt x="1342081" y="2366312"/>
                  <a:pt x="1407592" y="2382161"/>
                </a:cubicBezTo>
                <a:cubicBezTo>
                  <a:pt x="1619973" y="2433936"/>
                  <a:pt x="1770014" y="2594544"/>
                  <a:pt x="1819676" y="2647375"/>
                </a:cubicBezTo>
                <a:cubicBezTo>
                  <a:pt x="1826015" y="2654771"/>
                  <a:pt x="1831298" y="2660054"/>
                  <a:pt x="1833412" y="2661111"/>
                </a:cubicBezTo>
                <a:cubicBezTo>
                  <a:pt x="1837639" y="2664281"/>
                  <a:pt x="1839752" y="2670620"/>
                  <a:pt x="1839752" y="2676960"/>
                </a:cubicBezTo>
                <a:cubicBezTo>
                  <a:pt x="1838695" y="2682243"/>
                  <a:pt x="1835525" y="2687526"/>
                  <a:pt x="1829186" y="2689640"/>
                </a:cubicBezTo>
                <a:cubicBezTo>
                  <a:pt x="1822846" y="2690696"/>
                  <a:pt x="1674918" y="2750924"/>
                  <a:pt x="1520651" y="2750924"/>
                </a:cubicBezTo>
                <a:close/>
                <a:moveTo>
                  <a:pt x="1027207" y="2444503"/>
                </a:moveTo>
                <a:cubicBezTo>
                  <a:pt x="1070528" y="2485711"/>
                  <a:pt x="1215286" y="2617789"/>
                  <a:pt x="1365327" y="2687526"/>
                </a:cubicBezTo>
                <a:cubicBezTo>
                  <a:pt x="1407592" y="2707602"/>
                  <a:pt x="1460423" y="2717112"/>
                  <a:pt x="1520651" y="2717112"/>
                </a:cubicBezTo>
                <a:cubicBezTo>
                  <a:pt x="1633710" y="2717112"/>
                  <a:pt x="1746768" y="2682243"/>
                  <a:pt x="1794317" y="2665337"/>
                </a:cubicBezTo>
                <a:cubicBezTo>
                  <a:pt x="1744656" y="2612506"/>
                  <a:pt x="1600954" y="2460352"/>
                  <a:pt x="1401252" y="2412804"/>
                </a:cubicBezTo>
                <a:cubicBezTo>
                  <a:pt x="1337855" y="2398011"/>
                  <a:pt x="1278684" y="2389558"/>
                  <a:pt x="1225852" y="2389558"/>
                </a:cubicBezTo>
                <a:cubicBezTo>
                  <a:pt x="1119133" y="2390614"/>
                  <a:pt x="1058906" y="2421257"/>
                  <a:pt x="1027207" y="2444503"/>
                </a:cubicBezTo>
                <a:close/>
                <a:moveTo>
                  <a:pt x="2181042" y="2791076"/>
                </a:moveTo>
                <a:cubicBezTo>
                  <a:pt x="2178928" y="2791076"/>
                  <a:pt x="2176815" y="2791076"/>
                  <a:pt x="2174702" y="2790019"/>
                </a:cubicBezTo>
                <a:cubicBezTo>
                  <a:pt x="2169418" y="2787906"/>
                  <a:pt x="2166249" y="2783679"/>
                  <a:pt x="2165192" y="2779453"/>
                </a:cubicBezTo>
                <a:cubicBezTo>
                  <a:pt x="2163079" y="2772056"/>
                  <a:pt x="2111304" y="2593487"/>
                  <a:pt x="2187381" y="2355746"/>
                </a:cubicBezTo>
                <a:cubicBezTo>
                  <a:pt x="2263458" y="2119062"/>
                  <a:pt x="2412442" y="2000720"/>
                  <a:pt x="2418782" y="1996493"/>
                </a:cubicBezTo>
                <a:cubicBezTo>
                  <a:pt x="2423008" y="1993323"/>
                  <a:pt x="2429349" y="1992267"/>
                  <a:pt x="2434632" y="1994380"/>
                </a:cubicBezTo>
                <a:cubicBezTo>
                  <a:pt x="2439915" y="1996493"/>
                  <a:pt x="2444141" y="2000720"/>
                  <a:pt x="2445198" y="2006003"/>
                </a:cubicBezTo>
                <a:cubicBezTo>
                  <a:pt x="2447311" y="2017626"/>
                  <a:pt x="2505426" y="2280726"/>
                  <a:pt x="2440971" y="2476201"/>
                </a:cubicBezTo>
                <a:cubicBezTo>
                  <a:pt x="2376517" y="2672733"/>
                  <a:pt x="2197947" y="2784736"/>
                  <a:pt x="2189495" y="2788962"/>
                </a:cubicBezTo>
                <a:cubicBezTo>
                  <a:pt x="2186325" y="2791076"/>
                  <a:pt x="2184211" y="2791076"/>
                  <a:pt x="2181042" y="2791076"/>
                </a:cubicBezTo>
                <a:close/>
                <a:moveTo>
                  <a:pt x="2417725" y="2040872"/>
                </a:moveTo>
                <a:cubicBezTo>
                  <a:pt x="2374404" y="2082080"/>
                  <a:pt x="2274025" y="2190913"/>
                  <a:pt x="2218024" y="2365256"/>
                </a:cubicBezTo>
                <a:cubicBezTo>
                  <a:pt x="2160966" y="2544882"/>
                  <a:pt x="2179985" y="2691753"/>
                  <a:pt x="2191608" y="2746697"/>
                </a:cubicBezTo>
                <a:cubicBezTo>
                  <a:pt x="2239156" y="2711829"/>
                  <a:pt x="2360668" y="2612506"/>
                  <a:pt x="2409272" y="2464578"/>
                </a:cubicBezTo>
                <a:cubicBezTo>
                  <a:pt x="2458934" y="2315594"/>
                  <a:pt x="2430405" y="2114835"/>
                  <a:pt x="2417725" y="2040872"/>
                </a:cubicBezTo>
                <a:close/>
                <a:moveTo>
                  <a:pt x="1285024" y="1559050"/>
                </a:moveTo>
                <a:lnTo>
                  <a:pt x="1292420" y="1543201"/>
                </a:lnTo>
                <a:cubicBezTo>
                  <a:pt x="1206833" y="1465011"/>
                  <a:pt x="1092718" y="1414293"/>
                  <a:pt x="971206" y="1401613"/>
                </a:cubicBezTo>
                <a:cubicBezTo>
                  <a:pt x="877166" y="1392104"/>
                  <a:pt x="774673" y="1385764"/>
                  <a:pt x="773617" y="1385764"/>
                </a:cubicBezTo>
                <a:cubicBezTo>
                  <a:pt x="764107" y="1384707"/>
                  <a:pt x="756711" y="1392104"/>
                  <a:pt x="755654" y="1401613"/>
                </a:cubicBezTo>
                <a:cubicBezTo>
                  <a:pt x="754598" y="1411123"/>
                  <a:pt x="761994" y="1418519"/>
                  <a:pt x="771504" y="1419576"/>
                </a:cubicBezTo>
                <a:cubicBezTo>
                  <a:pt x="772561" y="1419576"/>
                  <a:pt x="873996" y="1425916"/>
                  <a:pt x="966979" y="1435426"/>
                </a:cubicBezTo>
                <a:cubicBezTo>
                  <a:pt x="1081095" y="1447048"/>
                  <a:pt x="1188870" y="1494596"/>
                  <a:pt x="1269174" y="1568560"/>
                </a:cubicBezTo>
                <a:lnTo>
                  <a:pt x="1280797" y="1555881"/>
                </a:lnTo>
                <a:lnTo>
                  <a:pt x="1273400" y="1571730"/>
                </a:lnTo>
                <a:lnTo>
                  <a:pt x="1285024" y="1559050"/>
                </a:lnTo>
                <a:close/>
                <a:moveTo>
                  <a:pt x="1514311" y="1942606"/>
                </a:moveTo>
                <a:cubicBezTo>
                  <a:pt x="1523821" y="1941549"/>
                  <a:pt x="1530160" y="1934153"/>
                  <a:pt x="1530160" y="1924643"/>
                </a:cubicBezTo>
                <a:cubicBezTo>
                  <a:pt x="1522764" y="1818980"/>
                  <a:pt x="1526990" y="1683732"/>
                  <a:pt x="1525934" y="1683732"/>
                </a:cubicBezTo>
                <a:lnTo>
                  <a:pt x="1525934" y="1683732"/>
                </a:lnTo>
                <a:cubicBezTo>
                  <a:pt x="1553406" y="1527352"/>
                  <a:pt x="1491066" y="1198741"/>
                  <a:pt x="1488952" y="1185005"/>
                </a:cubicBezTo>
                <a:cubicBezTo>
                  <a:pt x="1486839" y="1176552"/>
                  <a:pt x="1479442" y="1170213"/>
                  <a:pt x="1469933" y="1172326"/>
                </a:cubicBezTo>
                <a:cubicBezTo>
                  <a:pt x="1461480" y="1174439"/>
                  <a:pt x="1455140" y="1182892"/>
                  <a:pt x="1457253" y="1191345"/>
                </a:cubicBezTo>
                <a:cubicBezTo>
                  <a:pt x="1458310" y="1194515"/>
                  <a:pt x="1520651" y="1528408"/>
                  <a:pt x="1494235" y="1680562"/>
                </a:cubicBezTo>
                <a:cubicBezTo>
                  <a:pt x="1494235" y="1681619"/>
                  <a:pt x="1490009" y="1820037"/>
                  <a:pt x="1497405" y="1926756"/>
                </a:cubicBezTo>
                <a:cubicBezTo>
                  <a:pt x="1498461" y="1935209"/>
                  <a:pt x="1504802" y="1942606"/>
                  <a:pt x="1514311" y="1942606"/>
                </a:cubicBezTo>
                <a:cubicBezTo>
                  <a:pt x="1513254" y="1942606"/>
                  <a:pt x="1514311" y="1942606"/>
                  <a:pt x="1514311" y="1942606"/>
                </a:cubicBezTo>
                <a:close/>
                <a:moveTo>
                  <a:pt x="1686541" y="2226837"/>
                </a:moveTo>
                <a:cubicBezTo>
                  <a:pt x="1693937" y="2221554"/>
                  <a:pt x="1696051" y="2210988"/>
                  <a:pt x="1690767" y="2203592"/>
                </a:cubicBezTo>
                <a:cubicBezTo>
                  <a:pt x="1587218" y="2050382"/>
                  <a:pt x="1453027" y="2012343"/>
                  <a:pt x="1446687" y="2010229"/>
                </a:cubicBezTo>
                <a:cubicBezTo>
                  <a:pt x="1336798" y="1981701"/>
                  <a:pt x="1164568" y="1970078"/>
                  <a:pt x="1157172" y="1969021"/>
                </a:cubicBezTo>
                <a:cubicBezTo>
                  <a:pt x="1146605" y="1969021"/>
                  <a:pt x="1140266" y="1975361"/>
                  <a:pt x="1139209" y="1984871"/>
                </a:cubicBezTo>
                <a:cubicBezTo>
                  <a:pt x="1138153" y="1994380"/>
                  <a:pt x="1145549" y="2001776"/>
                  <a:pt x="1155058" y="2002833"/>
                </a:cubicBezTo>
                <a:cubicBezTo>
                  <a:pt x="1157172" y="2002833"/>
                  <a:pt x="1330458" y="2015512"/>
                  <a:pt x="1438234" y="2042985"/>
                </a:cubicBezTo>
                <a:cubicBezTo>
                  <a:pt x="1439291" y="2042985"/>
                  <a:pt x="1567142" y="2079967"/>
                  <a:pt x="1663295" y="2222611"/>
                </a:cubicBezTo>
                <a:cubicBezTo>
                  <a:pt x="1666465" y="2226837"/>
                  <a:pt x="1671748" y="2230008"/>
                  <a:pt x="1677031" y="2230008"/>
                </a:cubicBezTo>
                <a:cubicBezTo>
                  <a:pt x="1681258" y="2230008"/>
                  <a:pt x="1684428" y="2228951"/>
                  <a:pt x="1686541" y="2226837"/>
                </a:cubicBezTo>
                <a:close/>
                <a:moveTo>
                  <a:pt x="1879904" y="2564958"/>
                </a:moveTo>
                <a:cubicBezTo>
                  <a:pt x="1901036" y="2493107"/>
                  <a:pt x="1934848" y="2342010"/>
                  <a:pt x="1935905" y="2340953"/>
                </a:cubicBezTo>
                <a:cubicBezTo>
                  <a:pt x="1983453" y="2150761"/>
                  <a:pt x="1980283" y="1791508"/>
                  <a:pt x="1980283" y="1776715"/>
                </a:cubicBezTo>
                <a:cubicBezTo>
                  <a:pt x="1980283" y="1767206"/>
                  <a:pt x="1972886" y="1760866"/>
                  <a:pt x="1963377" y="1760866"/>
                </a:cubicBezTo>
                <a:cubicBezTo>
                  <a:pt x="1963377" y="1760866"/>
                  <a:pt x="1963377" y="1760866"/>
                  <a:pt x="1963377" y="1760866"/>
                </a:cubicBezTo>
                <a:cubicBezTo>
                  <a:pt x="1953867" y="1760866"/>
                  <a:pt x="1946471" y="1768262"/>
                  <a:pt x="1946471" y="1777772"/>
                </a:cubicBezTo>
                <a:cubicBezTo>
                  <a:pt x="1946471" y="1780942"/>
                  <a:pt x="1949641" y="2147591"/>
                  <a:pt x="1903149" y="2334613"/>
                </a:cubicBezTo>
                <a:cubicBezTo>
                  <a:pt x="1903149" y="2335670"/>
                  <a:pt x="1868280" y="2486768"/>
                  <a:pt x="1848205" y="2557562"/>
                </a:cubicBezTo>
                <a:cubicBezTo>
                  <a:pt x="1846091" y="2566015"/>
                  <a:pt x="1850318" y="2575524"/>
                  <a:pt x="1859827" y="2577637"/>
                </a:cubicBezTo>
                <a:cubicBezTo>
                  <a:pt x="1860884" y="2577637"/>
                  <a:pt x="1862997" y="2578694"/>
                  <a:pt x="1864054" y="2578694"/>
                </a:cubicBezTo>
                <a:cubicBezTo>
                  <a:pt x="1871451" y="2576581"/>
                  <a:pt x="1877790" y="2572354"/>
                  <a:pt x="1879904" y="2564958"/>
                </a:cubicBezTo>
                <a:close/>
                <a:moveTo>
                  <a:pt x="2023604" y="2879832"/>
                </a:moveTo>
                <a:cubicBezTo>
                  <a:pt x="2031001" y="2875606"/>
                  <a:pt x="2034171" y="2865039"/>
                  <a:pt x="2028887" y="2857643"/>
                </a:cubicBezTo>
                <a:cubicBezTo>
                  <a:pt x="1941188" y="2709715"/>
                  <a:pt x="1834469" y="2660054"/>
                  <a:pt x="1827072" y="2656884"/>
                </a:cubicBezTo>
                <a:cubicBezTo>
                  <a:pt x="1717183" y="2631525"/>
                  <a:pt x="1633710" y="2599827"/>
                  <a:pt x="1572425" y="2576581"/>
                </a:cubicBezTo>
                <a:cubicBezTo>
                  <a:pt x="1549180" y="2568128"/>
                  <a:pt x="1529104" y="2560731"/>
                  <a:pt x="1512198" y="2554391"/>
                </a:cubicBezTo>
                <a:cubicBezTo>
                  <a:pt x="1502688" y="2551222"/>
                  <a:pt x="1494235" y="2556505"/>
                  <a:pt x="1491066" y="2564958"/>
                </a:cubicBezTo>
                <a:cubicBezTo>
                  <a:pt x="1487895" y="2573411"/>
                  <a:pt x="1493178" y="2582920"/>
                  <a:pt x="1501632" y="2586090"/>
                </a:cubicBezTo>
                <a:cubicBezTo>
                  <a:pt x="1518538" y="2591373"/>
                  <a:pt x="1538614" y="2598770"/>
                  <a:pt x="1560803" y="2607223"/>
                </a:cubicBezTo>
                <a:cubicBezTo>
                  <a:pt x="1622087" y="2630468"/>
                  <a:pt x="1706617" y="2662167"/>
                  <a:pt x="1816506" y="2687526"/>
                </a:cubicBezTo>
                <a:cubicBezTo>
                  <a:pt x="1817562" y="2687526"/>
                  <a:pt x="1918999" y="2735075"/>
                  <a:pt x="2000358" y="2873492"/>
                </a:cubicBezTo>
                <a:cubicBezTo>
                  <a:pt x="2003529" y="2878775"/>
                  <a:pt x="2008812" y="2881945"/>
                  <a:pt x="2014095" y="2881945"/>
                </a:cubicBezTo>
                <a:cubicBezTo>
                  <a:pt x="2018321" y="2881945"/>
                  <a:pt x="2020435" y="2880889"/>
                  <a:pt x="2023604" y="2879832"/>
                </a:cubicBezTo>
                <a:close/>
                <a:moveTo>
                  <a:pt x="2100738" y="2984438"/>
                </a:moveTo>
                <a:cubicBezTo>
                  <a:pt x="2113417" y="2872436"/>
                  <a:pt x="2191608" y="2787906"/>
                  <a:pt x="2194778" y="2784736"/>
                </a:cubicBezTo>
                <a:cubicBezTo>
                  <a:pt x="2272968" y="2666394"/>
                  <a:pt x="2289874" y="2489937"/>
                  <a:pt x="2290930" y="2482541"/>
                </a:cubicBezTo>
                <a:cubicBezTo>
                  <a:pt x="2291987" y="2473032"/>
                  <a:pt x="2284591" y="2465635"/>
                  <a:pt x="2276138" y="2464578"/>
                </a:cubicBezTo>
                <a:cubicBezTo>
                  <a:pt x="2267685" y="2463522"/>
                  <a:pt x="2259232" y="2470918"/>
                  <a:pt x="2258175" y="2479371"/>
                </a:cubicBezTo>
                <a:cubicBezTo>
                  <a:pt x="2258175" y="2481485"/>
                  <a:pt x="2241269" y="2655828"/>
                  <a:pt x="2169418" y="2764660"/>
                </a:cubicBezTo>
                <a:cubicBezTo>
                  <a:pt x="2166249" y="2768887"/>
                  <a:pt x="2082776" y="2857643"/>
                  <a:pt x="2069039" y="2981268"/>
                </a:cubicBezTo>
                <a:cubicBezTo>
                  <a:pt x="2067983" y="2990778"/>
                  <a:pt x="2074322" y="2998174"/>
                  <a:pt x="2083832" y="2999231"/>
                </a:cubicBezTo>
                <a:cubicBezTo>
                  <a:pt x="2084888" y="2999231"/>
                  <a:pt x="2084888" y="2999231"/>
                  <a:pt x="2085945" y="2999231"/>
                </a:cubicBezTo>
                <a:cubicBezTo>
                  <a:pt x="2092285" y="2999231"/>
                  <a:pt x="2099681" y="2992891"/>
                  <a:pt x="2100738" y="2984438"/>
                </a:cubicBezTo>
                <a:close/>
                <a:moveTo>
                  <a:pt x="2188438" y="3325728"/>
                </a:moveTo>
                <a:cubicBezTo>
                  <a:pt x="2197947" y="3324671"/>
                  <a:pt x="2203231" y="3316218"/>
                  <a:pt x="2202174" y="3306708"/>
                </a:cubicBezTo>
                <a:cubicBezTo>
                  <a:pt x="2157796" y="3031986"/>
                  <a:pt x="1566086" y="1914077"/>
                  <a:pt x="1180418" y="1377311"/>
                </a:cubicBezTo>
                <a:cubicBezTo>
                  <a:pt x="796863" y="842659"/>
                  <a:pt x="579198" y="632390"/>
                  <a:pt x="577085" y="630277"/>
                </a:cubicBezTo>
                <a:cubicBezTo>
                  <a:pt x="570745" y="623937"/>
                  <a:pt x="560179" y="623937"/>
                  <a:pt x="553839" y="630277"/>
                </a:cubicBezTo>
                <a:cubicBezTo>
                  <a:pt x="547499" y="636617"/>
                  <a:pt x="547499" y="647183"/>
                  <a:pt x="553839" y="653523"/>
                </a:cubicBezTo>
                <a:cubicBezTo>
                  <a:pt x="555952" y="655636"/>
                  <a:pt x="771504" y="864848"/>
                  <a:pt x="1154002" y="1396330"/>
                </a:cubicBezTo>
                <a:cubicBezTo>
                  <a:pt x="1537557" y="1929926"/>
                  <a:pt x="2125041" y="3039382"/>
                  <a:pt x="2169418" y="3310935"/>
                </a:cubicBezTo>
                <a:cubicBezTo>
                  <a:pt x="2170475" y="3319388"/>
                  <a:pt x="2177872" y="3324671"/>
                  <a:pt x="2185268" y="3324671"/>
                </a:cubicBezTo>
                <a:cubicBezTo>
                  <a:pt x="2186325" y="3325728"/>
                  <a:pt x="2187381" y="3325728"/>
                  <a:pt x="2188438" y="3325728"/>
                </a:cubicBezTo>
                <a:close/>
              </a:path>
            </a:pathLst>
          </a:custGeom>
          <a:solidFill>
            <a:srgbClr val="F1E6DF"/>
          </a:solidFill>
          <a:ln w="105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8CE1A2F-AD16-47ED-8382-C1C80598696D}"/>
              </a:ext>
            </a:extLst>
          </p:cNvPr>
          <p:cNvSpPr/>
          <p:nvPr/>
        </p:nvSpPr>
        <p:spPr>
          <a:xfrm>
            <a:off x="7587167" y="5701523"/>
            <a:ext cx="2354187" cy="3456743"/>
          </a:xfrm>
          <a:custGeom>
            <a:avLst/>
            <a:gdLst>
              <a:gd name="connsiteX0" fmla="*/ 1245634 w 2354187"/>
              <a:gd name="connsiteY0" fmla="*/ 1399944 h 3456743"/>
              <a:gd name="connsiteX1" fmla="*/ 1234176 w 2354187"/>
              <a:gd name="connsiteY1" fmla="*/ 1395777 h 3456743"/>
              <a:gd name="connsiteX2" fmla="*/ 1226884 w 2354187"/>
              <a:gd name="connsiteY2" fmla="*/ 1378070 h 3456743"/>
              <a:gd name="connsiteX3" fmla="*/ 1539372 w 2354187"/>
              <a:gd name="connsiteY3" fmla="*/ 659348 h 3456743"/>
              <a:gd name="connsiteX4" fmla="*/ 1994561 w 2354187"/>
              <a:gd name="connsiteY4" fmla="*/ 369777 h 3456743"/>
              <a:gd name="connsiteX5" fmla="*/ 2011228 w 2354187"/>
              <a:gd name="connsiteY5" fmla="*/ 373943 h 3456743"/>
              <a:gd name="connsiteX6" fmla="*/ 2018519 w 2354187"/>
              <a:gd name="connsiteY6" fmla="*/ 389568 h 3456743"/>
              <a:gd name="connsiteX7" fmla="*/ 1783112 w 2354187"/>
              <a:gd name="connsiteY7" fmla="*/ 954128 h 3456743"/>
              <a:gd name="connsiteX8" fmla="*/ 1253967 w 2354187"/>
              <a:gd name="connsiteY8" fmla="*/ 1398902 h 3456743"/>
              <a:gd name="connsiteX9" fmla="*/ 1245634 w 2354187"/>
              <a:gd name="connsiteY9" fmla="*/ 1399944 h 3456743"/>
              <a:gd name="connsiteX10" fmla="*/ 1975812 w 2354187"/>
              <a:gd name="connsiteY10" fmla="*/ 414566 h 3456743"/>
              <a:gd name="connsiteX11" fmla="*/ 1569579 w 2354187"/>
              <a:gd name="connsiteY11" fmla="*/ 682264 h 3456743"/>
              <a:gd name="connsiteX12" fmla="*/ 1270632 w 2354187"/>
              <a:gd name="connsiteY12" fmla="*/ 1345778 h 3456743"/>
              <a:gd name="connsiteX13" fmla="*/ 1749780 w 2354187"/>
              <a:gd name="connsiteY13" fmla="*/ 930171 h 3456743"/>
              <a:gd name="connsiteX14" fmla="*/ 1975812 w 2354187"/>
              <a:gd name="connsiteY14" fmla="*/ 414566 h 3456743"/>
              <a:gd name="connsiteX15" fmla="*/ 1260216 w 2354187"/>
              <a:gd name="connsiteY15" fmla="*/ 1392651 h 3456743"/>
              <a:gd name="connsiteX16" fmla="*/ 1854984 w 2354187"/>
              <a:gd name="connsiteY16" fmla="*/ 595809 h 3456743"/>
              <a:gd name="connsiteX17" fmla="*/ 1850817 w 2354187"/>
              <a:gd name="connsiteY17" fmla="*/ 568727 h 3456743"/>
              <a:gd name="connsiteX18" fmla="*/ 1823735 w 2354187"/>
              <a:gd name="connsiteY18" fmla="*/ 572893 h 3456743"/>
              <a:gd name="connsiteX19" fmla="*/ 1230009 w 2354187"/>
              <a:gd name="connsiteY19" fmla="*/ 1368695 h 3456743"/>
              <a:gd name="connsiteX20" fmla="*/ 1233134 w 2354187"/>
              <a:gd name="connsiteY20" fmla="*/ 1395777 h 3456743"/>
              <a:gd name="connsiteX21" fmla="*/ 1244592 w 2354187"/>
              <a:gd name="connsiteY21" fmla="*/ 1399944 h 3456743"/>
              <a:gd name="connsiteX22" fmla="*/ 1260216 w 2354187"/>
              <a:gd name="connsiteY22" fmla="*/ 1392651 h 3456743"/>
              <a:gd name="connsiteX23" fmla="*/ 1098764 w 2354187"/>
              <a:gd name="connsiteY23" fmla="*/ 1187452 h 3456743"/>
              <a:gd name="connsiteX24" fmla="*/ 1098764 w 2354187"/>
              <a:gd name="connsiteY24" fmla="*/ 1187452 h 3456743"/>
              <a:gd name="connsiteX25" fmla="*/ 1081057 w 2354187"/>
              <a:gd name="connsiteY25" fmla="*/ 1174953 h 3456743"/>
              <a:gd name="connsiteX26" fmla="*/ 936271 w 2354187"/>
              <a:gd name="connsiteY26" fmla="*/ 538520 h 3456743"/>
              <a:gd name="connsiteX27" fmla="*/ 1065432 w 2354187"/>
              <a:gd name="connsiteY27" fmla="*/ 8333 h 3456743"/>
              <a:gd name="connsiteX28" fmla="*/ 1081057 w 2354187"/>
              <a:gd name="connsiteY28" fmla="*/ 0 h 3456743"/>
              <a:gd name="connsiteX29" fmla="*/ 1096681 w 2354187"/>
              <a:gd name="connsiteY29" fmla="*/ 7291 h 3456743"/>
              <a:gd name="connsiteX30" fmla="*/ 1230009 w 2354187"/>
              <a:gd name="connsiteY30" fmla="*/ 376026 h 3456743"/>
              <a:gd name="connsiteX31" fmla="*/ 1116472 w 2354187"/>
              <a:gd name="connsiteY31" fmla="*/ 1174953 h 3456743"/>
              <a:gd name="connsiteX32" fmla="*/ 1098764 w 2354187"/>
              <a:gd name="connsiteY32" fmla="*/ 1187452 h 3456743"/>
              <a:gd name="connsiteX33" fmla="*/ 1082099 w 2354187"/>
              <a:gd name="connsiteY33" fmla="*/ 55206 h 3456743"/>
              <a:gd name="connsiteX34" fmla="*/ 974811 w 2354187"/>
              <a:gd name="connsiteY34" fmla="*/ 537478 h 3456743"/>
              <a:gd name="connsiteX35" fmla="*/ 1099806 w 2354187"/>
              <a:gd name="connsiteY35" fmla="*/ 1110371 h 3456743"/>
              <a:gd name="connsiteX36" fmla="*/ 1192511 w 2354187"/>
              <a:gd name="connsiteY36" fmla="*/ 382276 h 3456743"/>
              <a:gd name="connsiteX37" fmla="*/ 1082099 w 2354187"/>
              <a:gd name="connsiteY37" fmla="*/ 55206 h 3456743"/>
              <a:gd name="connsiteX38" fmla="*/ 1101889 w 2354187"/>
              <a:gd name="connsiteY38" fmla="*/ 1186411 h 3456743"/>
              <a:gd name="connsiteX39" fmla="*/ 1117514 w 2354187"/>
              <a:gd name="connsiteY39" fmla="*/ 1164537 h 3456743"/>
              <a:gd name="connsiteX40" fmla="*/ 1110222 w 2354187"/>
              <a:gd name="connsiteY40" fmla="*/ 227074 h 3456743"/>
              <a:gd name="connsiteX41" fmla="*/ 1092515 w 2354187"/>
              <a:gd name="connsiteY41" fmla="*/ 206242 h 3456743"/>
              <a:gd name="connsiteX42" fmla="*/ 1071682 w 2354187"/>
              <a:gd name="connsiteY42" fmla="*/ 223949 h 3456743"/>
              <a:gd name="connsiteX43" fmla="*/ 1080015 w 2354187"/>
              <a:gd name="connsiteY43" fmla="*/ 1169745 h 3456743"/>
              <a:gd name="connsiteX44" fmla="*/ 1098764 w 2354187"/>
              <a:gd name="connsiteY44" fmla="*/ 1186411 h 3456743"/>
              <a:gd name="connsiteX45" fmla="*/ 1101889 w 2354187"/>
              <a:gd name="connsiteY45" fmla="*/ 1186411 h 3456743"/>
              <a:gd name="connsiteX46" fmla="*/ 1139388 w 2354187"/>
              <a:gd name="connsiteY46" fmla="*/ 2214493 h 3456743"/>
              <a:gd name="connsiteX47" fmla="*/ 1130013 w 2354187"/>
              <a:gd name="connsiteY47" fmla="*/ 2212411 h 3456743"/>
              <a:gd name="connsiteX48" fmla="*/ 1119597 w 2354187"/>
              <a:gd name="connsiteY48" fmla="*/ 2192620 h 3456743"/>
              <a:gd name="connsiteX49" fmla="*/ 1305006 w 2354187"/>
              <a:gd name="connsiteY49" fmla="*/ 1681182 h 3456743"/>
              <a:gd name="connsiteX50" fmla="*/ 1723739 w 2354187"/>
              <a:gd name="connsiteY50" fmla="*/ 1296822 h 3456743"/>
              <a:gd name="connsiteX51" fmla="*/ 1745613 w 2354187"/>
              <a:gd name="connsiteY51" fmla="*/ 1295781 h 3456743"/>
              <a:gd name="connsiteX52" fmla="*/ 1753946 w 2354187"/>
              <a:gd name="connsiteY52" fmla="*/ 1315572 h 3456743"/>
              <a:gd name="connsiteX53" fmla="*/ 1541455 w 2354187"/>
              <a:gd name="connsiteY53" fmla="*/ 1803052 h 3456743"/>
              <a:gd name="connsiteX54" fmla="*/ 1150846 w 2354187"/>
              <a:gd name="connsiteY54" fmla="*/ 2210327 h 3456743"/>
              <a:gd name="connsiteX55" fmla="*/ 1139388 w 2354187"/>
              <a:gd name="connsiteY55" fmla="*/ 2214493 h 3456743"/>
              <a:gd name="connsiteX56" fmla="*/ 1708115 w 2354187"/>
              <a:gd name="connsiteY56" fmla="*/ 1357237 h 3456743"/>
              <a:gd name="connsiteX57" fmla="*/ 1337297 w 2354187"/>
              <a:gd name="connsiteY57" fmla="*/ 1705139 h 3456743"/>
              <a:gd name="connsiteX58" fmla="*/ 1167512 w 2354187"/>
              <a:gd name="connsiteY58" fmla="*/ 2146788 h 3456743"/>
              <a:gd name="connsiteX59" fmla="*/ 1512289 w 2354187"/>
              <a:gd name="connsiteY59" fmla="*/ 1781178 h 3456743"/>
              <a:gd name="connsiteX60" fmla="*/ 1708115 w 2354187"/>
              <a:gd name="connsiteY60" fmla="*/ 1357237 h 3456743"/>
              <a:gd name="connsiteX61" fmla="*/ 1158137 w 2354187"/>
              <a:gd name="connsiteY61" fmla="*/ 2201994 h 3456743"/>
              <a:gd name="connsiteX62" fmla="*/ 1579995 w 2354187"/>
              <a:gd name="connsiteY62" fmla="*/ 1555146 h 3456743"/>
              <a:gd name="connsiteX63" fmla="*/ 1575828 w 2354187"/>
              <a:gd name="connsiteY63" fmla="*/ 1528063 h 3456743"/>
              <a:gd name="connsiteX64" fmla="*/ 1548746 w 2354187"/>
              <a:gd name="connsiteY64" fmla="*/ 1532229 h 3456743"/>
              <a:gd name="connsiteX65" fmla="*/ 1121680 w 2354187"/>
              <a:gd name="connsiteY65" fmla="*/ 2189494 h 3456743"/>
              <a:gd name="connsiteX66" fmla="*/ 1133138 w 2354187"/>
              <a:gd name="connsiteY66" fmla="*/ 2214493 h 3456743"/>
              <a:gd name="connsiteX67" fmla="*/ 1139388 w 2354187"/>
              <a:gd name="connsiteY67" fmla="*/ 2215535 h 3456743"/>
              <a:gd name="connsiteX68" fmla="*/ 1158137 w 2354187"/>
              <a:gd name="connsiteY68" fmla="*/ 2201994 h 3456743"/>
              <a:gd name="connsiteX69" fmla="*/ 1367504 w 2354187"/>
              <a:gd name="connsiteY69" fmla="*/ 2129081 h 3456743"/>
              <a:gd name="connsiteX70" fmla="*/ 1357087 w 2354187"/>
              <a:gd name="connsiteY70" fmla="*/ 2129081 h 3456743"/>
              <a:gd name="connsiteX71" fmla="*/ 1339380 w 2354187"/>
              <a:gd name="connsiteY71" fmla="*/ 2117623 h 3456743"/>
              <a:gd name="connsiteX72" fmla="*/ 1342505 w 2354187"/>
              <a:gd name="connsiteY72" fmla="*/ 2096791 h 3456743"/>
              <a:gd name="connsiteX73" fmla="*/ 1793528 w 2354187"/>
              <a:gd name="connsiteY73" fmla="*/ 1754096 h 3456743"/>
              <a:gd name="connsiteX74" fmla="*/ 2343506 w 2354187"/>
              <a:gd name="connsiteY74" fmla="*/ 1772844 h 3456743"/>
              <a:gd name="connsiteX75" fmla="*/ 2353922 w 2354187"/>
              <a:gd name="connsiteY75" fmla="*/ 1786386 h 3456743"/>
              <a:gd name="connsiteX76" fmla="*/ 2348714 w 2354187"/>
              <a:gd name="connsiteY76" fmla="*/ 1803052 h 3456743"/>
              <a:gd name="connsiteX77" fmla="*/ 1919565 w 2354187"/>
              <a:gd name="connsiteY77" fmla="*/ 2041584 h 3456743"/>
              <a:gd name="connsiteX78" fmla="*/ 1367504 w 2354187"/>
              <a:gd name="connsiteY78" fmla="*/ 2129081 h 3456743"/>
              <a:gd name="connsiteX79" fmla="*/ 2042476 w 2354187"/>
              <a:gd name="connsiteY79" fmla="*/ 1738471 h 3456743"/>
              <a:gd name="connsiteX80" fmla="*/ 1811236 w 2354187"/>
              <a:gd name="connsiteY80" fmla="*/ 1789511 h 3456743"/>
              <a:gd name="connsiteX81" fmla="*/ 1405002 w 2354187"/>
              <a:gd name="connsiteY81" fmla="*/ 2089498 h 3456743"/>
              <a:gd name="connsiteX82" fmla="*/ 1910190 w 2354187"/>
              <a:gd name="connsiteY82" fmla="*/ 2005127 h 3456743"/>
              <a:gd name="connsiteX83" fmla="*/ 2302882 w 2354187"/>
              <a:gd name="connsiteY83" fmla="*/ 1794719 h 3456743"/>
              <a:gd name="connsiteX84" fmla="*/ 2042476 w 2354187"/>
              <a:gd name="connsiteY84" fmla="*/ 1738471 h 3456743"/>
              <a:gd name="connsiteX85" fmla="*/ 1367504 w 2354187"/>
              <a:gd name="connsiteY85" fmla="*/ 2126997 h 3456743"/>
              <a:gd name="connsiteX86" fmla="*/ 2092474 w 2354187"/>
              <a:gd name="connsiteY86" fmla="*/ 1852009 h 3456743"/>
              <a:gd name="connsiteX87" fmla="*/ 2106015 w 2354187"/>
              <a:gd name="connsiteY87" fmla="*/ 1828051 h 3456743"/>
              <a:gd name="connsiteX88" fmla="*/ 2082058 w 2354187"/>
              <a:gd name="connsiteY88" fmla="*/ 1814509 h 3456743"/>
              <a:gd name="connsiteX89" fmla="*/ 1347713 w 2354187"/>
              <a:gd name="connsiteY89" fmla="*/ 2093665 h 3456743"/>
              <a:gd name="connsiteX90" fmla="*/ 1341463 w 2354187"/>
              <a:gd name="connsiteY90" fmla="*/ 2119706 h 3456743"/>
              <a:gd name="connsiteX91" fmla="*/ 1358129 w 2354187"/>
              <a:gd name="connsiteY91" fmla="*/ 2129081 h 3456743"/>
              <a:gd name="connsiteX92" fmla="*/ 1367504 w 2354187"/>
              <a:gd name="connsiteY92" fmla="*/ 2126997 h 3456743"/>
              <a:gd name="connsiteX93" fmla="*/ 743570 w 2354187"/>
              <a:gd name="connsiteY93" fmla="*/ 1834300 h 3456743"/>
              <a:gd name="connsiteX94" fmla="*/ 728988 w 2354187"/>
              <a:gd name="connsiteY94" fmla="*/ 1828051 h 3456743"/>
              <a:gd name="connsiteX95" fmla="*/ 424833 w 2354187"/>
              <a:gd name="connsiteY95" fmla="*/ 1271823 h 3456743"/>
              <a:gd name="connsiteX96" fmla="*/ 494622 w 2354187"/>
              <a:gd name="connsiteY96" fmla="*/ 661432 h 3456743"/>
              <a:gd name="connsiteX97" fmla="*/ 509205 w 2354187"/>
              <a:gd name="connsiteY97" fmla="*/ 648932 h 3456743"/>
              <a:gd name="connsiteX98" fmla="*/ 527954 w 2354187"/>
              <a:gd name="connsiteY98" fmla="*/ 656223 h 3456743"/>
              <a:gd name="connsiteX99" fmla="*/ 812318 w 2354187"/>
              <a:gd name="connsiteY99" fmla="*/ 1271823 h 3456743"/>
              <a:gd name="connsiteX100" fmla="*/ 761278 w 2354187"/>
              <a:gd name="connsiteY100" fmla="*/ 1822843 h 3456743"/>
              <a:gd name="connsiteX101" fmla="*/ 746695 w 2354187"/>
              <a:gd name="connsiteY101" fmla="*/ 1834300 h 3456743"/>
              <a:gd name="connsiteX102" fmla="*/ 743570 w 2354187"/>
              <a:gd name="connsiteY102" fmla="*/ 1834300 h 3456743"/>
              <a:gd name="connsiteX103" fmla="*/ 518580 w 2354187"/>
              <a:gd name="connsiteY103" fmla="*/ 710388 h 3456743"/>
              <a:gd name="connsiteX104" fmla="*/ 461290 w 2354187"/>
              <a:gd name="connsiteY104" fmla="*/ 1264532 h 3456743"/>
              <a:gd name="connsiteX105" fmla="*/ 736279 w 2354187"/>
              <a:gd name="connsiteY105" fmla="*/ 1777011 h 3456743"/>
              <a:gd name="connsiteX106" fmla="*/ 772736 w 2354187"/>
              <a:gd name="connsiteY106" fmla="*/ 1278073 h 3456743"/>
              <a:gd name="connsiteX107" fmla="*/ 518580 w 2354187"/>
              <a:gd name="connsiteY107" fmla="*/ 710388 h 3456743"/>
              <a:gd name="connsiteX108" fmla="*/ 745654 w 2354187"/>
              <a:gd name="connsiteY108" fmla="*/ 1834300 h 3456743"/>
              <a:gd name="connsiteX109" fmla="*/ 762320 w 2354187"/>
              <a:gd name="connsiteY109" fmla="*/ 1813468 h 3456743"/>
              <a:gd name="connsiteX110" fmla="*/ 613367 w 2354187"/>
              <a:gd name="connsiteY110" fmla="*/ 940587 h 3456743"/>
              <a:gd name="connsiteX111" fmla="*/ 590452 w 2354187"/>
              <a:gd name="connsiteY111" fmla="*/ 924963 h 3456743"/>
              <a:gd name="connsiteX112" fmla="*/ 574827 w 2354187"/>
              <a:gd name="connsiteY112" fmla="*/ 947878 h 3456743"/>
              <a:gd name="connsiteX113" fmla="*/ 723780 w 2354187"/>
              <a:gd name="connsiteY113" fmla="*/ 1817635 h 3456743"/>
              <a:gd name="connsiteX114" fmla="*/ 742529 w 2354187"/>
              <a:gd name="connsiteY114" fmla="*/ 1835342 h 3456743"/>
              <a:gd name="connsiteX115" fmla="*/ 745654 w 2354187"/>
              <a:gd name="connsiteY115" fmla="*/ 1834300 h 3456743"/>
              <a:gd name="connsiteX116" fmla="*/ 639408 w 2354187"/>
              <a:gd name="connsiteY116" fmla="*/ 2031168 h 3456743"/>
              <a:gd name="connsiteX117" fmla="*/ 635241 w 2354187"/>
              <a:gd name="connsiteY117" fmla="*/ 2030126 h 3456743"/>
              <a:gd name="connsiteX118" fmla="*/ 214425 w 2354187"/>
              <a:gd name="connsiteY118" fmla="*/ 1768679 h 3456743"/>
              <a:gd name="connsiteX119" fmla="*/ 892 w 2354187"/>
              <a:gd name="connsiteY119" fmla="*/ 1338487 h 3456743"/>
              <a:gd name="connsiteX120" fmla="*/ 9225 w 2354187"/>
              <a:gd name="connsiteY120" fmla="*/ 1324946 h 3456743"/>
              <a:gd name="connsiteX121" fmla="*/ 24850 w 2354187"/>
              <a:gd name="connsiteY121" fmla="*/ 1321822 h 3456743"/>
              <a:gd name="connsiteX122" fmla="*/ 444624 w 2354187"/>
              <a:gd name="connsiteY122" fmla="*/ 1561395 h 3456743"/>
              <a:gd name="connsiteX123" fmla="*/ 659199 w 2354187"/>
              <a:gd name="connsiteY123" fmla="*/ 2006168 h 3456743"/>
              <a:gd name="connsiteX124" fmla="*/ 653991 w 2354187"/>
              <a:gd name="connsiteY124" fmla="*/ 2023877 h 3456743"/>
              <a:gd name="connsiteX125" fmla="*/ 639408 w 2354187"/>
              <a:gd name="connsiteY125" fmla="*/ 2031168 h 3456743"/>
              <a:gd name="connsiteX126" fmla="*/ 39432 w 2354187"/>
              <a:gd name="connsiteY126" fmla="*/ 1366611 h 3456743"/>
              <a:gd name="connsiteX127" fmla="*/ 240466 w 2354187"/>
              <a:gd name="connsiteY127" fmla="*/ 1740554 h 3456743"/>
              <a:gd name="connsiteX128" fmla="*/ 612326 w 2354187"/>
              <a:gd name="connsiteY128" fmla="*/ 1982212 h 3456743"/>
              <a:gd name="connsiteX129" fmla="*/ 415459 w 2354187"/>
              <a:gd name="connsiteY129" fmla="*/ 1587436 h 3456743"/>
              <a:gd name="connsiteX130" fmla="*/ 39432 w 2354187"/>
              <a:gd name="connsiteY130" fmla="*/ 1366611 h 3456743"/>
              <a:gd name="connsiteX131" fmla="*/ 652949 w 2354187"/>
              <a:gd name="connsiteY131" fmla="*/ 2025960 h 3456743"/>
              <a:gd name="connsiteX132" fmla="*/ 653991 w 2354187"/>
              <a:gd name="connsiteY132" fmla="*/ 1998878 h 3456743"/>
              <a:gd name="connsiteX133" fmla="*/ 233174 w 2354187"/>
              <a:gd name="connsiteY133" fmla="*/ 1545771 h 3456743"/>
              <a:gd name="connsiteX134" fmla="*/ 206092 w 2354187"/>
              <a:gd name="connsiteY134" fmla="*/ 1545771 h 3456743"/>
              <a:gd name="connsiteX135" fmla="*/ 206092 w 2354187"/>
              <a:gd name="connsiteY135" fmla="*/ 1572853 h 3456743"/>
              <a:gd name="connsiteX136" fmla="*/ 624825 w 2354187"/>
              <a:gd name="connsiteY136" fmla="*/ 2023877 h 3456743"/>
              <a:gd name="connsiteX137" fmla="*/ 639408 w 2354187"/>
              <a:gd name="connsiteY137" fmla="*/ 2030126 h 3456743"/>
              <a:gd name="connsiteX138" fmla="*/ 652949 w 2354187"/>
              <a:gd name="connsiteY138" fmla="*/ 2025960 h 3456743"/>
              <a:gd name="connsiteX139" fmla="*/ 1467500 w 2354187"/>
              <a:gd name="connsiteY139" fmla="*/ 2723848 h 3456743"/>
              <a:gd name="connsiteX140" fmla="*/ 1459167 w 2354187"/>
              <a:gd name="connsiteY140" fmla="*/ 2723848 h 3456743"/>
              <a:gd name="connsiteX141" fmla="*/ 1000852 w 2354187"/>
              <a:gd name="connsiteY141" fmla="*/ 2606144 h 3456743"/>
              <a:gd name="connsiteX142" fmla="*/ 989394 w 2354187"/>
              <a:gd name="connsiteY142" fmla="*/ 2590520 h 3456743"/>
              <a:gd name="connsiteX143" fmla="*/ 997727 w 2354187"/>
              <a:gd name="connsiteY143" fmla="*/ 2572812 h 3456743"/>
              <a:gd name="connsiteX144" fmla="*/ 1556038 w 2354187"/>
              <a:gd name="connsiteY144" fmla="*/ 2369696 h 3456743"/>
              <a:gd name="connsiteX145" fmla="*/ 2011228 w 2354187"/>
              <a:gd name="connsiteY145" fmla="*/ 2542605 h 3456743"/>
              <a:gd name="connsiteX146" fmla="*/ 2017477 w 2354187"/>
              <a:gd name="connsiteY146" fmla="*/ 2560313 h 3456743"/>
              <a:gd name="connsiteX147" fmla="*/ 2006019 w 2354187"/>
              <a:gd name="connsiteY147" fmla="*/ 2574895 h 3456743"/>
              <a:gd name="connsiteX148" fmla="*/ 1467500 w 2354187"/>
              <a:gd name="connsiteY148" fmla="*/ 2723848 h 3456743"/>
              <a:gd name="connsiteX149" fmla="*/ 1048766 w 2354187"/>
              <a:gd name="connsiteY149" fmla="*/ 2584270 h 3456743"/>
              <a:gd name="connsiteX150" fmla="*/ 1460208 w 2354187"/>
              <a:gd name="connsiteY150" fmla="*/ 2684266 h 3456743"/>
              <a:gd name="connsiteX151" fmla="*/ 1468541 w 2354187"/>
              <a:gd name="connsiteY151" fmla="*/ 2684266 h 3456743"/>
              <a:gd name="connsiteX152" fmla="*/ 1961230 w 2354187"/>
              <a:gd name="connsiteY152" fmla="*/ 2550939 h 3456743"/>
              <a:gd name="connsiteX153" fmla="*/ 1554996 w 2354187"/>
              <a:gd name="connsiteY153" fmla="*/ 2407194 h 3456743"/>
              <a:gd name="connsiteX154" fmla="*/ 1048766 w 2354187"/>
              <a:gd name="connsiteY154" fmla="*/ 2584270 h 3456743"/>
              <a:gd name="connsiteX155" fmla="*/ 1012310 w 2354187"/>
              <a:gd name="connsiteY155" fmla="*/ 2607187 h 3456743"/>
              <a:gd name="connsiteX156" fmla="*/ 1754988 w 2354187"/>
              <a:gd name="connsiteY156" fmla="*/ 2549897 h 3456743"/>
              <a:gd name="connsiteX157" fmla="*/ 1773737 w 2354187"/>
              <a:gd name="connsiteY157" fmla="*/ 2530106 h 3456743"/>
              <a:gd name="connsiteX158" fmla="*/ 1753946 w 2354187"/>
              <a:gd name="connsiteY158" fmla="*/ 2511356 h 3456743"/>
              <a:gd name="connsiteX159" fmla="*/ 1005018 w 2354187"/>
              <a:gd name="connsiteY159" fmla="*/ 2569687 h 3456743"/>
              <a:gd name="connsiteX160" fmla="*/ 989394 w 2354187"/>
              <a:gd name="connsiteY160" fmla="*/ 2592604 h 3456743"/>
              <a:gd name="connsiteX161" fmla="*/ 1008143 w 2354187"/>
              <a:gd name="connsiteY161" fmla="*/ 2608228 h 3456743"/>
              <a:gd name="connsiteX162" fmla="*/ 1012310 w 2354187"/>
              <a:gd name="connsiteY162" fmla="*/ 2607187 h 3456743"/>
              <a:gd name="connsiteX163" fmla="*/ 209217 w 2354187"/>
              <a:gd name="connsiteY163" fmla="*/ 3447777 h 3456743"/>
              <a:gd name="connsiteX164" fmla="*/ 217550 w 2354187"/>
              <a:gd name="connsiteY164" fmla="*/ 3433194 h 3456743"/>
              <a:gd name="connsiteX165" fmla="*/ 491497 w 2354187"/>
              <a:gd name="connsiteY165" fmla="*/ 2895716 h 3456743"/>
              <a:gd name="connsiteX166" fmla="*/ 941479 w 2354187"/>
              <a:gd name="connsiteY166" fmla="*/ 1937421 h 3456743"/>
              <a:gd name="connsiteX167" fmla="*/ 1262299 w 2354187"/>
              <a:gd name="connsiteY167" fmla="*/ 1390569 h 3456743"/>
              <a:gd name="connsiteX168" fmla="*/ 1257091 w 2354187"/>
              <a:gd name="connsiteY168" fmla="*/ 1363487 h 3456743"/>
              <a:gd name="connsiteX169" fmla="*/ 1230009 w 2354187"/>
              <a:gd name="connsiteY169" fmla="*/ 1368695 h 3456743"/>
              <a:gd name="connsiteX170" fmla="*/ 906064 w 2354187"/>
              <a:gd name="connsiteY170" fmla="*/ 1919714 h 3456743"/>
              <a:gd name="connsiteX171" fmla="*/ 455040 w 2354187"/>
              <a:gd name="connsiteY171" fmla="*/ 2881133 h 3456743"/>
              <a:gd name="connsiteX172" fmla="*/ 183176 w 2354187"/>
              <a:gd name="connsiteY172" fmla="*/ 3413403 h 3456743"/>
              <a:gd name="connsiteX173" fmla="*/ 174843 w 2354187"/>
              <a:gd name="connsiteY173" fmla="*/ 3427986 h 3456743"/>
              <a:gd name="connsiteX174" fmla="*/ 182135 w 2354187"/>
              <a:gd name="connsiteY174" fmla="*/ 3454026 h 3456743"/>
              <a:gd name="connsiteX175" fmla="*/ 191509 w 2354187"/>
              <a:gd name="connsiteY175" fmla="*/ 3456110 h 3456743"/>
              <a:gd name="connsiteX176" fmla="*/ 209217 w 2354187"/>
              <a:gd name="connsiteY176" fmla="*/ 3447777 h 3456743"/>
              <a:gd name="connsiteX177" fmla="*/ 921688 w 2354187"/>
              <a:gd name="connsiteY177" fmla="*/ 1973878 h 3456743"/>
              <a:gd name="connsiteX178" fmla="*/ 1117514 w 2354187"/>
              <a:gd name="connsiteY178" fmla="*/ 1171828 h 3456743"/>
              <a:gd name="connsiteX179" fmla="*/ 1102931 w 2354187"/>
              <a:gd name="connsiteY179" fmla="*/ 1148912 h 3456743"/>
              <a:gd name="connsiteX180" fmla="*/ 1080015 w 2354187"/>
              <a:gd name="connsiteY180" fmla="*/ 1163494 h 3456743"/>
              <a:gd name="connsiteX181" fmla="*/ 884190 w 2354187"/>
              <a:gd name="connsiteY181" fmla="*/ 1963462 h 3456743"/>
              <a:gd name="connsiteX182" fmla="*/ 897731 w 2354187"/>
              <a:gd name="connsiteY182" fmla="*/ 1987420 h 3456743"/>
              <a:gd name="connsiteX183" fmla="*/ 902939 w 2354187"/>
              <a:gd name="connsiteY183" fmla="*/ 1988461 h 3456743"/>
              <a:gd name="connsiteX184" fmla="*/ 921688 w 2354187"/>
              <a:gd name="connsiteY184" fmla="*/ 1973878 h 3456743"/>
              <a:gd name="connsiteX185" fmla="*/ 461290 w 2354187"/>
              <a:gd name="connsiteY185" fmla="*/ 2965504 h 3456743"/>
              <a:gd name="connsiteX186" fmla="*/ 751903 w 2354187"/>
              <a:gd name="connsiteY186" fmla="*/ 2649893 h 3456743"/>
              <a:gd name="connsiteX187" fmla="*/ 1155012 w 2354187"/>
              <a:gd name="connsiteY187" fmla="*/ 2206161 h 3456743"/>
              <a:gd name="connsiteX188" fmla="*/ 1149804 w 2354187"/>
              <a:gd name="connsiteY188" fmla="*/ 2179078 h 3456743"/>
              <a:gd name="connsiteX189" fmla="*/ 1122722 w 2354187"/>
              <a:gd name="connsiteY189" fmla="*/ 2184286 h 3456743"/>
              <a:gd name="connsiteX190" fmla="*/ 725863 w 2354187"/>
              <a:gd name="connsiteY190" fmla="*/ 2620727 h 3456743"/>
              <a:gd name="connsiteX191" fmla="*/ 424833 w 2354187"/>
              <a:gd name="connsiteY191" fmla="*/ 2949880 h 3456743"/>
              <a:gd name="connsiteX192" fmla="*/ 435250 w 2354187"/>
              <a:gd name="connsiteY192" fmla="*/ 2974879 h 3456743"/>
              <a:gd name="connsiteX193" fmla="*/ 442541 w 2354187"/>
              <a:gd name="connsiteY193" fmla="*/ 2976963 h 3456743"/>
              <a:gd name="connsiteX194" fmla="*/ 461290 w 2354187"/>
              <a:gd name="connsiteY194" fmla="*/ 2965504 h 3456743"/>
              <a:gd name="connsiteX195" fmla="*/ 824817 w 2354187"/>
              <a:gd name="connsiteY195" fmla="*/ 2587395 h 3456743"/>
              <a:gd name="connsiteX196" fmla="*/ 951895 w 2354187"/>
              <a:gd name="connsiteY196" fmla="*/ 2472817 h 3456743"/>
              <a:gd name="connsiteX197" fmla="*/ 1126888 w 2354187"/>
              <a:gd name="connsiteY197" fmla="*/ 2314489 h 3456743"/>
              <a:gd name="connsiteX198" fmla="*/ 1380003 w 2354187"/>
              <a:gd name="connsiteY198" fmla="*/ 2115539 h 3456743"/>
              <a:gd name="connsiteX199" fmla="*/ 1384170 w 2354187"/>
              <a:gd name="connsiteY199" fmla="*/ 2088457 h 3456743"/>
              <a:gd name="connsiteX200" fmla="*/ 1357087 w 2354187"/>
              <a:gd name="connsiteY200" fmla="*/ 2084290 h 3456743"/>
              <a:gd name="connsiteX201" fmla="*/ 1098764 w 2354187"/>
              <a:gd name="connsiteY201" fmla="*/ 2287407 h 3456743"/>
              <a:gd name="connsiteX202" fmla="*/ 926896 w 2354187"/>
              <a:gd name="connsiteY202" fmla="*/ 2443651 h 3456743"/>
              <a:gd name="connsiteX203" fmla="*/ 792527 w 2354187"/>
              <a:gd name="connsiteY203" fmla="*/ 2568646 h 3456743"/>
              <a:gd name="connsiteX204" fmla="*/ 800860 w 2354187"/>
              <a:gd name="connsiteY204" fmla="*/ 2595728 h 3456743"/>
              <a:gd name="connsiteX205" fmla="*/ 810234 w 2354187"/>
              <a:gd name="connsiteY205" fmla="*/ 2597812 h 3456743"/>
              <a:gd name="connsiteX206" fmla="*/ 824817 w 2354187"/>
              <a:gd name="connsiteY206" fmla="*/ 2587395 h 3456743"/>
              <a:gd name="connsiteX207" fmla="*/ 639408 w 2354187"/>
              <a:gd name="connsiteY207" fmla="*/ 2763430 h 3456743"/>
              <a:gd name="connsiteX208" fmla="*/ 1057099 w 2354187"/>
              <a:gd name="connsiteY208" fmla="*/ 2599894 h 3456743"/>
              <a:gd name="connsiteX209" fmla="*/ 1075849 w 2354187"/>
              <a:gd name="connsiteY209" fmla="*/ 2580103 h 3456743"/>
              <a:gd name="connsiteX210" fmla="*/ 1056058 w 2354187"/>
              <a:gd name="connsiteY210" fmla="*/ 2561355 h 3456743"/>
              <a:gd name="connsiteX211" fmla="*/ 613367 w 2354187"/>
              <a:gd name="connsiteY211" fmla="*/ 2735306 h 3456743"/>
              <a:gd name="connsiteX212" fmla="*/ 613367 w 2354187"/>
              <a:gd name="connsiteY212" fmla="*/ 2762388 h 3456743"/>
              <a:gd name="connsiteX213" fmla="*/ 626909 w 2354187"/>
              <a:gd name="connsiteY213" fmla="*/ 2767596 h 3456743"/>
              <a:gd name="connsiteX214" fmla="*/ 639408 w 2354187"/>
              <a:gd name="connsiteY214" fmla="*/ 2763430 h 3456743"/>
              <a:gd name="connsiteX215" fmla="*/ 672740 w 2354187"/>
              <a:gd name="connsiteY215" fmla="*/ 2489482 h 3456743"/>
              <a:gd name="connsiteX216" fmla="*/ 717530 w 2354187"/>
              <a:gd name="connsiteY216" fmla="*/ 2044709 h 3456743"/>
              <a:gd name="connsiteX217" fmla="*/ 783152 w 2354187"/>
              <a:gd name="connsiteY217" fmla="*/ 1760345 h 3456743"/>
              <a:gd name="connsiteX218" fmla="*/ 772736 w 2354187"/>
              <a:gd name="connsiteY218" fmla="*/ 1735346 h 3456743"/>
              <a:gd name="connsiteX219" fmla="*/ 747737 w 2354187"/>
              <a:gd name="connsiteY219" fmla="*/ 1745762 h 3456743"/>
              <a:gd name="connsiteX220" fmla="*/ 678990 w 2354187"/>
              <a:gd name="connsiteY220" fmla="*/ 2042625 h 3456743"/>
              <a:gd name="connsiteX221" fmla="*/ 635241 w 2354187"/>
              <a:gd name="connsiteY221" fmla="*/ 2482192 h 3456743"/>
              <a:gd name="connsiteX222" fmla="*/ 649824 w 2354187"/>
              <a:gd name="connsiteY222" fmla="*/ 2505107 h 3456743"/>
              <a:gd name="connsiteX223" fmla="*/ 653991 w 2354187"/>
              <a:gd name="connsiteY223" fmla="*/ 2505107 h 3456743"/>
              <a:gd name="connsiteX224" fmla="*/ 672740 w 2354187"/>
              <a:gd name="connsiteY224" fmla="*/ 2489482 h 3456743"/>
              <a:gd name="connsiteX225" fmla="*/ 695656 w 2354187"/>
              <a:gd name="connsiteY225" fmla="*/ 2330113 h 3456743"/>
              <a:gd name="connsiteX226" fmla="*/ 640450 w 2354187"/>
              <a:gd name="connsiteY226" fmla="*/ 1986377 h 3456743"/>
              <a:gd name="connsiteX227" fmla="*/ 615451 w 2354187"/>
              <a:gd name="connsiteY227" fmla="*/ 1975961 h 3456743"/>
              <a:gd name="connsiteX228" fmla="*/ 605034 w 2354187"/>
              <a:gd name="connsiteY228" fmla="*/ 2000960 h 3456743"/>
              <a:gd name="connsiteX229" fmla="*/ 658157 w 2354187"/>
              <a:gd name="connsiteY229" fmla="*/ 2322823 h 3456743"/>
              <a:gd name="connsiteX230" fmla="*/ 674823 w 2354187"/>
              <a:gd name="connsiteY230" fmla="*/ 2344696 h 3456743"/>
              <a:gd name="connsiteX231" fmla="*/ 677948 w 2354187"/>
              <a:gd name="connsiteY231" fmla="*/ 2344696 h 3456743"/>
              <a:gd name="connsiteX232" fmla="*/ 695656 w 2354187"/>
              <a:gd name="connsiteY232" fmla="*/ 2330113 h 345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2354187" h="3456743">
                <a:moveTo>
                  <a:pt x="1245634" y="1399944"/>
                </a:moveTo>
                <a:cubicBezTo>
                  <a:pt x="1241467" y="1399944"/>
                  <a:pt x="1237300" y="1398902"/>
                  <a:pt x="1234176" y="1395777"/>
                </a:cubicBezTo>
                <a:cubicBezTo>
                  <a:pt x="1228967" y="1391610"/>
                  <a:pt x="1225843" y="1384319"/>
                  <a:pt x="1226884" y="1378070"/>
                </a:cubicBezTo>
                <a:cubicBezTo>
                  <a:pt x="1227926" y="1373903"/>
                  <a:pt x="1284174" y="998918"/>
                  <a:pt x="1539372" y="659348"/>
                </a:cubicBezTo>
                <a:cubicBezTo>
                  <a:pt x="1703948" y="440607"/>
                  <a:pt x="1982062" y="371860"/>
                  <a:pt x="1994561" y="369777"/>
                </a:cubicBezTo>
                <a:cubicBezTo>
                  <a:pt x="2000811" y="368735"/>
                  <a:pt x="2007061" y="369777"/>
                  <a:pt x="2011228" y="373943"/>
                </a:cubicBezTo>
                <a:cubicBezTo>
                  <a:pt x="2015394" y="378110"/>
                  <a:pt x="2018519" y="383318"/>
                  <a:pt x="2018519" y="389568"/>
                </a:cubicBezTo>
                <a:cubicBezTo>
                  <a:pt x="2017477" y="399984"/>
                  <a:pt x="2001853" y="647891"/>
                  <a:pt x="1783112" y="954128"/>
                </a:cubicBezTo>
                <a:cubicBezTo>
                  <a:pt x="1565412" y="1259324"/>
                  <a:pt x="1266466" y="1393694"/>
                  <a:pt x="1253967" y="1398902"/>
                </a:cubicBezTo>
                <a:cubicBezTo>
                  <a:pt x="1250842" y="1399944"/>
                  <a:pt x="1247717" y="1399944"/>
                  <a:pt x="1245634" y="1399944"/>
                </a:cubicBezTo>
                <a:close/>
                <a:moveTo>
                  <a:pt x="1975812" y="414566"/>
                </a:moveTo>
                <a:cubicBezTo>
                  <a:pt x="1902898" y="437482"/>
                  <a:pt x="1696657" y="513521"/>
                  <a:pt x="1569579" y="682264"/>
                </a:cubicBezTo>
                <a:cubicBezTo>
                  <a:pt x="1366462" y="952045"/>
                  <a:pt x="1292507" y="1244741"/>
                  <a:pt x="1270632" y="1345778"/>
                </a:cubicBezTo>
                <a:cubicBezTo>
                  <a:pt x="1355004" y="1300989"/>
                  <a:pt x="1581037" y="1167661"/>
                  <a:pt x="1749780" y="930171"/>
                </a:cubicBezTo>
                <a:cubicBezTo>
                  <a:pt x="1920606" y="692680"/>
                  <a:pt x="1965396" y="486439"/>
                  <a:pt x="1975812" y="414566"/>
                </a:cubicBezTo>
                <a:close/>
                <a:moveTo>
                  <a:pt x="1260216" y="1392651"/>
                </a:moveTo>
                <a:cubicBezTo>
                  <a:pt x="1437292" y="1164537"/>
                  <a:pt x="1850817" y="601017"/>
                  <a:pt x="1854984" y="595809"/>
                </a:cubicBezTo>
                <a:cubicBezTo>
                  <a:pt x="1861233" y="587476"/>
                  <a:pt x="1859150" y="574977"/>
                  <a:pt x="1850817" y="568727"/>
                </a:cubicBezTo>
                <a:cubicBezTo>
                  <a:pt x="1842484" y="562477"/>
                  <a:pt x="1829985" y="564561"/>
                  <a:pt x="1823735" y="572893"/>
                </a:cubicBezTo>
                <a:cubicBezTo>
                  <a:pt x="1819569" y="578102"/>
                  <a:pt x="1406044" y="1141620"/>
                  <a:pt x="1230009" y="1368695"/>
                </a:cubicBezTo>
                <a:cubicBezTo>
                  <a:pt x="1223759" y="1377027"/>
                  <a:pt x="1224801" y="1389527"/>
                  <a:pt x="1233134" y="1395777"/>
                </a:cubicBezTo>
                <a:cubicBezTo>
                  <a:pt x="1236259" y="1398902"/>
                  <a:pt x="1240425" y="1399944"/>
                  <a:pt x="1244592" y="1399944"/>
                </a:cubicBezTo>
                <a:cubicBezTo>
                  <a:pt x="1250842" y="1399944"/>
                  <a:pt x="1257091" y="1397860"/>
                  <a:pt x="1260216" y="1392651"/>
                </a:cubicBezTo>
                <a:close/>
                <a:moveTo>
                  <a:pt x="1098764" y="1187452"/>
                </a:moveTo>
                <a:cubicBezTo>
                  <a:pt x="1098764" y="1187452"/>
                  <a:pt x="1098764" y="1187452"/>
                  <a:pt x="1098764" y="1187452"/>
                </a:cubicBezTo>
                <a:cubicBezTo>
                  <a:pt x="1090431" y="1187452"/>
                  <a:pt x="1083140" y="1182244"/>
                  <a:pt x="1081057" y="1174953"/>
                </a:cubicBezTo>
                <a:cubicBezTo>
                  <a:pt x="1075849" y="1159329"/>
                  <a:pt x="941479" y="789552"/>
                  <a:pt x="936271" y="538520"/>
                </a:cubicBezTo>
                <a:cubicBezTo>
                  <a:pt x="931063" y="289571"/>
                  <a:pt x="1011268" y="85413"/>
                  <a:pt x="1065432" y="8333"/>
                </a:cubicBezTo>
                <a:cubicBezTo>
                  <a:pt x="1068557" y="3125"/>
                  <a:pt x="1074807" y="0"/>
                  <a:pt x="1081057" y="0"/>
                </a:cubicBezTo>
                <a:cubicBezTo>
                  <a:pt x="1087307" y="0"/>
                  <a:pt x="1092515" y="3125"/>
                  <a:pt x="1096681" y="7291"/>
                </a:cubicBezTo>
                <a:cubicBezTo>
                  <a:pt x="1099806" y="11458"/>
                  <a:pt x="1186261" y="123954"/>
                  <a:pt x="1230009" y="376026"/>
                </a:cubicBezTo>
                <a:cubicBezTo>
                  <a:pt x="1276882" y="639558"/>
                  <a:pt x="1185219" y="1005168"/>
                  <a:pt x="1116472" y="1174953"/>
                </a:cubicBezTo>
                <a:cubicBezTo>
                  <a:pt x="1114389" y="1182244"/>
                  <a:pt x="1107097" y="1187452"/>
                  <a:pt x="1098764" y="1187452"/>
                </a:cubicBezTo>
                <a:close/>
                <a:moveTo>
                  <a:pt x="1082099" y="55206"/>
                </a:moveTo>
                <a:cubicBezTo>
                  <a:pt x="1033142" y="139578"/>
                  <a:pt x="970645" y="322904"/>
                  <a:pt x="974811" y="537478"/>
                </a:cubicBezTo>
                <a:cubicBezTo>
                  <a:pt x="978978" y="729137"/>
                  <a:pt x="1063349" y="999959"/>
                  <a:pt x="1099806" y="1110371"/>
                </a:cubicBezTo>
                <a:cubicBezTo>
                  <a:pt x="1166470" y="921838"/>
                  <a:pt x="1231051" y="603101"/>
                  <a:pt x="1192511" y="382276"/>
                </a:cubicBezTo>
                <a:cubicBezTo>
                  <a:pt x="1161262" y="205200"/>
                  <a:pt x="1108139" y="98954"/>
                  <a:pt x="1082099" y="55206"/>
                </a:cubicBezTo>
                <a:close/>
                <a:moveTo>
                  <a:pt x="1101889" y="1186411"/>
                </a:moveTo>
                <a:cubicBezTo>
                  <a:pt x="1112306" y="1184327"/>
                  <a:pt x="1119597" y="1174953"/>
                  <a:pt x="1117514" y="1164537"/>
                </a:cubicBezTo>
                <a:cubicBezTo>
                  <a:pt x="1073765" y="886422"/>
                  <a:pt x="1109181" y="233324"/>
                  <a:pt x="1110222" y="227074"/>
                </a:cubicBezTo>
                <a:cubicBezTo>
                  <a:pt x="1111264" y="216658"/>
                  <a:pt x="1102931" y="207284"/>
                  <a:pt x="1092515" y="206242"/>
                </a:cubicBezTo>
                <a:cubicBezTo>
                  <a:pt x="1081057" y="205200"/>
                  <a:pt x="1072724" y="213533"/>
                  <a:pt x="1071682" y="223949"/>
                </a:cubicBezTo>
                <a:cubicBezTo>
                  <a:pt x="1070641" y="251031"/>
                  <a:pt x="1035225" y="887464"/>
                  <a:pt x="1080015" y="1169745"/>
                </a:cubicBezTo>
                <a:cubicBezTo>
                  <a:pt x="1081057" y="1179118"/>
                  <a:pt x="1089390" y="1186411"/>
                  <a:pt x="1098764" y="1186411"/>
                </a:cubicBezTo>
                <a:cubicBezTo>
                  <a:pt x="1099806" y="1187452"/>
                  <a:pt x="1100848" y="1187452"/>
                  <a:pt x="1101889" y="1186411"/>
                </a:cubicBezTo>
                <a:close/>
                <a:moveTo>
                  <a:pt x="1139388" y="2214493"/>
                </a:moveTo>
                <a:cubicBezTo>
                  <a:pt x="1136263" y="2214493"/>
                  <a:pt x="1133138" y="2213452"/>
                  <a:pt x="1130013" y="2212411"/>
                </a:cubicBezTo>
                <a:cubicBezTo>
                  <a:pt x="1122722" y="2208244"/>
                  <a:pt x="1119597" y="2200953"/>
                  <a:pt x="1119597" y="2192620"/>
                </a:cubicBezTo>
                <a:cubicBezTo>
                  <a:pt x="1121680" y="2180121"/>
                  <a:pt x="1160220" y="1872841"/>
                  <a:pt x="1305006" y="1681182"/>
                </a:cubicBezTo>
                <a:cubicBezTo>
                  <a:pt x="1448750" y="1491606"/>
                  <a:pt x="1712281" y="1304113"/>
                  <a:pt x="1723739" y="1296822"/>
                </a:cubicBezTo>
                <a:cubicBezTo>
                  <a:pt x="1729989" y="1292656"/>
                  <a:pt x="1738322" y="1291614"/>
                  <a:pt x="1745613" y="1295781"/>
                </a:cubicBezTo>
                <a:cubicBezTo>
                  <a:pt x="1751863" y="1299948"/>
                  <a:pt x="1756030" y="1307239"/>
                  <a:pt x="1753946" y="1315572"/>
                </a:cubicBezTo>
                <a:cubicBezTo>
                  <a:pt x="1727906" y="1468690"/>
                  <a:pt x="1683116" y="1603060"/>
                  <a:pt x="1541455" y="1803052"/>
                </a:cubicBezTo>
                <a:cubicBezTo>
                  <a:pt x="1402919" y="1997836"/>
                  <a:pt x="1152929" y="2208244"/>
                  <a:pt x="1150846" y="2210327"/>
                </a:cubicBezTo>
                <a:cubicBezTo>
                  <a:pt x="1148762" y="2213452"/>
                  <a:pt x="1143554" y="2214493"/>
                  <a:pt x="1139388" y="2214493"/>
                </a:cubicBezTo>
                <a:close/>
                <a:moveTo>
                  <a:pt x="1708115" y="1357237"/>
                </a:moveTo>
                <a:cubicBezTo>
                  <a:pt x="1627910" y="1417651"/>
                  <a:pt x="1444584" y="1562437"/>
                  <a:pt x="1337297" y="1705139"/>
                </a:cubicBezTo>
                <a:cubicBezTo>
                  <a:pt x="1233134" y="1842634"/>
                  <a:pt x="1185219" y="2050959"/>
                  <a:pt x="1167512" y="2146788"/>
                </a:cubicBezTo>
                <a:cubicBezTo>
                  <a:pt x="1243550" y="2080124"/>
                  <a:pt x="1409169" y="1925964"/>
                  <a:pt x="1512289" y="1781178"/>
                </a:cubicBezTo>
                <a:cubicBezTo>
                  <a:pt x="1633118" y="1608268"/>
                  <a:pt x="1681033" y="1485356"/>
                  <a:pt x="1708115" y="1357237"/>
                </a:cubicBezTo>
                <a:close/>
                <a:moveTo>
                  <a:pt x="1158137" y="2201994"/>
                </a:moveTo>
                <a:cubicBezTo>
                  <a:pt x="1212302" y="2046792"/>
                  <a:pt x="1575828" y="1559311"/>
                  <a:pt x="1579995" y="1555146"/>
                </a:cubicBezTo>
                <a:cubicBezTo>
                  <a:pt x="1586245" y="1546812"/>
                  <a:pt x="1584161" y="1534313"/>
                  <a:pt x="1575828" y="1528063"/>
                </a:cubicBezTo>
                <a:cubicBezTo>
                  <a:pt x="1567495" y="1521813"/>
                  <a:pt x="1554996" y="1523897"/>
                  <a:pt x="1548746" y="1532229"/>
                </a:cubicBezTo>
                <a:cubicBezTo>
                  <a:pt x="1533122" y="1552020"/>
                  <a:pt x="1176886" y="2029085"/>
                  <a:pt x="1121680" y="2189494"/>
                </a:cubicBezTo>
                <a:cubicBezTo>
                  <a:pt x="1118555" y="2199910"/>
                  <a:pt x="1123763" y="2210327"/>
                  <a:pt x="1133138" y="2214493"/>
                </a:cubicBezTo>
                <a:cubicBezTo>
                  <a:pt x="1135221" y="2215535"/>
                  <a:pt x="1137304" y="2215535"/>
                  <a:pt x="1139388" y="2215535"/>
                </a:cubicBezTo>
                <a:cubicBezTo>
                  <a:pt x="1147721" y="2214493"/>
                  <a:pt x="1155012" y="2209285"/>
                  <a:pt x="1158137" y="2201994"/>
                </a:cubicBezTo>
                <a:close/>
                <a:moveTo>
                  <a:pt x="1367504" y="2129081"/>
                </a:moveTo>
                <a:lnTo>
                  <a:pt x="1357087" y="2129081"/>
                </a:lnTo>
                <a:cubicBezTo>
                  <a:pt x="1349796" y="2129081"/>
                  <a:pt x="1342505" y="2123873"/>
                  <a:pt x="1339380" y="2117623"/>
                </a:cubicBezTo>
                <a:cubicBezTo>
                  <a:pt x="1336255" y="2110331"/>
                  <a:pt x="1337297" y="2103040"/>
                  <a:pt x="1342505" y="2096791"/>
                </a:cubicBezTo>
                <a:cubicBezTo>
                  <a:pt x="1350837" y="2087416"/>
                  <a:pt x="1558121" y="1862425"/>
                  <a:pt x="1793528" y="1754096"/>
                </a:cubicBezTo>
                <a:cubicBezTo>
                  <a:pt x="1965396" y="1675974"/>
                  <a:pt x="2156013" y="1682223"/>
                  <a:pt x="2343506" y="1772844"/>
                </a:cubicBezTo>
                <a:cubicBezTo>
                  <a:pt x="2348714" y="1775970"/>
                  <a:pt x="2352880" y="1781178"/>
                  <a:pt x="2353922" y="1786386"/>
                </a:cubicBezTo>
                <a:cubicBezTo>
                  <a:pt x="2354963" y="1792635"/>
                  <a:pt x="2352880" y="1798885"/>
                  <a:pt x="2348714" y="1803052"/>
                </a:cubicBezTo>
                <a:cubicBezTo>
                  <a:pt x="2343506" y="1809301"/>
                  <a:pt x="2204970" y="1949920"/>
                  <a:pt x="1919565" y="2041584"/>
                </a:cubicBezTo>
                <a:cubicBezTo>
                  <a:pt x="1664367" y="2124914"/>
                  <a:pt x="1415418" y="2129081"/>
                  <a:pt x="1367504" y="2129081"/>
                </a:cubicBezTo>
                <a:close/>
                <a:moveTo>
                  <a:pt x="2042476" y="1738471"/>
                </a:moveTo>
                <a:cubicBezTo>
                  <a:pt x="1962271" y="1738471"/>
                  <a:pt x="1885191" y="1756179"/>
                  <a:pt x="1811236" y="1789511"/>
                </a:cubicBezTo>
                <a:cubicBezTo>
                  <a:pt x="1636243" y="1869716"/>
                  <a:pt x="1471666" y="2022834"/>
                  <a:pt x="1405002" y="2089498"/>
                </a:cubicBezTo>
                <a:cubicBezTo>
                  <a:pt x="1492498" y="2086374"/>
                  <a:pt x="1699782" y="2072833"/>
                  <a:pt x="1910190" y="2005127"/>
                </a:cubicBezTo>
                <a:cubicBezTo>
                  <a:pt x="2125806" y="1936380"/>
                  <a:pt x="2256009" y="1836384"/>
                  <a:pt x="2302882" y="1794719"/>
                </a:cubicBezTo>
                <a:cubicBezTo>
                  <a:pt x="2215386" y="1758263"/>
                  <a:pt x="2127889" y="1738471"/>
                  <a:pt x="2042476" y="1738471"/>
                </a:cubicBezTo>
                <a:close/>
                <a:moveTo>
                  <a:pt x="1367504" y="2126997"/>
                </a:moveTo>
                <a:cubicBezTo>
                  <a:pt x="1583120" y="1996794"/>
                  <a:pt x="2088308" y="1854092"/>
                  <a:pt x="2092474" y="1852009"/>
                </a:cubicBezTo>
                <a:cubicBezTo>
                  <a:pt x="2102891" y="1848883"/>
                  <a:pt x="2109140" y="1838467"/>
                  <a:pt x="2106015" y="1828051"/>
                </a:cubicBezTo>
                <a:cubicBezTo>
                  <a:pt x="2102891" y="1817635"/>
                  <a:pt x="2092474" y="1811385"/>
                  <a:pt x="2082058" y="1814509"/>
                </a:cubicBezTo>
                <a:cubicBezTo>
                  <a:pt x="2061226" y="1820760"/>
                  <a:pt x="1567495" y="1961379"/>
                  <a:pt x="1347713" y="2093665"/>
                </a:cubicBezTo>
                <a:cubicBezTo>
                  <a:pt x="1338338" y="2098873"/>
                  <a:pt x="1335213" y="2111372"/>
                  <a:pt x="1341463" y="2119706"/>
                </a:cubicBezTo>
                <a:cubicBezTo>
                  <a:pt x="1344588" y="2125955"/>
                  <a:pt x="1351879" y="2129081"/>
                  <a:pt x="1358129" y="2129081"/>
                </a:cubicBezTo>
                <a:cubicBezTo>
                  <a:pt x="1361254" y="2129081"/>
                  <a:pt x="1364379" y="2128039"/>
                  <a:pt x="1367504" y="2126997"/>
                </a:cubicBezTo>
                <a:close/>
                <a:moveTo>
                  <a:pt x="743570" y="1834300"/>
                </a:moveTo>
                <a:cubicBezTo>
                  <a:pt x="738362" y="1834300"/>
                  <a:pt x="732113" y="1832218"/>
                  <a:pt x="728988" y="1828051"/>
                </a:cubicBezTo>
                <a:cubicBezTo>
                  <a:pt x="718571" y="1815552"/>
                  <a:pt x="472748" y="1527021"/>
                  <a:pt x="424833" y="1271823"/>
                </a:cubicBezTo>
                <a:cubicBezTo>
                  <a:pt x="375877" y="1016625"/>
                  <a:pt x="489414" y="676015"/>
                  <a:pt x="494622" y="661432"/>
                </a:cubicBezTo>
                <a:cubicBezTo>
                  <a:pt x="496705" y="655182"/>
                  <a:pt x="502955" y="649974"/>
                  <a:pt x="509205" y="648932"/>
                </a:cubicBezTo>
                <a:cubicBezTo>
                  <a:pt x="516496" y="647891"/>
                  <a:pt x="523788" y="651015"/>
                  <a:pt x="527954" y="656223"/>
                </a:cubicBezTo>
                <a:cubicBezTo>
                  <a:pt x="537329" y="668723"/>
                  <a:pt x="758153" y="956212"/>
                  <a:pt x="812318" y="1271823"/>
                </a:cubicBezTo>
                <a:cubicBezTo>
                  <a:pt x="867524" y="1589519"/>
                  <a:pt x="765445" y="1813468"/>
                  <a:pt x="761278" y="1822843"/>
                </a:cubicBezTo>
                <a:cubicBezTo>
                  <a:pt x="758153" y="1829092"/>
                  <a:pt x="752945" y="1833259"/>
                  <a:pt x="746695" y="1834300"/>
                </a:cubicBezTo>
                <a:cubicBezTo>
                  <a:pt x="744612" y="1834300"/>
                  <a:pt x="744612" y="1834300"/>
                  <a:pt x="743570" y="1834300"/>
                </a:cubicBezTo>
                <a:close/>
                <a:moveTo>
                  <a:pt x="518580" y="710388"/>
                </a:moveTo>
                <a:cubicBezTo>
                  <a:pt x="490456" y="805176"/>
                  <a:pt x="423792" y="1066624"/>
                  <a:pt x="461290" y="1264532"/>
                </a:cubicBezTo>
                <a:cubicBezTo>
                  <a:pt x="499830" y="1467649"/>
                  <a:pt x="675865" y="1700973"/>
                  <a:pt x="736279" y="1777011"/>
                </a:cubicBezTo>
                <a:cubicBezTo>
                  <a:pt x="761278" y="1707223"/>
                  <a:pt x="814401" y="1518689"/>
                  <a:pt x="772736" y="1278073"/>
                </a:cubicBezTo>
                <a:cubicBezTo>
                  <a:pt x="731071" y="1030167"/>
                  <a:pt x="576911" y="792676"/>
                  <a:pt x="518580" y="710388"/>
                </a:cubicBezTo>
                <a:close/>
                <a:moveTo>
                  <a:pt x="745654" y="1834300"/>
                </a:moveTo>
                <a:cubicBezTo>
                  <a:pt x="756070" y="1833259"/>
                  <a:pt x="764403" y="1823884"/>
                  <a:pt x="762320" y="1813468"/>
                </a:cubicBezTo>
                <a:cubicBezTo>
                  <a:pt x="735237" y="1559311"/>
                  <a:pt x="614409" y="946837"/>
                  <a:pt x="613367" y="940587"/>
                </a:cubicBezTo>
                <a:cubicBezTo>
                  <a:pt x="611284" y="930171"/>
                  <a:pt x="600868" y="922879"/>
                  <a:pt x="590452" y="924963"/>
                </a:cubicBezTo>
                <a:cubicBezTo>
                  <a:pt x="580035" y="927046"/>
                  <a:pt x="572744" y="937462"/>
                  <a:pt x="574827" y="947878"/>
                </a:cubicBezTo>
                <a:cubicBezTo>
                  <a:pt x="575869" y="954128"/>
                  <a:pt x="696697" y="1564519"/>
                  <a:pt x="723780" y="1817635"/>
                </a:cubicBezTo>
                <a:cubicBezTo>
                  <a:pt x="724821" y="1828051"/>
                  <a:pt x="733154" y="1835342"/>
                  <a:pt x="742529" y="1835342"/>
                </a:cubicBezTo>
                <a:cubicBezTo>
                  <a:pt x="743570" y="1834300"/>
                  <a:pt x="744612" y="1834300"/>
                  <a:pt x="745654" y="1834300"/>
                </a:cubicBezTo>
                <a:close/>
                <a:moveTo>
                  <a:pt x="639408" y="2031168"/>
                </a:moveTo>
                <a:cubicBezTo>
                  <a:pt x="638366" y="2031168"/>
                  <a:pt x="636283" y="2031168"/>
                  <a:pt x="635241" y="2030126"/>
                </a:cubicBezTo>
                <a:cubicBezTo>
                  <a:pt x="627950" y="2028042"/>
                  <a:pt x="445666" y="1982212"/>
                  <a:pt x="214425" y="1768679"/>
                </a:cubicBezTo>
                <a:cubicBezTo>
                  <a:pt x="-20982" y="1552020"/>
                  <a:pt x="-149" y="1346821"/>
                  <a:pt x="892" y="1338487"/>
                </a:cubicBezTo>
                <a:cubicBezTo>
                  <a:pt x="1934" y="1333279"/>
                  <a:pt x="4017" y="1328071"/>
                  <a:pt x="9225" y="1324946"/>
                </a:cubicBezTo>
                <a:cubicBezTo>
                  <a:pt x="13392" y="1321822"/>
                  <a:pt x="19641" y="1320780"/>
                  <a:pt x="24850" y="1321822"/>
                </a:cubicBezTo>
                <a:cubicBezTo>
                  <a:pt x="36307" y="1324946"/>
                  <a:pt x="294630" y="1389527"/>
                  <a:pt x="444624" y="1561395"/>
                </a:cubicBezTo>
                <a:cubicBezTo>
                  <a:pt x="593576" y="1732222"/>
                  <a:pt x="656074" y="1994711"/>
                  <a:pt x="659199" y="2006168"/>
                </a:cubicBezTo>
                <a:cubicBezTo>
                  <a:pt x="660240" y="2012418"/>
                  <a:pt x="659199" y="2019710"/>
                  <a:pt x="653991" y="2023877"/>
                </a:cubicBezTo>
                <a:cubicBezTo>
                  <a:pt x="649824" y="2029085"/>
                  <a:pt x="644616" y="2031168"/>
                  <a:pt x="639408" y="2031168"/>
                </a:cubicBezTo>
                <a:close/>
                <a:moveTo>
                  <a:pt x="39432" y="1366611"/>
                </a:moveTo>
                <a:cubicBezTo>
                  <a:pt x="41516" y="1423900"/>
                  <a:pt x="65473" y="1579102"/>
                  <a:pt x="240466" y="1740554"/>
                </a:cubicBezTo>
                <a:cubicBezTo>
                  <a:pt x="408167" y="1894715"/>
                  <a:pt x="550870" y="1959295"/>
                  <a:pt x="612326" y="1982212"/>
                </a:cubicBezTo>
                <a:cubicBezTo>
                  <a:pt x="590452" y="1906173"/>
                  <a:pt x="526913" y="1716598"/>
                  <a:pt x="415459" y="1587436"/>
                </a:cubicBezTo>
                <a:cubicBezTo>
                  <a:pt x="298797" y="1454107"/>
                  <a:pt x="106096" y="1386402"/>
                  <a:pt x="39432" y="1366611"/>
                </a:cubicBezTo>
                <a:close/>
                <a:moveTo>
                  <a:pt x="652949" y="2025960"/>
                </a:moveTo>
                <a:cubicBezTo>
                  <a:pt x="661282" y="2018669"/>
                  <a:pt x="661282" y="2006168"/>
                  <a:pt x="653991" y="1998878"/>
                </a:cubicBezTo>
                <a:cubicBezTo>
                  <a:pt x="650866" y="1995752"/>
                  <a:pt x="365461" y="1679098"/>
                  <a:pt x="233174" y="1545771"/>
                </a:cubicBezTo>
                <a:cubicBezTo>
                  <a:pt x="225883" y="1538479"/>
                  <a:pt x="213384" y="1538479"/>
                  <a:pt x="206092" y="1545771"/>
                </a:cubicBezTo>
                <a:cubicBezTo>
                  <a:pt x="198801" y="1553062"/>
                  <a:pt x="198801" y="1565562"/>
                  <a:pt x="206092" y="1572853"/>
                </a:cubicBezTo>
                <a:cubicBezTo>
                  <a:pt x="337337" y="1705139"/>
                  <a:pt x="622742" y="2020751"/>
                  <a:pt x="624825" y="2023877"/>
                </a:cubicBezTo>
                <a:cubicBezTo>
                  <a:pt x="628992" y="2028042"/>
                  <a:pt x="634200" y="2030126"/>
                  <a:pt x="639408" y="2030126"/>
                </a:cubicBezTo>
                <a:cubicBezTo>
                  <a:pt x="644616" y="2031168"/>
                  <a:pt x="648783" y="2029085"/>
                  <a:pt x="652949" y="2025960"/>
                </a:cubicBezTo>
                <a:close/>
                <a:moveTo>
                  <a:pt x="1467500" y="2723848"/>
                </a:moveTo>
                <a:lnTo>
                  <a:pt x="1459167" y="2723848"/>
                </a:lnTo>
                <a:cubicBezTo>
                  <a:pt x="1250842" y="2719681"/>
                  <a:pt x="1010226" y="2611352"/>
                  <a:pt x="1000852" y="2606144"/>
                </a:cubicBezTo>
                <a:cubicBezTo>
                  <a:pt x="994602" y="2603020"/>
                  <a:pt x="990435" y="2597812"/>
                  <a:pt x="989394" y="2590520"/>
                </a:cubicBezTo>
                <a:cubicBezTo>
                  <a:pt x="988352" y="2583229"/>
                  <a:pt x="991477" y="2576979"/>
                  <a:pt x="997727" y="2572812"/>
                </a:cubicBezTo>
                <a:cubicBezTo>
                  <a:pt x="1009185" y="2564479"/>
                  <a:pt x="1290423" y="2362405"/>
                  <a:pt x="1556038" y="2369696"/>
                </a:cubicBezTo>
                <a:cubicBezTo>
                  <a:pt x="1822693" y="2376987"/>
                  <a:pt x="2002894" y="2535314"/>
                  <a:pt x="2011228" y="2542605"/>
                </a:cubicBezTo>
                <a:cubicBezTo>
                  <a:pt x="2016436" y="2546772"/>
                  <a:pt x="2018519" y="2553021"/>
                  <a:pt x="2017477" y="2560313"/>
                </a:cubicBezTo>
                <a:cubicBezTo>
                  <a:pt x="2016436" y="2566563"/>
                  <a:pt x="2012269" y="2571771"/>
                  <a:pt x="2006019" y="2574895"/>
                </a:cubicBezTo>
                <a:cubicBezTo>
                  <a:pt x="1991437" y="2580103"/>
                  <a:pt x="1676866" y="2723848"/>
                  <a:pt x="1467500" y="2723848"/>
                </a:cubicBezTo>
                <a:close/>
                <a:moveTo>
                  <a:pt x="1048766" y="2584270"/>
                </a:moveTo>
                <a:cubicBezTo>
                  <a:pt x="1120639" y="2613436"/>
                  <a:pt x="1302923" y="2681142"/>
                  <a:pt x="1460208" y="2684266"/>
                </a:cubicBezTo>
                <a:lnTo>
                  <a:pt x="1468541" y="2684266"/>
                </a:lnTo>
                <a:cubicBezTo>
                  <a:pt x="1634159" y="2684266"/>
                  <a:pt x="1877900" y="2586354"/>
                  <a:pt x="1961230" y="2550939"/>
                </a:cubicBezTo>
                <a:cubicBezTo>
                  <a:pt x="1904982" y="2509274"/>
                  <a:pt x="1752905" y="2412402"/>
                  <a:pt x="1554996" y="2407194"/>
                </a:cubicBezTo>
                <a:cubicBezTo>
                  <a:pt x="1348754" y="2403027"/>
                  <a:pt x="1126888" y="2534273"/>
                  <a:pt x="1048766" y="2584270"/>
                </a:cubicBezTo>
                <a:close/>
                <a:moveTo>
                  <a:pt x="1012310" y="2607187"/>
                </a:moveTo>
                <a:cubicBezTo>
                  <a:pt x="1220634" y="2566563"/>
                  <a:pt x="1749780" y="2549897"/>
                  <a:pt x="1754988" y="2549897"/>
                </a:cubicBezTo>
                <a:cubicBezTo>
                  <a:pt x="1765404" y="2549897"/>
                  <a:pt x="1773737" y="2540522"/>
                  <a:pt x="1773737" y="2530106"/>
                </a:cubicBezTo>
                <a:cubicBezTo>
                  <a:pt x="1773737" y="2519690"/>
                  <a:pt x="1764363" y="2511356"/>
                  <a:pt x="1753946" y="2511356"/>
                </a:cubicBezTo>
                <a:cubicBezTo>
                  <a:pt x="1732072" y="2512398"/>
                  <a:pt x="1216468" y="2528022"/>
                  <a:pt x="1005018" y="2569687"/>
                </a:cubicBezTo>
                <a:cubicBezTo>
                  <a:pt x="994602" y="2571771"/>
                  <a:pt x="987311" y="2582187"/>
                  <a:pt x="989394" y="2592604"/>
                </a:cubicBezTo>
                <a:cubicBezTo>
                  <a:pt x="991477" y="2601978"/>
                  <a:pt x="998769" y="2608228"/>
                  <a:pt x="1008143" y="2608228"/>
                </a:cubicBezTo>
                <a:cubicBezTo>
                  <a:pt x="1009185" y="2608228"/>
                  <a:pt x="1011268" y="2608228"/>
                  <a:pt x="1012310" y="2607187"/>
                </a:cubicBezTo>
                <a:close/>
                <a:moveTo>
                  <a:pt x="209217" y="3447777"/>
                </a:moveTo>
                <a:lnTo>
                  <a:pt x="217550" y="3433194"/>
                </a:lnTo>
                <a:cubicBezTo>
                  <a:pt x="354003" y="3189454"/>
                  <a:pt x="446707" y="3008212"/>
                  <a:pt x="491497" y="2895716"/>
                </a:cubicBezTo>
                <a:cubicBezTo>
                  <a:pt x="562328" y="2717598"/>
                  <a:pt x="809193" y="2199910"/>
                  <a:pt x="941479" y="1937421"/>
                </a:cubicBezTo>
                <a:cubicBezTo>
                  <a:pt x="1069599" y="1682223"/>
                  <a:pt x="1261258" y="1393694"/>
                  <a:pt x="1262299" y="1390569"/>
                </a:cubicBezTo>
                <a:cubicBezTo>
                  <a:pt x="1268549" y="1381194"/>
                  <a:pt x="1265424" y="1369736"/>
                  <a:pt x="1257091" y="1363487"/>
                </a:cubicBezTo>
                <a:cubicBezTo>
                  <a:pt x="1247717" y="1357237"/>
                  <a:pt x="1236259" y="1360361"/>
                  <a:pt x="1230009" y="1368695"/>
                </a:cubicBezTo>
                <a:cubicBezTo>
                  <a:pt x="1227926" y="1371819"/>
                  <a:pt x="1036267" y="1662432"/>
                  <a:pt x="906064" y="1919714"/>
                </a:cubicBezTo>
                <a:cubicBezTo>
                  <a:pt x="775861" y="2180121"/>
                  <a:pt x="528996" y="2695725"/>
                  <a:pt x="455040" y="2881133"/>
                </a:cubicBezTo>
                <a:cubicBezTo>
                  <a:pt x="424833" y="2957172"/>
                  <a:pt x="352961" y="3111332"/>
                  <a:pt x="183176" y="3413403"/>
                </a:cubicBezTo>
                <a:lnTo>
                  <a:pt x="174843" y="3427986"/>
                </a:lnTo>
                <a:cubicBezTo>
                  <a:pt x="169635" y="3437361"/>
                  <a:pt x="172760" y="3448818"/>
                  <a:pt x="182135" y="3454026"/>
                </a:cubicBezTo>
                <a:cubicBezTo>
                  <a:pt x="185260" y="3456110"/>
                  <a:pt x="188385" y="3456110"/>
                  <a:pt x="191509" y="3456110"/>
                </a:cubicBezTo>
                <a:cubicBezTo>
                  <a:pt x="198801" y="3458193"/>
                  <a:pt x="205051" y="3455068"/>
                  <a:pt x="209217" y="3447777"/>
                </a:cubicBezTo>
                <a:close/>
                <a:moveTo>
                  <a:pt x="921688" y="1973878"/>
                </a:moveTo>
                <a:cubicBezTo>
                  <a:pt x="1011268" y="1645767"/>
                  <a:pt x="1116472" y="1177036"/>
                  <a:pt x="1117514" y="1171828"/>
                </a:cubicBezTo>
                <a:cubicBezTo>
                  <a:pt x="1119597" y="1161411"/>
                  <a:pt x="1113347" y="1150995"/>
                  <a:pt x="1102931" y="1148912"/>
                </a:cubicBezTo>
                <a:cubicBezTo>
                  <a:pt x="1092515" y="1146828"/>
                  <a:pt x="1082099" y="1153078"/>
                  <a:pt x="1080015" y="1163494"/>
                </a:cubicBezTo>
                <a:cubicBezTo>
                  <a:pt x="1078974" y="1168702"/>
                  <a:pt x="974811" y="1636392"/>
                  <a:pt x="884190" y="1963462"/>
                </a:cubicBezTo>
                <a:cubicBezTo>
                  <a:pt x="881065" y="1973878"/>
                  <a:pt x="887315" y="1984295"/>
                  <a:pt x="897731" y="1987420"/>
                </a:cubicBezTo>
                <a:cubicBezTo>
                  <a:pt x="899814" y="1987420"/>
                  <a:pt x="900856" y="1988461"/>
                  <a:pt x="902939" y="1988461"/>
                </a:cubicBezTo>
                <a:cubicBezTo>
                  <a:pt x="912314" y="1988461"/>
                  <a:pt x="919605" y="1982212"/>
                  <a:pt x="921688" y="1973878"/>
                </a:cubicBezTo>
                <a:close/>
                <a:moveTo>
                  <a:pt x="461290" y="2965504"/>
                </a:moveTo>
                <a:cubicBezTo>
                  <a:pt x="461290" y="2964463"/>
                  <a:pt x="506080" y="2866550"/>
                  <a:pt x="751903" y="2649893"/>
                </a:cubicBezTo>
                <a:cubicBezTo>
                  <a:pt x="1005018" y="2425944"/>
                  <a:pt x="1153971" y="2209285"/>
                  <a:pt x="1155012" y="2206161"/>
                </a:cubicBezTo>
                <a:cubicBezTo>
                  <a:pt x="1161262" y="2197828"/>
                  <a:pt x="1159179" y="2185329"/>
                  <a:pt x="1149804" y="2179078"/>
                </a:cubicBezTo>
                <a:cubicBezTo>
                  <a:pt x="1141471" y="2172828"/>
                  <a:pt x="1128972" y="2174912"/>
                  <a:pt x="1122722" y="2184286"/>
                </a:cubicBezTo>
                <a:cubicBezTo>
                  <a:pt x="1121680" y="2186370"/>
                  <a:pt x="974811" y="2399903"/>
                  <a:pt x="725863" y="2620727"/>
                </a:cubicBezTo>
                <a:cubicBezTo>
                  <a:pt x="471706" y="2845718"/>
                  <a:pt x="426917" y="2945714"/>
                  <a:pt x="424833" y="2949880"/>
                </a:cubicBezTo>
                <a:cubicBezTo>
                  <a:pt x="420667" y="2959255"/>
                  <a:pt x="424833" y="2970712"/>
                  <a:pt x="435250" y="2974879"/>
                </a:cubicBezTo>
                <a:cubicBezTo>
                  <a:pt x="437333" y="2975921"/>
                  <a:pt x="440458" y="2976963"/>
                  <a:pt x="442541" y="2976963"/>
                </a:cubicBezTo>
                <a:cubicBezTo>
                  <a:pt x="450874" y="2976963"/>
                  <a:pt x="458165" y="2972796"/>
                  <a:pt x="461290" y="2965504"/>
                </a:cubicBezTo>
                <a:close/>
                <a:moveTo>
                  <a:pt x="824817" y="2587395"/>
                </a:moveTo>
                <a:cubicBezTo>
                  <a:pt x="832109" y="2578021"/>
                  <a:pt x="895648" y="2521773"/>
                  <a:pt x="951895" y="2472817"/>
                </a:cubicBezTo>
                <a:cubicBezTo>
                  <a:pt x="1024809" y="2409278"/>
                  <a:pt x="1098764" y="2342614"/>
                  <a:pt x="1126888" y="2314489"/>
                </a:cubicBezTo>
                <a:cubicBezTo>
                  <a:pt x="1176886" y="2262408"/>
                  <a:pt x="1377920" y="2116580"/>
                  <a:pt x="1380003" y="2115539"/>
                </a:cubicBezTo>
                <a:cubicBezTo>
                  <a:pt x="1388336" y="2109290"/>
                  <a:pt x="1390419" y="2096791"/>
                  <a:pt x="1384170" y="2088457"/>
                </a:cubicBezTo>
                <a:cubicBezTo>
                  <a:pt x="1377920" y="2080124"/>
                  <a:pt x="1365420" y="2078041"/>
                  <a:pt x="1357087" y="2084290"/>
                </a:cubicBezTo>
                <a:cubicBezTo>
                  <a:pt x="1348754" y="2090540"/>
                  <a:pt x="1151887" y="2233243"/>
                  <a:pt x="1098764" y="2287407"/>
                </a:cubicBezTo>
                <a:cubicBezTo>
                  <a:pt x="1072724" y="2314489"/>
                  <a:pt x="994602" y="2383237"/>
                  <a:pt x="926896" y="2443651"/>
                </a:cubicBezTo>
                <a:cubicBezTo>
                  <a:pt x="808151" y="2548855"/>
                  <a:pt x="796693" y="2560313"/>
                  <a:pt x="792527" y="2568646"/>
                </a:cubicBezTo>
                <a:cubicBezTo>
                  <a:pt x="788360" y="2578021"/>
                  <a:pt x="791485" y="2590520"/>
                  <a:pt x="800860" y="2595728"/>
                </a:cubicBezTo>
                <a:cubicBezTo>
                  <a:pt x="803985" y="2596770"/>
                  <a:pt x="807110" y="2597812"/>
                  <a:pt x="810234" y="2597812"/>
                </a:cubicBezTo>
                <a:cubicBezTo>
                  <a:pt x="815443" y="2597812"/>
                  <a:pt x="821692" y="2594686"/>
                  <a:pt x="824817" y="2587395"/>
                </a:cubicBezTo>
                <a:close/>
                <a:moveTo>
                  <a:pt x="639408" y="2763430"/>
                </a:moveTo>
                <a:cubicBezTo>
                  <a:pt x="792527" y="2612395"/>
                  <a:pt x="1053975" y="2599894"/>
                  <a:pt x="1057099" y="2599894"/>
                </a:cubicBezTo>
                <a:cubicBezTo>
                  <a:pt x="1067516" y="2599894"/>
                  <a:pt x="1075849" y="2590520"/>
                  <a:pt x="1075849" y="2580103"/>
                </a:cubicBezTo>
                <a:cubicBezTo>
                  <a:pt x="1075849" y="2569687"/>
                  <a:pt x="1066474" y="2561355"/>
                  <a:pt x="1056058" y="2561355"/>
                </a:cubicBezTo>
                <a:cubicBezTo>
                  <a:pt x="1044600" y="2561355"/>
                  <a:pt x="776902" y="2573854"/>
                  <a:pt x="613367" y="2735306"/>
                </a:cubicBezTo>
                <a:cubicBezTo>
                  <a:pt x="606076" y="2742598"/>
                  <a:pt x="606076" y="2755097"/>
                  <a:pt x="613367" y="2762388"/>
                </a:cubicBezTo>
                <a:cubicBezTo>
                  <a:pt x="617534" y="2766554"/>
                  <a:pt x="621700" y="2767596"/>
                  <a:pt x="626909" y="2767596"/>
                </a:cubicBezTo>
                <a:cubicBezTo>
                  <a:pt x="631075" y="2768638"/>
                  <a:pt x="635241" y="2766554"/>
                  <a:pt x="639408" y="2763430"/>
                </a:cubicBezTo>
                <a:close/>
                <a:moveTo>
                  <a:pt x="672740" y="2489482"/>
                </a:moveTo>
                <a:cubicBezTo>
                  <a:pt x="697739" y="2367613"/>
                  <a:pt x="708155" y="2188453"/>
                  <a:pt x="717530" y="2044709"/>
                </a:cubicBezTo>
                <a:cubicBezTo>
                  <a:pt x="726904" y="1897839"/>
                  <a:pt x="783152" y="1761387"/>
                  <a:pt x="783152" y="1760345"/>
                </a:cubicBezTo>
                <a:cubicBezTo>
                  <a:pt x="787319" y="1750970"/>
                  <a:pt x="782111" y="1739513"/>
                  <a:pt x="772736" y="1735346"/>
                </a:cubicBezTo>
                <a:cubicBezTo>
                  <a:pt x="763361" y="1731179"/>
                  <a:pt x="751903" y="1736387"/>
                  <a:pt x="747737" y="1745762"/>
                </a:cubicBezTo>
                <a:cubicBezTo>
                  <a:pt x="745654" y="1752012"/>
                  <a:pt x="688364" y="1889507"/>
                  <a:pt x="678990" y="2042625"/>
                </a:cubicBezTo>
                <a:cubicBezTo>
                  <a:pt x="670657" y="2178037"/>
                  <a:pt x="659199" y="2362405"/>
                  <a:pt x="635241" y="2482192"/>
                </a:cubicBezTo>
                <a:cubicBezTo>
                  <a:pt x="633158" y="2492608"/>
                  <a:pt x="639408" y="2503024"/>
                  <a:pt x="649824" y="2505107"/>
                </a:cubicBezTo>
                <a:cubicBezTo>
                  <a:pt x="650866" y="2505107"/>
                  <a:pt x="651908" y="2505107"/>
                  <a:pt x="653991" y="2505107"/>
                </a:cubicBezTo>
                <a:cubicBezTo>
                  <a:pt x="663365" y="2505107"/>
                  <a:pt x="671698" y="2498857"/>
                  <a:pt x="672740" y="2489482"/>
                </a:cubicBezTo>
                <a:close/>
                <a:moveTo>
                  <a:pt x="695656" y="2330113"/>
                </a:moveTo>
                <a:cubicBezTo>
                  <a:pt x="718571" y="2168662"/>
                  <a:pt x="643574" y="1994711"/>
                  <a:pt x="640450" y="1986377"/>
                </a:cubicBezTo>
                <a:cubicBezTo>
                  <a:pt x="636283" y="1977004"/>
                  <a:pt x="624825" y="1971796"/>
                  <a:pt x="615451" y="1975961"/>
                </a:cubicBezTo>
                <a:cubicBezTo>
                  <a:pt x="606076" y="1980128"/>
                  <a:pt x="600868" y="1991585"/>
                  <a:pt x="605034" y="2000960"/>
                </a:cubicBezTo>
                <a:cubicBezTo>
                  <a:pt x="606076" y="2003044"/>
                  <a:pt x="678990" y="2172828"/>
                  <a:pt x="658157" y="2322823"/>
                </a:cubicBezTo>
                <a:cubicBezTo>
                  <a:pt x="657116" y="2333239"/>
                  <a:pt x="664407" y="2343655"/>
                  <a:pt x="674823" y="2344696"/>
                </a:cubicBezTo>
                <a:cubicBezTo>
                  <a:pt x="675865" y="2344696"/>
                  <a:pt x="676906" y="2344696"/>
                  <a:pt x="677948" y="2344696"/>
                </a:cubicBezTo>
                <a:cubicBezTo>
                  <a:pt x="686281" y="2346780"/>
                  <a:pt x="694614" y="2340530"/>
                  <a:pt x="695656" y="2330113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2C63583-32B4-47E5-B586-39FEB503C7F9}"/>
              </a:ext>
            </a:extLst>
          </p:cNvPr>
          <p:cNvSpPr/>
          <p:nvPr/>
        </p:nvSpPr>
        <p:spPr>
          <a:xfrm>
            <a:off x="3807212" y="126416"/>
            <a:ext cx="10631420" cy="3325727"/>
          </a:xfrm>
          <a:custGeom>
            <a:avLst/>
            <a:gdLst>
              <a:gd name="connsiteX0" fmla="*/ 45094 w 10631420"/>
              <a:gd name="connsiteY0" fmla="*/ 1934023 h 2368193"/>
              <a:gd name="connsiteX1" fmla="*/ 40867 w 10631420"/>
              <a:gd name="connsiteY1" fmla="*/ 1918173 h 2368193"/>
              <a:gd name="connsiteX2" fmla="*/ 81019 w 10631420"/>
              <a:gd name="connsiteY2" fmla="*/ 1909720 h 2368193"/>
              <a:gd name="connsiteX3" fmla="*/ 45094 w 10631420"/>
              <a:gd name="connsiteY3" fmla="*/ 1934023 h 2368193"/>
              <a:gd name="connsiteX4" fmla="*/ 82076 w 10631420"/>
              <a:gd name="connsiteY4" fmla="*/ 1713188 h 2368193"/>
              <a:gd name="connsiteX5" fmla="*/ 68340 w 10631420"/>
              <a:gd name="connsiteY5" fmla="*/ 1716358 h 2368193"/>
              <a:gd name="connsiteX6" fmla="*/ 73623 w 10631420"/>
              <a:gd name="connsiteY6" fmla="*/ 1729038 h 2368193"/>
              <a:gd name="connsiteX7" fmla="*/ 82076 w 10631420"/>
              <a:gd name="connsiteY7" fmla="*/ 1713188 h 2368193"/>
              <a:gd name="connsiteX8" fmla="*/ 45094 w 10631420"/>
              <a:gd name="connsiteY8" fmla="*/ 1935079 h 2368193"/>
              <a:gd name="connsiteX9" fmla="*/ 82076 w 10631420"/>
              <a:gd name="connsiteY9" fmla="*/ 2108366 h 2368193"/>
              <a:gd name="connsiteX10" fmla="*/ 2829 w 10631420"/>
              <a:gd name="connsiteY10" fmla="*/ 2126329 h 2368193"/>
              <a:gd name="connsiteX11" fmla="*/ 26075 w 10631420"/>
              <a:gd name="connsiteY11" fmla="*/ 2220368 h 2368193"/>
              <a:gd name="connsiteX12" fmla="*/ 12338 w 10631420"/>
              <a:gd name="connsiteY12" fmla="*/ 2223538 h 2368193"/>
              <a:gd name="connsiteX13" fmla="*/ 8112 w 10631420"/>
              <a:gd name="connsiteY13" fmla="*/ 2226708 h 2368193"/>
              <a:gd name="connsiteX14" fmla="*/ 9169 w 10631420"/>
              <a:gd name="connsiteY14" fmla="*/ 2240444 h 2368193"/>
              <a:gd name="connsiteX15" fmla="*/ 23961 w 10631420"/>
              <a:gd name="connsiteY15" fmla="*/ 2290105 h 2368193"/>
              <a:gd name="connsiteX16" fmla="*/ 30301 w 10631420"/>
              <a:gd name="connsiteY16" fmla="*/ 2305955 h 2368193"/>
              <a:gd name="connsiteX17" fmla="*/ 54603 w 10631420"/>
              <a:gd name="connsiteY17" fmla="*/ 2311238 h 2368193"/>
              <a:gd name="connsiteX18" fmla="*/ 45094 w 10631420"/>
              <a:gd name="connsiteY18" fmla="*/ 1935079 h 2368193"/>
              <a:gd name="connsiteX19" fmla="*/ 202531 w 10631420"/>
              <a:gd name="connsiteY19" fmla="*/ 1771303 h 2368193"/>
              <a:gd name="connsiteX20" fmla="*/ 79963 w 10631420"/>
              <a:gd name="connsiteY20" fmla="*/ 1795605 h 2368193"/>
              <a:gd name="connsiteX21" fmla="*/ 85246 w 10631420"/>
              <a:gd name="connsiteY21" fmla="*/ 1907607 h 2368193"/>
              <a:gd name="connsiteX22" fmla="*/ 202531 w 10631420"/>
              <a:gd name="connsiteY22" fmla="*/ 1771303 h 2368193"/>
              <a:gd name="connsiteX23" fmla="*/ 10272168 w 10631420"/>
              <a:gd name="connsiteY23" fmla="*/ 1300048 h 2368193"/>
              <a:gd name="connsiteX24" fmla="*/ 10296470 w 10631420"/>
              <a:gd name="connsiteY24" fmla="*/ 1300048 h 2368193"/>
              <a:gd name="connsiteX25" fmla="*/ 10272168 w 10631420"/>
              <a:gd name="connsiteY25" fmla="*/ 1300048 h 2368193"/>
              <a:gd name="connsiteX26" fmla="*/ 10261602 w 10631420"/>
              <a:gd name="connsiteY26" fmla="*/ 1328577 h 2368193"/>
              <a:gd name="connsiteX27" fmla="*/ 10549004 w 10631420"/>
              <a:gd name="connsiteY27" fmla="*/ 1292651 h 2368193"/>
              <a:gd name="connsiteX28" fmla="*/ 10585986 w 10631420"/>
              <a:gd name="connsiteY28" fmla="*/ 1241933 h 2368193"/>
              <a:gd name="connsiteX29" fmla="*/ 9898123 w 10631420"/>
              <a:gd name="connsiteY29" fmla="*/ 1326463 h 2368193"/>
              <a:gd name="connsiteX30" fmla="*/ 10272168 w 10631420"/>
              <a:gd name="connsiteY30" fmla="*/ 1300048 h 2368193"/>
              <a:gd name="connsiteX31" fmla="*/ 10607118 w 10631420"/>
              <a:gd name="connsiteY31" fmla="*/ 1144724 h 2368193"/>
              <a:gd name="connsiteX32" fmla="*/ 10631421 w 10631420"/>
              <a:gd name="connsiteY32" fmla="*/ 1144724 h 2368193"/>
              <a:gd name="connsiteX33" fmla="*/ 10607118 w 10631420"/>
              <a:gd name="connsiteY33" fmla="*/ 1144724 h 2368193"/>
              <a:gd name="connsiteX34" fmla="*/ 6271785 w 10631420"/>
              <a:gd name="connsiteY34" fmla="*/ 1486014 h 2368193"/>
              <a:gd name="connsiteX35" fmla="*/ 5860759 w 10631420"/>
              <a:gd name="connsiteY35" fmla="*/ 1617035 h 2368193"/>
              <a:gd name="connsiteX36" fmla="*/ 6643718 w 10631420"/>
              <a:gd name="connsiteY36" fmla="*/ 1474391 h 2368193"/>
              <a:gd name="connsiteX37" fmla="*/ 6271785 w 10631420"/>
              <a:gd name="connsiteY37" fmla="*/ 1486014 h 2368193"/>
              <a:gd name="connsiteX38" fmla="*/ 5207764 w 10631420"/>
              <a:gd name="connsiteY38" fmla="*/ 1843153 h 2368193"/>
              <a:gd name="connsiteX39" fmla="*/ 5687472 w 10631420"/>
              <a:gd name="connsiteY39" fmla="*/ 1767076 h 2368193"/>
              <a:gd name="connsiteX40" fmla="*/ 5247916 w 10631420"/>
              <a:gd name="connsiteY40" fmla="*/ 1817794 h 2368193"/>
              <a:gd name="connsiteX41" fmla="*/ 5207764 w 10631420"/>
              <a:gd name="connsiteY41" fmla="*/ 1843153 h 2368193"/>
              <a:gd name="connsiteX42" fmla="*/ 5409580 w 10631420"/>
              <a:gd name="connsiteY42" fmla="*/ 1737490 h 2368193"/>
              <a:gd name="connsiteX43" fmla="*/ 5860759 w 10631420"/>
              <a:gd name="connsiteY43" fmla="*/ 1617035 h 2368193"/>
              <a:gd name="connsiteX44" fmla="*/ 5409580 w 10631420"/>
              <a:gd name="connsiteY44" fmla="*/ 1737490 h 2368193"/>
              <a:gd name="connsiteX45" fmla="*/ 8772817 w 10631420"/>
              <a:gd name="connsiteY45" fmla="*/ 237083 h 2368193"/>
              <a:gd name="connsiteX46" fmla="*/ 8993652 w 10631420"/>
              <a:gd name="connsiteY46" fmla="*/ 166289 h 2368193"/>
              <a:gd name="connsiteX47" fmla="*/ 9065502 w 10631420"/>
              <a:gd name="connsiteY47" fmla="*/ 81759 h 2368193"/>
              <a:gd name="connsiteX48" fmla="*/ 9045426 w 10631420"/>
              <a:gd name="connsiteY48" fmla="*/ 81759 h 2368193"/>
              <a:gd name="connsiteX49" fmla="*/ 8690400 w 10631420"/>
              <a:gd name="connsiteY49" fmla="*/ 159949 h 2368193"/>
              <a:gd name="connsiteX50" fmla="*/ 8555152 w 10631420"/>
              <a:gd name="connsiteY50" fmla="*/ 227573 h 2368193"/>
              <a:gd name="connsiteX51" fmla="*/ 8772817 w 10631420"/>
              <a:gd name="connsiteY51" fmla="*/ 237083 h 2368193"/>
              <a:gd name="connsiteX52" fmla="*/ 8993652 w 10631420"/>
              <a:gd name="connsiteY52" fmla="*/ 166289 h 2368193"/>
              <a:gd name="connsiteX53" fmla="*/ 8993652 w 10631420"/>
              <a:gd name="connsiteY53" fmla="*/ 166289 h 2368193"/>
              <a:gd name="connsiteX54" fmla="*/ 8993652 w 10631420"/>
              <a:gd name="connsiteY54" fmla="*/ 166289 h 2368193"/>
              <a:gd name="connsiteX55" fmla="*/ 8260354 w 10631420"/>
              <a:gd name="connsiteY55" fmla="*/ 1173253 h 2368193"/>
              <a:gd name="connsiteX56" fmla="*/ 8243448 w 10631420"/>
              <a:gd name="connsiteY56" fmla="*/ 1173253 h 2368193"/>
              <a:gd name="connsiteX57" fmla="*/ 8193787 w 10631420"/>
              <a:gd name="connsiteY57" fmla="*/ 1183819 h 2368193"/>
              <a:gd name="connsiteX58" fmla="*/ 8260354 w 10631420"/>
              <a:gd name="connsiteY58" fmla="*/ 1173253 h 2368193"/>
              <a:gd name="connsiteX59" fmla="*/ 6870892 w 10631420"/>
              <a:gd name="connsiteY59" fmla="*/ 718904 h 2368193"/>
              <a:gd name="connsiteX60" fmla="*/ 7165691 w 10631420"/>
              <a:gd name="connsiteY60" fmla="*/ 684035 h 2368193"/>
              <a:gd name="connsiteX61" fmla="*/ 6597226 w 10631420"/>
              <a:gd name="connsiteY61" fmla="*/ 769622 h 2368193"/>
              <a:gd name="connsiteX62" fmla="*/ 6672247 w 10631420"/>
              <a:gd name="connsiteY62" fmla="*/ 785471 h 2368193"/>
              <a:gd name="connsiteX63" fmla="*/ 6870892 w 10631420"/>
              <a:gd name="connsiteY63" fmla="*/ 718904 h 2368193"/>
              <a:gd name="connsiteX64" fmla="*/ 8260354 w 10631420"/>
              <a:gd name="connsiteY64" fmla="*/ 1173253 h 2368193"/>
              <a:gd name="connsiteX65" fmla="*/ 9103540 w 10631420"/>
              <a:gd name="connsiteY65" fmla="*/ 1186989 h 2368193"/>
              <a:gd name="connsiteX66" fmla="*/ 10050277 w 10631420"/>
              <a:gd name="connsiteY66" fmla="*/ 1144724 h 2368193"/>
              <a:gd name="connsiteX67" fmla="*/ 10249979 w 10631420"/>
              <a:gd name="connsiteY67" fmla="*/ 1099289 h 2368193"/>
              <a:gd name="connsiteX68" fmla="*/ 10354585 w 10631420"/>
              <a:gd name="connsiteY68" fmla="*/ 976720 h 2368193"/>
              <a:gd name="connsiteX69" fmla="*/ 10067183 w 10631420"/>
              <a:gd name="connsiteY69" fmla="*/ 1012646 h 2368193"/>
              <a:gd name="connsiteX70" fmla="*/ 10077749 w 10631420"/>
              <a:gd name="connsiteY70" fmla="*/ 984117 h 2368193"/>
              <a:gd name="connsiteX71" fmla="*/ 9703704 w 10631420"/>
              <a:gd name="connsiteY71" fmla="*/ 1009476 h 2368193"/>
              <a:gd name="connsiteX72" fmla="*/ 10392623 w 10631420"/>
              <a:gd name="connsiteY72" fmla="*/ 926002 h 2368193"/>
              <a:gd name="connsiteX73" fmla="*/ 10427492 w 10631420"/>
              <a:gd name="connsiteY73" fmla="*/ 867888 h 2368193"/>
              <a:gd name="connsiteX74" fmla="*/ 8903839 w 10631420"/>
              <a:gd name="connsiteY74" fmla="*/ 934455 h 2368193"/>
              <a:gd name="connsiteX75" fmla="*/ 8628059 w 10631420"/>
              <a:gd name="connsiteY75" fmla="*/ 992570 h 2368193"/>
              <a:gd name="connsiteX76" fmla="*/ 8766477 w 10631420"/>
              <a:gd name="connsiteY76" fmla="*/ 1010532 h 2368193"/>
              <a:gd name="connsiteX77" fmla="*/ 8616436 w 10631420"/>
              <a:gd name="connsiteY77" fmla="*/ 1009476 h 2368193"/>
              <a:gd name="connsiteX78" fmla="*/ 8544586 w 10631420"/>
              <a:gd name="connsiteY78" fmla="*/ 1008419 h 2368193"/>
              <a:gd name="connsiteX79" fmla="*/ 8058539 w 10631420"/>
              <a:gd name="connsiteY79" fmla="*/ 1090836 h 2368193"/>
              <a:gd name="connsiteX80" fmla="*/ 8473792 w 10631420"/>
              <a:gd name="connsiteY80" fmla="*/ 1006306 h 2368193"/>
              <a:gd name="connsiteX81" fmla="*/ 7621096 w 10631420"/>
              <a:gd name="connsiteY81" fmla="*/ 1021099 h 2368193"/>
              <a:gd name="connsiteX82" fmla="*/ 7108633 w 10631420"/>
              <a:gd name="connsiteY82" fmla="*/ 1134158 h 2368193"/>
              <a:gd name="connsiteX83" fmla="*/ 7098066 w 10631420"/>
              <a:gd name="connsiteY83" fmla="*/ 1153177 h 2368193"/>
              <a:gd name="connsiteX84" fmla="*/ 7058971 w 10631420"/>
              <a:gd name="connsiteY84" fmla="*/ 1150007 h 2368193"/>
              <a:gd name="connsiteX85" fmla="*/ 6998744 w 10631420"/>
              <a:gd name="connsiteY85" fmla="*/ 1185932 h 2368193"/>
              <a:gd name="connsiteX86" fmla="*/ 6452469 w 10631420"/>
              <a:gd name="connsiteY86" fmla="*/ 1288425 h 2368193"/>
              <a:gd name="connsiteX87" fmla="*/ 6403864 w 10631420"/>
              <a:gd name="connsiteY87" fmla="*/ 1303218 h 2368193"/>
              <a:gd name="connsiteX88" fmla="*/ 6229520 w 10631420"/>
              <a:gd name="connsiteY88" fmla="*/ 1306387 h 2368193"/>
              <a:gd name="connsiteX89" fmla="*/ 6452469 w 10631420"/>
              <a:gd name="connsiteY89" fmla="*/ 1288425 h 2368193"/>
              <a:gd name="connsiteX90" fmla="*/ 7058971 w 10631420"/>
              <a:gd name="connsiteY90" fmla="*/ 1150007 h 2368193"/>
              <a:gd name="connsiteX91" fmla="*/ 7098066 w 10631420"/>
              <a:gd name="connsiteY91" fmla="*/ 1137327 h 2368193"/>
              <a:gd name="connsiteX92" fmla="*/ 7108633 w 10631420"/>
              <a:gd name="connsiteY92" fmla="*/ 1135214 h 2368193"/>
              <a:gd name="connsiteX93" fmla="*/ 7471055 w 10631420"/>
              <a:gd name="connsiteY93" fmla="*/ 1039061 h 2368193"/>
              <a:gd name="connsiteX94" fmla="*/ 7520716 w 10631420"/>
              <a:gd name="connsiteY94" fmla="*/ 990456 h 2368193"/>
              <a:gd name="connsiteX95" fmla="*/ 7944423 w 10631420"/>
              <a:gd name="connsiteY95" fmla="*/ 812943 h 2368193"/>
              <a:gd name="connsiteX96" fmla="*/ 8519227 w 10631420"/>
              <a:gd name="connsiteY96" fmla="*/ 687205 h 2368193"/>
              <a:gd name="connsiteX97" fmla="*/ 8744288 w 10631420"/>
              <a:gd name="connsiteY97" fmla="*/ 656563 h 2368193"/>
              <a:gd name="connsiteX98" fmla="*/ 8845724 w 10631420"/>
              <a:gd name="connsiteY98" fmla="*/ 615355 h 2368193"/>
              <a:gd name="connsiteX99" fmla="*/ 8734779 w 10631420"/>
              <a:gd name="connsiteY99" fmla="*/ 596335 h 2368193"/>
              <a:gd name="connsiteX100" fmla="*/ 9346564 w 10631420"/>
              <a:gd name="connsiteY100" fmla="*/ 437842 h 2368193"/>
              <a:gd name="connsiteX101" fmla="*/ 9027464 w 10631420"/>
              <a:gd name="connsiteY101" fmla="*/ 457917 h 2368193"/>
              <a:gd name="connsiteX102" fmla="*/ 8419904 w 10631420"/>
              <a:gd name="connsiteY102" fmla="*/ 493843 h 2368193"/>
              <a:gd name="connsiteX103" fmla="*/ 8537190 w 10631420"/>
              <a:gd name="connsiteY103" fmla="*/ 241309 h 2368193"/>
              <a:gd name="connsiteX104" fmla="*/ 8555152 w 10631420"/>
              <a:gd name="connsiteY104" fmla="*/ 228630 h 2368193"/>
              <a:gd name="connsiteX105" fmla="*/ 8382923 w 10631420"/>
              <a:gd name="connsiteY105" fmla="*/ 217007 h 2368193"/>
              <a:gd name="connsiteX106" fmla="*/ 8109257 w 10631420"/>
              <a:gd name="connsiteY106" fmla="*/ 261385 h 2368193"/>
              <a:gd name="connsiteX107" fmla="*/ 7664418 w 10631420"/>
              <a:gd name="connsiteY107" fmla="*/ 327952 h 2368193"/>
              <a:gd name="connsiteX108" fmla="*/ 7783816 w 10631420"/>
              <a:gd name="connsiteY108" fmla="*/ 284631 h 2368193"/>
              <a:gd name="connsiteX109" fmla="*/ 7841931 w 10631420"/>
              <a:gd name="connsiteY109" fmla="*/ 260328 h 2368193"/>
              <a:gd name="connsiteX110" fmla="*/ 8381866 w 10631420"/>
              <a:gd name="connsiteY110" fmla="*/ 217007 h 2368193"/>
              <a:gd name="connsiteX111" fmla="*/ 8689344 w 10631420"/>
              <a:gd name="connsiteY111" fmla="*/ 159949 h 2368193"/>
              <a:gd name="connsiteX112" fmla="*/ 8696740 w 10631420"/>
              <a:gd name="connsiteY112" fmla="*/ 156779 h 2368193"/>
              <a:gd name="connsiteX113" fmla="*/ 8306846 w 10631420"/>
              <a:gd name="connsiteY113" fmla="*/ 135647 h 2368193"/>
              <a:gd name="connsiteX114" fmla="*/ 7588341 w 10631420"/>
              <a:gd name="connsiteY114" fmla="*/ 247649 h 2368193"/>
              <a:gd name="connsiteX115" fmla="*/ 7707739 w 10631420"/>
              <a:gd name="connsiteY115" fmla="*/ 203271 h 2368193"/>
              <a:gd name="connsiteX116" fmla="*/ 8305789 w 10631420"/>
              <a:gd name="connsiteY116" fmla="*/ 135647 h 2368193"/>
              <a:gd name="connsiteX117" fmla="*/ 8971462 w 10631420"/>
              <a:gd name="connsiteY117" fmla="*/ 399 h 2368193"/>
              <a:gd name="connsiteX118" fmla="*/ 8513944 w 10631420"/>
              <a:gd name="connsiteY118" fmla="*/ 14135 h 2368193"/>
              <a:gd name="connsiteX119" fmla="*/ 7671814 w 10631420"/>
              <a:gd name="connsiteY119" fmla="*/ 135647 h 2368193"/>
              <a:gd name="connsiteX120" fmla="*/ 6861383 w 10631420"/>
              <a:gd name="connsiteY120" fmla="*/ 269838 h 2368193"/>
              <a:gd name="connsiteX121" fmla="*/ 6666963 w 10631420"/>
              <a:gd name="connsiteY121" fmla="*/ 350142 h 2368193"/>
              <a:gd name="connsiteX122" fmla="*/ 6191482 w 10631420"/>
              <a:gd name="connsiteY122" fmla="*/ 404030 h 2368193"/>
              <a:gd name="connsiteX123" fmla="*/ 6141821 w 10631420"/>
              <a:gd name="connsiteY123" fmla="*/ 453691 h 2368193"/>
              <a:gd name="connsiteX124" fmla="*/ 5640981 w 10631420"/>
              <a:gd name="connsiteY124" fmla="*/ 511805 h 2368193"/>
              <a:gd name="connsiteX125" fmla="*/ 5589206 w 10631420"/>
              <a:gd name="connsiteY125" fmla="*/ 483276 h 2368193"/>
              <a:gd name="connsiteX126" fmla="*/ 4728056 w 10631420"/>
              <a:gd name="connsiteY126" fmla="*/ 632261 h 2368193"/>
              <a:gd name="connsiteX127" fmla="*/ 4490316 w 10631420"/>
              <a:gd name="connsiteY127" fmla="*/ 640714 h 2368193"/>
              <a:gd name="connsiteX128" fmla="*/ 4728056 w 10631420"/>
              <a:gd name="connsiteY128" fmla="*/ 632261 h 2368193"/>
              <a:gd name="connsiteX129" fmla="*/ 5253199 w 10631420"/>
              <a:gd name="connsiteY129" fmla="*/ 536108 h 2368193"/>
              <a:gd name="connsiteX130" fmla="*/ 4006382 w 10631420"/>
              <a:gd name="connsiteY130" fmla="*/ 679809 h 2368193"/>
              <a:gd name="connsiteX131" fmla="*/ 3423124 w 10631420"/>
              <a:gd name="connsiteY131" fmla="*/ 761169 h 2368193"/>
              <a:gd name="connsiteX132" fmla="*/ 2862056 w 10631420"/>
              <a:gd name="connsiteY132" fmla="*/ 886907 h 2368193"/>
              <a:gd name="connsiteX133" fmla="*/ 2404538 w 10631420"/>
              <a:gd name="connsiteY133" fmla="*/ 930229 h 2368193"/>
              <a:gd name="connsiteX134" fmla="*/ 2440463 w 10631420"/>
              <a:gd name="connsiteY134" fmla="*/ 896417 h 2368193"/>
              <a:gd name="connsiteX135" fmla="*/ 1874112 w 10631420"/>
              <a:gd name="connsiteY135" fmla="*/ 953475 h 2368193"/>
              <a:gd name="connsiteX136" fmla="*/ 1822337 w 10631420"/>
              <a:gd name="connsiteY136" fmla="*/ 964041 h 2368193"/>
              <a:gd name="connsiteX137" fmla="*/ 680126 w 10631420"/>
              <a:gd name="connsiteY137" fmla="*/ 1157403 h 2368193"/>
              <a:gd name="connsiteX138" fmla="*/ 383214 w 10631420"/>
              <a:gd name="connsiteY138" fmla="*/ 1218688 h 2368193"/>
              <a:gd name="connsiteX139" fmla="*/ 329326 w 10631420"/>
              <a:gd name="connsiteY139" fmla="*/ 1357105 h 2368193"/>
              <a:gd name="connsiteX140" fmla="*/ 350459 w 10631420"/>
              <a:gd name="connsiteY140" fmla="*/ 1369785 h 2368193"/>
              <a:gd name="connsiteX141" fmla="*/ 551217 w 10631420"/>
              <a:gd name="connsiteY141" fmla="*/ 1321180 h 2368193"/>
              <a:gd name="connsiteX142" fmla="*/ 321930 w 10631420"/>
              <a:gd name="connsiteY142" fmla="*/ 1531449 h 2368193"/>
              <a:gd name="connsiteX143" fmla="*/ 314533 w 10631420"/>
              <a:gd name="connsiteY143" fmla="*/ 1570544 h 2368193"/>
              <a:gd name="connsiteX144" fmla="*/ 279665 w 10631420"/>
              <a:gd name="connsiteY144" fmla="*/ 1576883 h 2368193"/>
              <a:gd name="connsiteX145" fmla="*/ 271212 w 10631420"/>
              <a:gd name="connsiteY145" fmla="*/ 1591676 h 2368193"/>
              <a:gd name="connsiteX146" fmla="*/ 274382 w 10631420"/>
              <a:gd name="connsiteY146" fmla="*/ 1660357 h 2368193"/>
              <a:gd name="connsiteX147" fmla="*/ 401177 w 10631420"/>
              <a:gd name="connsiteY147" fmla="*/ 1639224 h 2368193"/>
              <a:gd name="connsiteX148" fmla="*/ 276495 w 10631420"/>
              <a:gd name="connsiteY148" fmla="*/ 1773416 h 2368193"/>
              <a:gd name="connsiteX149" fmla="*/ 277551 w 10631420"/>
              <a:gd name="connsiteY149" fmla="*/ 1775529 h 2368193"/>
              <a:gd name="connsiteX150" fmla="*/ 273325 w 10631420"/>
              <a:gd name="connsiteY150" fmla="*/ 1776586 h 2368193"/>
              <a:gd name="connsiteX151" fmla="*/ 234230 w 10631420"/>
              <a:gd name="connsiteY151" fmla="*/ 1799831 h 2368193"/>
              <a:gd name="connsiteX152" fmla="*/ 234230 w 10631420"/>
              <a:gd name="connsiteY152" fmla="*/ 1799831 h 2368193"/>
              <a:gd name="connsiteX153" fmla="*/ 219437 w 10631420"/>
              <a:gd name="connsiteY153" fmla="*/ 2178103 h 2368193"/>
              <a:gd name="connsiteX154" fmla="*/ 300797 w 10631420"/>
              <a:gd name="connsiteY154" fmla="*/ 2163310 h 2368193"/>
              <a:gd name="connsiteX155" fmla="*/ 309250 w 10631420"/>
              <a:gd name="connsiteY155" fmla="*/ 2210859 h 2368193"/>
              <a:gd name="connsiteX156" fmla="*/ 591369 w 10631420"/>
              <a:gd name="connsiteY156" fmla="*/ 2235161 h 2368193"/>
              <a:gd name="connsiteX157" fmla="*/ 865035 w 10631420"/>
              <a:gd name="connsiteY157" fmla="*/ 2302785 h 2368193"/>
              <a:gd name="connsiteX158" fmla="*/ 992887 w 10631420"/>
              <a:gd name="connsiteY158" fmla="*/ 2367239 h 2368193"/>
              <a:gd name="connsiteX159" fmla="*/ 1559238 w 10631420"/>
              <a:gd name="connsiteY159" fmla="*/ 2299615 h 2368193"/>
              <a:gd name="connsiteX160" fmla="*/ 2156231 w 10631420"/>
              <a:gd name="connsiteY160" fmla="*/ 2178103 h 2368193"/>
              <a:gd name="connsiteX161" fmla="*/ 2751111 w 10631420"/>
              <a:gd name="connsiteY161" fmla="*/ 2091460 h 2368193"/>
              <a:gd name="connsiteX162" fmla="*/ 2746884 w 10631420"/>
              <a:gd name="connsiteY162" fmla="*/ 2080894 h 2368193"/>
              <a:gd name="connsiteX163" fmla="*/ 3039570 w 10631420"/>
              <a:gd name="connsiteY163" fmla="*/ 2053421 h 2368193"/>
              <a:gd name="connsiteX164" fmla="*/ 3305839 w 10631420"/>
              <a:gd name="connsiteY164" fmla="*/ 1988967 h 2368193"/>
              <a:gd name="connsiteX165" fmla="*/ 4282161 w 10631420"/>
              <a:gd name="connsiteY165" fmla="*/ 1917117 h 2368193"/>
              <a:gd name="connsiteX166" fmla="*/ 5251086 w 10631420"/>
              <a:gd name="connsiteY166" fmla="*/ 1818851 h 2368193"/>
              <a:gd name="connsiteX167" fmla="*/ 5412749 w 10631420"/>
              <a:gd name="connsiteY167" fmla="*/ 1737490 h 2368193"/>
              <a:gd name="connsiteX168" fmla="*/ 5290181 w 10631420"/>
              <a:gd name="connsiteY168" fmla="*/ 1730094 h 2368193"/>
              <a:gd name="connsiteX169" fmla="*/ 6769456 w 10631420"/>
              <a:gd name="connsiteY169" fmla="*/ 1351822 h 2368193"/>
              <a:gd name="connsiteX170" fmla="*/ 8242391 w 10631420"/>
              <a:gd name="connsiteY170" fmla="*/ 1173253 h 2368193"/>
              <a:gd name="connsiteX171" fmla="*/ 9036973 w 10631420"/>
              <a:gd name="connsiteY171" fmla="*/ 1027438 h 2368193"/>
              <a:gd name="connsiteX172" fmla="*/ 8260354 w 10631420"/>
              <a:gd name="connsiteY172" fmla="*/ 1173253 h 2368193"/>
              <a:gd name="connsiteX173" fmla="*/ 810090 w 10631420"/>
              <a:gd name="connsiteY173" fmla="*/ 1740660 h 2368193"/>
              <a:gd name="connsiteX174" fmla="*/ 822770 w 10631420"/>
              <a:gd name="connsiteY174" fmla="*/ 1750170 h 2368193"/>
              <a:gd name="connsiteX175" fmla="*/ 749863 w 10631420"/>
              <a:gd name="connsiteY175" fmla="*/ 1782925 h 2368193"/>
              <a:gd name="connsiteX176" fmla="*/ 810090 w 10631420"/>
              <a:gd name="connsiteY176" fmla="*/ 1740660 h 2368193"/>
              <a:gd name="connsiteX177" fmla="*/ 1014019 w 10631420"/>
              <a:gd name="connsiteY177" fmla="*/ 1800888 h 2368193"/>
              <a:gd name="connsiteX178" fmla="*/ 727674 w 10631420"/>
              <a:gd name="connsiteY178" fmla="*/ 1849493 h 2368193"/>
              <a:gd name="connsiteX179" fmla="*/ 727674 w 10631420"/>
              <a:gd name="connsiteY179" fmla="*/ 1836813 h 2368193"/>
              <a:gd name="connsiteX180" fmla="*/ 1036208 w 10631420"/>
              <a:gd name="connsiteY180" fmla="*/ 1757566 h 2368193"/>
              <a:gd name="connsiteX181" fmla="*/ 1319384 w 10631420"/>
              <a:gd name="connsiteY181" fmla="*/ 1727981 h 2368193"/>
              <a:gd name="connsiteX182" fmla="*/ 1014019 w 10631420"/>
              <a:gd name="connsiteY182" fmla="*/ 1800888 h 2368193"/>
              <a:gd name="connsiteX183" fmla="*/ 2014643 w 10631420"/>
              <a:gd name="connsiteY183" fmla="*/ 1996364 h 2368193"/>
              <a:gd name="connsiteX184" fmla="*/ 2013587 w 10631420"/>
              <a:gd name="connsiteY184" fmla="*/ 1988967 h 2368193"/>
              <a:gd name="connsiteX185" fmla="*/ 2017813 w 10631420"/>
              <a:gd name="connsiteY185" fmla="*/ 1994250 h 2368193"/>
              <a:gd name="connsiteX186" fmla="*/ 2014643 w 10631420"/>
              <a:gd name="connsiteY186" fmla="*/ 1996364 h 2368193"/>
              <a:gd name="connsiteX187" fmla="*/ 4889720 w 10631420"/>
              <a:gd name="connsiteY187" fmla="*/ 1368728 h 2368193"/>
              <a:gd name="connsiteX188" fmla="*/ 4251518 w 10631420"/>
              <a:gd name="connsiteY188" fmla="*/ 1551524 h 2368193"/>
              <a:gd name="connsiteX189" fmla="*/ 4031740 w 10631420"/>
              <a:gd name="connsiteY189" fmla="*/ 1626545 h 2368193"/>
              <a:gd name="connsiteX190" fmla="*/ 3516107 w 10631420"/>
              <a:gd name="connsiteY190" fmla="*/ 1742774 h 2368193"/>
              <a:gd name="connsiteX191" fmla="*/ 2983568 w 10631420"/>
              <a:gd name="connsiteY191" fmla="*/ 1843153 h 2368193"/>
              <a:gd name="connsiteX192" fmla="*/ 2524993 w 10631420"/>
              <a:gd name="connsiteY192" fmla="*/ 1955155 h 2368193"/>
              <a:gd name="connsiteX193" fmla="*/ 2379179 w 10631420"/>
              <a:gd name="connsiteY193" fmla="*/ 1978401 h 2368193"/>
              <a:gd name="connsiteX194" fmla="*/ 2370726 w 10631420"/>
              <a:gd name="connsiteY194" fmla="*/ 1965722 h 2368193"/>
              <a:gd name="connsiteX195" fmla="*/ 2548239 w 10631420"/>
              <a:gd name="connsiteY195" fmla="*/ 1937193 h 2368193"/>
              <a:gd name="connsiteX196" fmla="*/ 2665524 w 10631420"/>
              <a:gd name="connsiteY196" fmla="*/ 1863229 h 2368193"/>
              <a:gd name="connsiteX197" fmla="*/ 3005757 w 10631420"/>
              <a:gd name="connsiteY197" fmla="*/ 1793492 h 2368193"/>
              <a:gd name="connsiteX198" fmla="*/ 3348104 w 10631420"/>
              <a:gd name="connsiteY198" fmla="*/ 1756510 h 2368193"/>
              <a:gd name="connsiteX199" fmla="*/ 3394595 w 10631420"/>
              <a:gd name="connsiteY199" fmla="*/ 1704735 h 2368193"/>
              <a:gd name="connsiteX200" fmla="*/ 3835208 w 10631420"/>
              <a:gd name="connsiteY200" fmla="*/ 1634998 h 2368193"/>
              <a:gd name="connsiteX201" fmla="*/ 3759131 w 10631420"/>
              <a:gd name="connsiteY201" fmla="*/ 1606469 h 2368193"/>
              <a:gd name="connsiteX202" fmla="*/ 4052873 w 10631420"/>
              <a:gd name="connsiteY202" fmla="*/ 1528279 h 2368193"/>
              <a:gd name="connsiteX203" fmla="*/ 4296954 w 10631420"/>
              <a:gd name="connsiteY203" fmla="*/ 1452202 h 2368193"/>
              <a:gd name="connsiteX204" fmla="*/ 4986930 w 10631420"/>
              <a:gd name="connsiteY204" fmla="*/ 1316954 h 2368193"/>
              <a:gd name="connsiteX205" fmla="*/ 4889720 w 10631420"/>
              <a:gd name="connsiteY205" fmla="*/ 1368728 h 2368193"/>
              <a:gd name="connsiteX206" fmla="*/ 3782377 w 10631420"/>
              <a:gd name="connsiteY206" fmla="*/ 1041174 h 2368193"/>
              <a:gd name="connsiteX207" fmla="*/ 4443824 w 10631420"/>
              <a:gd name="connsiteY207" fmla="*/ 722074 h 2368193"/>
              <a:gd name="connsiteX208" fmla="*/ 5246859 w 10631420"/>
              <a:gd name="connsiteY208" fmla="*/ 610071 h 2368193"/>
              <a:gd name="connsiteX209" fmla="*/ 3782377 w 10631420"/>
              <a:gd name="connsiteY209" fmla="*/ 1041174 h 2368193"/>
              <a:gd name="connsiteX210" fmla="*/ 7008253 w 10631420"/>
              <a:gd name="connsiteY210" fmla="*/ 335349 h 2368193"/>
              <a:gd name="connsiteX211" fmla="*/ 7333694 w 10631420"/>
              <a:gd name="connsiteY211" fmla="*/ 285687 h 2368193"/>
              <a:gd name="connsiteX212" fmla="*/ 7008253 w 10631420"/>
              <a:gd name="connsiteY212" fmla="*/ 335349 h 2368193"/>
              <a:gd name="connsiteX213" fmla="*/ 6099556 w 10631420"/>
              <a:gd name="connsiteY213" fmla="*/ 953475 h 2368193"/>
              <a:gd name="connsiteX214" fmla="*/ 6596169 w 10631420"/>
              <a:gd name="connsiteY214" fmla="*/ 768565 h 2368193"/>
              <a:gd name="connsiteX215" fmla="*/ 7513320 w 10631420"/>
              <a:gd name="connsiteY215" fmla="*/ 607958 h 2368193"/>
              <a:gd name="connsiteX216" fmla="*/ 7594680 w 10631420"/>
              <a:gd name="connsiteY216" fmla="*/ 584712 h 2368193"/>
              <a:gd name="connsiteX217" fmla="*/ 7753174 w 10631420"/>
              <a:gd name="connsiteY217" fmla="*/ 582599 h 2368193"/>
              <a:gd name="connsiteX218" fmla="*/ 7775363 w 10631420"/>
              <a:gd name="connsiteY218" fmla="*/ 580486 h 2368193"/>
              <a:gd name="connsiteX219" fmla="*/ 7762684 w 10631420"/>
              <a:gd name="connsiteY219" fmla="*/ 584712 h 2368193"/>
              <a:gd name="connsiteX220" fmla="*/ 7995141 w 10631420"/>
              <a:gd name="connsiteY220" fmla="*/ 634374 h 2368193"/>
              <a:gd name="connsiteX221" fmla="*/ 8020500 w 10631420"/>
              <a:gd name="connsiteY221" fmla="*/ 618524 h 2368193"/>
              <a:gd name="connsiteX222" fmla="*/ 8020500 w 10631420"/>
              <a:gd name="connsiteY222" fmla="*/ 667129 h 2368193"/>
              <a:gd name="connsiteX223" fmla="*/ 7271353 w 10631420"/>
              <a:gd name="connsiteY223" fmla="*/ 748489 h 2368193"/>
              <a:gd name="connsiteX224" fmla="*/ 6274956 w 10631420"/>
              <a:gd name="connsiteY224" fmla="*/ 950305 h 2368193"/>
              <a:gd name="connsiteX225" fmla="*/ 6099556 w 10631420"/>
              <a:gd name="connsiteY225" fmla="*/ 953475 h 2368193"/>
              <a:gd name="connsiteX226" fmla="*/ 8578398 w 10631420"/>
              <a:gd name="connsiteY226" fmla="*/ 987287 h 2368193"/>
              <a:gd name="connsiteX227" fmla="*/ 8904895 w 10631420"/>
              <a:gd name="connsiteY227" fmla="*/ 934455 h 2368193"/>
              <a:gd name="connsiteX228" fmla="*/ 9157429 w 10631420"/>
              <a:gd name="connsiteY228" fmla="*/ 872114 h 2368193"/>
              <a:gd name="connsiteX229" fmla="*/ 10457077 w 10631420"/>
              <a:gd name="connsiteY229" fmla="*/ 798151 h 2368193"/>
              <a:gd name="connsiteX230" fmla="*/ 10459191 w 10631420"/>
              <a:gd name="connsiteY230" fmla="*/ 652336 h 2368193"/>
              <a:gd name="connsiteX231" fmla="*/ 9055992 w 10631420"/>
              <a:gd name="connsiteY231" fmla="*/ 636487 h 2368193"/>
              <a:gd name="connsiteX232" fmla="*/ 9045426 w 10631420"/>
              <a:gd name="connsiteY232" fmla="*/ 641770 h 2368193"/>
              <a:gd name="connsiteX233" fmla="*/ 8269864 w 10631420"/>
              <a:gd name="connsiteY233" fmla="*/ 782301 h 2368193"/>
              <a:gd name="connsiteX234" fmla="*/ 7520716 w 10631420"/>
              <a:gd name="connsiteY234" fmla="*/ 989400 h 2368193"/>
              <a:gd name="connsiteX235" fmla="*/ 8578398 w 10631420"/>
              <a:gd name="connsiteY235" fmla="*/ 987287 h 2368193"/>
              <a:gd name="connsiteX236" fmla="*/ 5687472 w 10631420"/>
              <a:gd name="connsiteY236" fmla="*/ 1768133 h 2368193"/>
              <a:gd name="connsiteX237" fmla="*/ 5979101 w 10631420"/>
              <a:gd name="connsiteY237" fmla="*/ 1733264 h 2368193"/>
              <a:gd name="connsiteX238" fmla="*/ 6740927 w 10631420"/>
              <a:gd name="connsiteY238" fmla="*/ 1577940 h 2368193"/>
              <a:gd name="connsiteX239" fmla="*/ 6191482 w 10631420"/>
              <a:gd name="connsiteY239" fmla="*/ 1598016 h 2368193"/>
              <a:gd name="connsiteX240" fmla="*/ 5687472 w 10631420"/>
              <a:gd name="connsiteY240" fmla="*/ 1768133 h 2368193"/>
              <a:gd name="connsiteX241" fmla="*/ 6941686 w 10631420"/>
              <a:gd name="connsiteY241" fmla="*/ 1527222 h 2368193"/>
              <a:gd name="connsiteX242" fmla="*/ 6740927 w 10631420"/>
              <a:gd name="connsiteY242" fmla="*/ 1576883 h 2368193"/>
              <a:gd name="connsiteX243" fmla="*/ 7547132 w 10631420"/>
              <a:gd name="connsiteY243" fmla="*/ 1518769 h 2368193"/>
              <a:gd name="connsiteX244" fmla="*/ 8870027 w 10631420"/>
              <a:gd name="connsiteY244" fmla="*/ 1316954 h 2368193"/>
              <a:gd name="connsiteX245" fmla="*/ 9020067 w 10631420"/>
              <a:gd name="connsiteY245" fmla="*/ 1295821 h 2368193"/>
              <a:gd name="connsiteX246" fmla="*/ 7804949 w 10631420"/>
              <a:gd name="connsiteY246" fmla="*/ 1289481 h 2368193"/>
              <a:gd name="connsiteX247" fmla="*/ 6684926 w 10631420"/>
              <a:gd name="connsiteY247" fmla="*/ 1461711 h 2368193"/>
              <a:gd name="connsiteX248" fmla="*/ 6644775 w 10631420"/>
              <a:gd name="connsiteY248" fmla="*/ 1473334 h 2368193"/>
              <a:gd name="connsiteX249" fmla="*/ 7629549 w 10631420"/>
              <a:gd name="connsiteY249" fmla="*/ 1407823 h 2368193"/>
              <a:gd name="connsiteX250" fmla="*/ 6941686 w 10631420"/>
              <a:gd name="connsiteY250" fmla="*/ 1527222 h 2368193"/>
              <a:gd name="connsiteX251" fmla="*/ 8473792 w 10631420"/>
              <a:gd name="connsiteY251" fmla="*/ 1005249 h 2368193"/>
              <a:gd name="connsiteX252" fmla="*/ 8545642 w 10631420"/>
              <a:gd name="connsiteY252" fmla="*/ 1007363 h 2368193"/>
              <a:gd name="connsiteX253" fmla="*/ 8628059 w 10631420"/>
              <a:gd name="connsiteY253" fmla="*/ 991513 h 2368193"/>
              <a:gd name="connsiteX254" fmla="*/ 8578398 w 10631420"/>
              <a:gd name="connsiteY254" fmla="*/ 987287 h 2368193"/>
              <a:gd name="connsiteX255" fmla="*/ 8473792 w 10631420"/>
              <a:gd name="connsiteY255" fmla="*/ 1005249 h 2368193"/>
              <a:gd name="connsiteX256" fmla="*/ 7762684 w 10631420"/>
              <a:gd name="connsiteY256" fmla="*/ 584712 h 2368193"/>
              <a:gd name="connsiteX257" fmla="*/ 7753174 w 10631420"/>
              <a:gd name="connsiteY257" fmla="*/ 582599 h 2368193"/>
              <a:gd name="connsiteX258" fmla="*/ 7512264 w 10631420"/>
              <a:gd name="connsiteY258" fmla="*/ 607958 h 2368193"/>
              <a:gd name="connsiteX259" fmla="*/ 7164634 w 10631420"/>
              <a:gd name="connsiteY259" fmla="*/ 682979 h 2368193"/>
              <a:gd name="connsiteX260" fmla="*/ 7762684 w 10631420"/>
              <a:gd name="connsiteY260" fmla="*/ 584712 h 2368193"/>
              <a:gd name="connsiteX261" fmla="*/ 7067425 w 10631420"/>
              <a:gd name="connsiteY261" fmla="*/ 202214 h 2368193"/>
              <a:gd name="connsiteX262" fmla="*/ 6967045 w 10631420"/>
              <a:gd name="connsiteY262" fmla="*/ 203271 h 2368193"/>
              <a:gd name="connsiteX263" fmla="*/ 6921610 w 10631420"/>
              <a:gd name="connsiteY263" fmla="*/ 232856 h 2368193"/>
              <a:gd name="connsiteX264" fmla="*/ 6992404 w 10631420"/>
              <a:gd name="connsiteY264" fmla="*/ 236026 h 2368193"/>
              <a:gd name="connsiteX265" fmla="*/ 7067425 w 10631420"/>
              <a:gd name="connsiteY265" fmla="*/ 202214 h 2368193"/>
              <a:gd name="connsiteX266" fmla="*/ 5590262 w 10631420"/>
              <a:gd name="connsiteY266" fmla="*/ 482220 h 2368193"/>
              <a:gd name="connsiteX267" fmla="*/ 6862439 w 10631420"/>
              <a:gd name="connsiteY267" fmla="*/ 268781 h 2368193"/>
              <a:gd name="connsiteX268" fmla="*/ 6922667 w 10631420"/>
              <a:gd name="connsiteY268" fmla="*/ 231800 h 2368193"/>
              <a:gd name="connsiteX269" fmla="*/ 6116462 w 10631420"/>
              <a:gd name="connsiteY269" fmla="*/ 340632 h 2368193"/>
              <a:gd name="connsiteX270" fmla="*/ 5942119 w 10631420"/>
              <a:gd name="connsiteY270" fmla="*/ 408256 h 2368193"/>
              <a:gd name="connsiteX271" fmla="*/ 5255312 w 10631420"/>
              <a:gd name="connsiteY271" fmla="*/ 535051 h 2368193"/>
              <a:gd name="connsiteX272" fmla="*/ 5581809 w 10631420"/>
              <a:gd name="connsiteY272" fmla="*/ 483276 h 2368193"/>
              <a:gd name="connsiteX273" fmla="*/ 5590262 w 10631420"/>
              <a:gd name="connsiteY273" fmla="*/ 482220 h 236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</a:cxnLst>
            <a:rect l="l" t="t" r="r" b="b"/>
            <a:pathLst>
              <a:path w="10631420" h="2368193">
                <a:moveTo>
                  <a:pt x="45094" y="1934023"/>
                </a:moveTo>
                <a:lnTo>
                  <a:pt x="40867" y="1918173"/>
                </a:lnTo>
                <a:cubicBezTo>
                  <a:pt x="40867" y="1918173"/>
                  <a:pt x="60943" y="1913947"/>
                  <a:pt x="81019" y="1909720"/>
                </a:cubicBezTo>
                <a:cubicBezTo>
                  <a:pt x="70453" y="1918173"/>
                  <a:pt x="57773" y="1926626"/>
                  <a:pt x="45094" y="1934023"/>
                </a:cubicBezTo>
                <a:close/>
                <a:moveTo>
                  <a:pt x="82076" y="1713188"/>
                </a:moveTo>
                <a:lnTo>
                  <a:pt x="68340" y="1716358"/>
                </a:lnTo>
                <a:cubicBezTo>
                  <a:pt x="70453" y="1720585"/>
                  <a:pt x="71510" y="1724811"/>
                  <a:pt x="73623" y="1729038"/>
                </a:cubicBezTo>
                <a:cubicBezTo>
                  <a:pt x="76793" y="1722698"/>
                  <a:pt x="78906" y="1717415"/>
                  <a:pt x="82076" y="1713188"/>
                </a:cubicBezTo>
                <a:close/>
                <a:moveTo>
                  <a:pt x="45094" y="1935079"/>
                </a:moveTo>
                <a:cubicBezTo>
                  <a:pt x="60943" y="1992137"/>
                  <a:pt x="89472" y="2046025"/>
                  <a:pt x="82076" y="2108366"/>
                </a:cubicBezTo>
                <a:cubicBezTo>
                  <a:pt x="58830" y="2112592"/>
                  <a:pt x="21848" y="2122102"/>
                  <a:pt x="2829" y="2126329"/>
                </a:cubicBezTo>
                <a:cubicBezTo>
                  <a:pt x="-8794" y="2162254"/>
                  <a:pt x="18678" y="2188670"/>
                  <a:pt x="26075" y="2220368"/>
                </a:cubicBezTo>
                <a:cubicBezTo>
                  <a:pt x="21848" y="2221425"/>
                  <a:pt x="16565" y="2222482"/>
                  <a:pt x="12338" y="2223538"/>
                </a:cubicBezTo>
                <a:cubicBezTo>
                  <a:pt x="8112" y="2224595"/>
                  <a:pt x="10225" y="2224595"/>
                  <a:pt x="8112" y="2226708"/>
                </a:cubicBezTo>
                <a:cubicBezTo>
                  <a:pt x="7055" y="2228821"/>
                  <a:pt x="7055" y="2233048"/>
                  <a:pt x="9169" y="2240444"/>
                </a:cubicBezTo>
                <a:cubicBezTo>
                  <a:pt x="4942" y="2263690"/>
                  <a:pt x="19735" y="2277426"/>
                  <a:pt x="23961" y="2290105"/>
                </a:cubicBezTo>
                <a:cubicBezTo>
                  <a:pt x="26075" y="2295389"/>
                  <a:pt x="28188" y="2300672"/>
                  <a:pt x="30301" y="2305955"/>
                </a:cubicBezTo>
                <a:cubicBezTo>
                  <a:pt x="35584" y="2309125"/>
                  <a:pt x="46150" y="2311238"/>
                  <a:pt x="54603" y="2311238"/>
                </a:cubicBezTo>
                <a:cubicBezTo>
                  <a:pt x="85246" y="2118932"/>
                  <a:pt x="332496" y="2002703"/>
                  <a:pt x="45094" y="1935079"/>
                </a:cubicBezTo>
                <a:close/>
                <a:moveTo>
                  <a:pt x="202531" y="1771303"/>
                </a:moveTo>
                <a:cubicBezTo>
                  <a:pt x="161323" y="1778699"/>
                  <a:pt x="119058" y="1786095"/>
                  <a:pt x="79963" y="1795605"/>
                </a:cubicBezTo>
                <a:cubicBezTo>
                  <a:pt x="74679" y="1834700"/>
                  <a:pt x="66226" y="1873795"/>
                  <a:pt x="85246" y="1907607"/>
                </a:cubicBezTo>
                <a:cubicBezTo>
                  <a:pt x="140190" y="1867455"/>
                  <a:pt x="172946" y="1830473"/>
                  <a:pt x="202531" y="1771303"/>
                </a:cubicBezTo>
                <a:close/>
                <a:moveTo>
                  <a:pt x="10272168" y="1300048"/>
                </a:moveTo>
                <a:cubicBezTo>
                  <a:pt x="10272168" y="1290538"/>
                  <a:pt x="10274281" y="1285255"/>
                  <a:pt x="10296470" y="1300048"/>
                </a:cubicBezTo>
                <a:cubicBezTo>
                  <a:pt x="10289074" y="1300048"/>
                  <a:pt x="10280621" y="1300048"/>
                  <a:pt x="10272168" y="1300048"/>
                </a:cubicBezTo>
                <a:cubicBezTo>
                  <a:pt x="10272168" y="1309557"/>
                  <a:pt x="10273224" y="1322237"/>
                  <a:pt x="10261602" y="1328577"/>
                </a:cubicBezTo>
                <a:cubicBezTo>
                  <a:pt x="10348245" y="1311671"/>
                  <a:pt x="10449681" y="1295821"/>
                  <a:pt x="10549004" y="1292651"/>
                </a:cubicBezTo>
                <a:cubicBezTo>
                  <a:pt x="10561683" y="1275745"/>
                  <a:pt x="10574363" y="1258839"/>
                  <a:pt x="10585986" y="1241933"/>
                </a:cubicBezTo>
                <a:cubicBezTo>
                  <a:pt x="10342962" y="1247216"/>
                  <a:pt x="10098881" y="1242990"/>
                  <a:pt x="9898123" y="1326463"/>
                </a:cubicBezTo>
                <a:cubicBezTo>
                  <a:pt x="10039711" y="1327520"/>
                  <a:pt x="10136920" y="1301104"/>
                  <a:pt x="10272168" y="1300048"/>
                </a:cubicBezTo>
                <a:close/>
                <a:moveTo>
                  <a:pt x="10607118" y="1144724"/>
                </a:moveTo>
                <a:cubicBezTo>
                  <a:pt x="10615571" y="1144724"/>
                  <a:pt x="10624024" y="1144724"/>
                  <a:pt x="10631421" y="1144724"/>
                </a:cubicBezTo>
                <a:cubicBezTo>
                  <a:pt x="10610288" y="1128874"/>
                  <a:pt x="10608175" y="1134158"/>
                  <a:pt x="10607118" y="1144724"/>
                </a:cubicBezTo>
                <a:close/>
                <a:moveTo>
                  <a:pt x="6271785" y="1486014"/>
                </a:moveTo>
                <a:cubicBezTo>
                  <a:pt x="6122802" y="1502920"/>
                  <a:pt x="5991780" y="1561034"/>
                  <a:pt x="5860759" y="1617035"/>
                </a:cubicBezTo>
                <a:cubicBezTo>
                  <a:pt x="6141821" y="1567374"/>
                  <a:pt x="6429223" y="1535675"/>
                  <a:pt x="6643718" y="1474391"/>
                </a:cubicBezTo>
                <a:cubicBezTo>
                  <a:pt x="6521149" y="1478617"/>
                  <a:pt x="6396468" y="1481787"/>
                  <a:pt x="6271785" y="1486014"/>
                </a:cubicBezTo>
                <a:close/>
                <a:moveTo>
                  <a:pt x="5207764" y="1843153"/>
                </a:moveTo>
                <a:cubicBezTo>
                  <a:pt x="5392674" y="1866399"/>
                  <a:pt x="5543771" y="1825190"/>
                  <a:pt x="5687472" y="1767076"/>
                </a:cubicBezTo>
                <a:cubicBezTo>
                  <a:pt x="5539544" y="1783982"/>
                  <a:pt x="5393730" y="1800888"/>
                  <a:pt x="5247916" y="1817794"/>
                </a:cubicBezTo>
                <a:cubicBezTo>
                  <a:pt x="5235236" y="1826247"/>
                  <a:pt x="5220444" y="1834700"/>
                  <a:pt x="5207764" y="1843153"/>
                </a:cubicBezTo>
                <a:close/>
                <a:moveTo>
                  <a:pt x="5409580" y="1737490"/>
                </a:moveTo>
                <a:cubicBezTo>
                  <a:pt x="5578640" y="1735377"/>
                  <a:pt x="5720228" y="1677263"/>
                  <a:pt x="5860759" y="1617035"/>
                </a:cubicBezTo>
                <a:cubicBezTo>
                  <a:pt x="5702265" y="1645564"/>
                  <a:pt x="5546941" y="1682546"/>
                  <a:pt x="5409580" y="1737490"/>
                </a:cubicBezTo>
                <a:close/>
                <a:moveTo>
                  <a:pt x="8772817" y="237083"/>
                </a:moveTo>
                <a:cubicBezTo>
                  <a:pt x="8885876" y="191648"/>
                  <a:pt x="8954557" y="171572"/>
                  <a:pt x="8993652" y="166289"/>
                </a:cubicBezTo>
                <a:cubicBezTo>
                  <a:pt x="9011615" y="144100"/>
                  <a:pt x="9033803" y="116627"/>
                  <a:pt x="9065502" y="81759"/>
                </a:cubicBezTo>
                <a:cubicBezTo>
                  <a:pt x="9059163" y="81759"/>
                  <a:pt x="9051766" y="81759"/>
                  <a:pt x="9045426" y="81759"/>
                </a:cubicBezTo>
                <a:cubicBezTo>
                  <a:pt x="8928141" y="110288"/>
                  <a:pt x="8809799" y="135647"/>
                  <a:pt x="8690400" y="159949"/>
                </a:cubicBezTo>
                <a:cubicBezTo>
                  <a:pt x="8641796" y="180025"/>
                  <a:pt x="8594248" y="202214"/>
                  <a:pt x="8555152" y="227573"/>
                </a:cubicBezTo>
                <a:cubicBezTo>
                  <a:pt x="8628059" y="231800"/>
                  <a:pt x="8700966" y="236026"/>
                  <a:pt x="8772817" y="237083"/>
                </a:cubicBezTo>
                <a:close/>
                <a:moveTo>
                  <a:pt x="8993652" y="166289"/>
                </a:moveTo>
                <a:cubicBezTo>
                  <a:pt x="8844667" y="357538"/>
                  <a:pt x="9145805" y="146213"/>
                  <a:pt x="8993652" y="166289"/>
                </a:cubicBezTo>
                <a:lnTo>
                  <a:pt x="8993652" y="166289"/>
                </a:lnTo>
                <a:close/>
                <a:moveTo>
                  <a:pt x="8260354" y="1173253"/>
                </a:moveTo>
                <a:lnTo>
                  <a:pt x="8243448" y="1173253"/>
                </a:lnTo>
                <a:cubicBezTo>
                  <a:pt x="8226542" y="1176423"/>
                  <a:pt x="8209636" y="1180649"/>
                  <a:pt x="8193787" y="1183819"/>
                </a:cubicBezTo>
                <a:cubicBezTo>
                  <a:pt x="8215976" y="1179592"/>
                  <a:pt x="8237108" y="1176423"/>
                  <a:pt x="8260354" y="1173253"/>
                </a:cubicBezTo>
                <a:close/>
                <a:moveTo>
                  <a:pt x="6870892" y="718904"/>
                </a:moveTo>
                <a:cubicBezTo>
                  <a:pt x="6969158" y="711507"/>
                  <a:pt x="7068481" y="699885"/>
                  <a:pt x="7165691" y="684035"/>
                </a:cubicBezTo>
                <a:cubicBezTo>
                  <a:pt x="6964932" y="701998"/>
                  <a:pt x="6763116" y="719960"/>
                  <a:pt x="6597226" y="769622"/>
                </a:cubicBezTo>
                <a:cubicBezTo>
                  <a:pt x="6622585" y="769622"/>
                  <a:pt x="6646887" y="785471"/>
                  <a:pt x="6672247" y="785471"/>
                </a:cubicBezTo>
                <a:cubicBezTo>
                  <a:pt x="6720851" y="751659"/>
                  <a:pt x="6795872" y="719960"/>
                  <a:pt x="6870892" y="718904"/>
                </a:cubicBezTo>
                <a:close/>
                <a:moveTo>
                  <a:pt x="8260354" y="1173253"/>
                </a:moveTo>
                <a:cubicBezTo>
                  <a:pt x="8538246" y="1172196"/>
                  <a:pt x="8821422" y="1179592"/>
                  <a:pt x="9103540" y="1186989"/>
                </a:cubicBezTo>
                <a:cubicBezTo>
                  <a:pt x="9422641" y="1153177"/>
                  <a:pt x="9725893" y="1166913"/>
                  <a:pt x="10050277" y="1144724"/>
                </a:cubicBezTo>
                <a:cubicBezTo>
                  <a:pt x="10125297" y="1129931"/>
                  <a:pt x="10200318" y="1130988"/>
                  <a:pt x="10249979" y="1099289"/>
                </a:cubicBezTo>
                <a:cubicBezTo>
                  <a:pt x="10285904" y="1058080"/>
                  <a:pt x="10321830" y="1017929"/>
                  <a:pt x="10354585" y="976720"/>
                </a:cubicBezTo>
                <a:cubicBezTo>
                  <a:pt x="10256319" y="979890"/>
                  <a:pt x="10153826" y="995740"/>
                  <a:pt x="10067183" y="1012646"/>
                </a:cubicBezTo>
                <a:cubicBezTo>
                  <a:pt x="10078806" y="1007363"/>
                  <a:pt x="10077749" y="993626"/>
                  <a:pt x="10077749" y="984117"/>
                </a:cubicBezTo>
                <a:cubicBezTo>
                  <a:pt x="9941445" y="985173"/>
                  <a:pt x="9844235" y="1011589"/>
                  <a:pt x="9703704" y="1009476"/>
                </a:cubicBezTo>
                <a:cubicBezTo>
                  <a:pt x="9904463" y="927059"/>
                  <a:pt x="10148543" y="931285"/>
                  <a:pt x="10392623" y="926002"/>
                </a:cubicBezTo>
                <a:cubicBezTo>
                  <a:pt x="10405303" y="906983"/>
                  <a:pt x="10416926" y="887964"/>
                  <a:pt x="10427492" y="867888"/>
                </a:cubicBezTo>
                <a:cubicBezTo>
                  <a:pt x="9921368" y="835133"/>
                  <a:pt x="9404679" y="862605"/>
                  <a:pt x="8903839" y="934455"/>
                </a:cubicBezTo>
                <a:cubicBezTo>
                  <a:pt x="8812968" y="955588"/>
                  <a:pt x="8721043" y="974607"/>
                  <a:pt x="8628059" y="992570"/>
                </a:cubicBezTo>
                <a:cubicBezTo>
                  <a:pt x="8673495" y="997853"/>
                  <a:pt x="8719986" y="1003136"/>
                  <a:pt x="8766477" y="1010532"/>
                </a:cubicBezTo>
                <a:lnTo>
                  <a:pt x="8616436" y="1009476"/>
                </a:lnTo>
                <a:cubicBezTo>
                  <a:pt x="8592134" y="1009476"/>
                  <a:pt x="8568888" y="1008419"/>
                  <a:pt x="8544586" y="1008419"/>
                </a:cubicBezTo>
                <a:cubicBezTo>
                  <a:pt x="8388206" y="1038005"/>
                  <a:pt x="8228655" y="1064420"/>
                  <a:pt x="8058539" y="1090836"/>
                </a:cubicBezTo>
                <a:cubicBezTo>
                  <a:pt x="8194843" y="1060194"/>
                  <a:pt x="8333261" y="1031665"/>
                  <a:pt x="8473792" y="1006306"/>
                </a:cubicBezTo>
                <a:cubicBezTo>
                  <a:pt x="8191673" y="995740"/>
                  <a:pt x="7896875" y="966154"/>
                  <a:pt x="7621096" y="1021099"/>
                </a:cubicBezTo>
                <a:cubicBezTo>
                  <a:pt x="7474225" y="1069703"/>
                  <a:pt x="7279806" y="1087666"/>
                  <a:pt x="7108633" y="1134158"/>
                </a:cubicBezTo>
                <a:cubicBezTo>
                  <a:pt x="7105463" y="1140497"/>
                  <a:pt x="7101236" y="1145780"/>
                  <a:pt x="7098066" y="1153177"/>
                </a:cubicBezTo>
                <a:cubicBezTo>
                  <a:pt x="7085387" y="1152120"/>
                  <a:pt x="7071651" y="1151064"/>
                  <a:pt x="7058971" y="1150007"/>
                </a:cubicBezTo>
                <a:cubicBezTo>
                  <a:pt x="7036782" y="1160573"/>
                  <a:pt x="7013536" y="1176423"/>
                  <a:pt x="6998744" y="1185932"/>
                </a:cubicBezTo>
                <a:cubicBezTo>
                  <a:pt x="6819118" y="1221857"/>
                  <a:pt x="6640548" y="1266236"/>
                  <a:pt x="6452469" y="1288425"/>
                </a:cubicBezTo>
                <a:cubicBezTo>
                  <a:pt x="6436619" y="1293708"/>
                  <a:pt x="6419713" y="1297934"/>
                  <a:pt x="6403864" y="1303218"/>
                </a:cubicBezTo>
                <a:cubicBezTo>
                  <a:pt x="6354203" y="1320124"/>
                  <a:pt x="6279182" y="1305331"/>
                  <a:pt x="6229520" y="1306387"/>
                </a:cubicBezTo>
                <a:cubicBezTo>
                  <a:pt x="6305598" y="1305331"/>
                  <a:pt x="6379561" y="1297934"/>
                  <a:pt x="6452469" y="1288425"/>
                </a:cubicBezTo>
                <a:cubicBezTo>
                  <a:pt x="6662737" y="1225027"/>
                  <a:pt x="6825457" y="1135214"/>
                  <a:pt x="7058971" y="1150007"/>
                </a:cubicBezTo>
                <a:cubicBezTo>
                  <a:pt x="7073764" y="1142611"/>
                  <a:pt x="7087500" y="1137327"/>
                  <a:pt x="7098066" y="1137327"/>
                </a:cubicBezTo>
                <a:lnTo>
                  <a:pt x="7108633" y="1135214"/>
                </a:lnTo>
                <a:cubicBezTo>
                  <a:pt x="7167804" y="1041174"/>
                  <a:pt x="7330524" y="1040118"/>
                  <a:pt x="7471055" y="1039061"/>
                </a:cubicBezTo>
                <a:cubicBezTo>
                  <a:pt x="7445696" y="1007363"/>
                  <a:pt x="7520716" y="1022155"/>
                  <a:pt x="7520716" y="990456"/>
                </a:cubicBezTo>
                <a:cubicBezTo>
                  <a:pt x="7669701" y="923889"/>
                  <a:pt x="7819741" y="860492"/>
                  <a:pt x="7944423" y="812943"/>
                </a:cubicBezTo>
                <a:cubicBezTo>
                  <a:pt x="8144125" y="749546"/>
                  <a:pt x="8343828" y="783358"/>
                  <a:pt x="8519227" y="687205"/>
                </a:cubicBezTo>
                <a:cubicBezTo>
                  <a:pt x="8569945" y="655506"/>
                  <a:pt x="8669268" y="672412"/>
                  <a:pt x="8744288" y="656563"/>
                </a:cubicBezTo>
                <a:cubicBezTo>
                  <a:pt x="8775987" y="641770"/>
                  <a:pt x="8810856" y="628034"/>
                  <a:pt x="8845724" y="615355"/>
                </a:cubicBezTo>
                <a:cubicBezTo>
                  <a:pt x="8808742" y="610071"/>
                  <a:pt x="8771761" y="603732"/>
                  <a:pt x="8734779" y="596335"/>
                </a:cubicBezTo>
                <a:cubicBezTo>
                  <a:pt x="8709419" y="579429"/>
                  <a:pt x="9370867" y="500182"/>
                  <a:pt x="9346564" y="437842"/>
                </a:cubicBezTo>
                <a:cubicBezTo>
                  <a:pt x="9346564" y="430445"/>
                  <a:pt x="9211316" y="442068"/>
                  <a:pt x="9027464" y="457917"/>
                </a:cubicBezTo>
                <a:cubicBezTo>
                  <a:pt x="8843611" y="474823"/>
                  <a:pt x="8612210" y="492786"/>
                  <a:pt x="8419904" y="493843"/>
                </a:cubicBezTo>
                <a:cubicBezTo>
                  <a:pt x="8344884" y="445238"/>
                  <a:pt x="8486472" y="257159"/>
                  <a:pt x="8537190" y="241309"/>
                </a:cubicBezTo>
                <a:cubicBezTo>
                  <a:pt x="8542473" y="237083"/>
                  <a:pt x="8548812" y="232856"/>
                  <a:pt x="8555152" y="228630"/>
                </a:cubicBezTo>
                <a:cubicBezTo>
                  <a:pt x="8498094" y="224403"/>
                  <a:pt x="8439980" y="221233"/>
                  <a:pt x="8382923" y="217007"/>
                </a:cubicBezTo>
                <a:cubicBezTo>
                  <a:pt x="8292053" y="231800"/>
                  <a:pt x="8201183" y="246592"/>
                  <a:pt x="8109257" y="261385"/>
                </a:cubicBezTo>
                <a:cubicBezTo>
                  <a:pt x="7962386" y="283574"/>
                  <a:pt x="7813402" y="305763"/>
                  <a:pt x="7664418" y="327952"/>
                </a:cubicBezTo>
                <a:cubicBezTo>
                  <a:pt x="7703512" y="314216"/>
                  <a:pt x="7743665" y="299424"/>
                  <a:pt x="7783816" y="284631"/>
                </a:cubicBezTo>
                <a:cubicBezTo>
                  <a:pt x="7802835" y="275121"/>
                  <a:pt x="7822912" y="267725"/>
                  <a:pt x="7841931" y="260328"/>
                </a:cubicBezTo>
                <a:cubicBezTo>
                  <a:pt x="8001481" y="203271"/>
                  <a:pt x="8188504" y="205384"/>
                  <a:pt x="8381866" y="217007"/>
                </a:cubicBezTo>
                <a:cubicBezTo>
                  <a:pt x="8485415" y="199044"/>
                  <a:pt x="8586851" y="180025"/>
                  <a:pt x="8689344" y="159949"/>
                </a:cubicBezTo>
                <a:lnTo>
                  <a:pt x="8696740" y="156779"/>
                </a:lnTo>
                <a:cubicBezTo>
                  <a:pt x="8567832" y="155723"/>
                  <a:pt x="8435754" y="144100"/>
                  <a:pt x="8306846" y="135647"/>
                </a:cubicBezTo>
                <a:cubicBezTo>
                  <a:pt x="8070161" y="176855"/>
                  <a:pt x="7830307" y="210667"/>
                  <a:pt x="7588341" y="247649"/>
                </a:cubicBezTo>
                <a:cubicBezTo>
                  <a:pt x="7628492" y="233913"/>
                  <a:pt x="7668644" y="219120"/>
                  <a:pt x="7707739" y="203271"/>
                </a:cubicBezTo>
                <a:cubicBezTo>
                  <a:pt x="7879969" y="121911"/>
                  <a:pt x="8088124" y="122967"/>
                  <a:pt x="8305789" y="135647"/>
                </a:cubicBezTo>
                <a:cubicBezTo>
                  <a:pt x="8534020" y="96552"/>
                  <a:pt x="8755911" y="53230"/>
                  <a:pt x="8971462" y="399"/>
                </a:cubicBezTo>
                <a:cubicBezTo>
                  <a:pt x="8825648" y="-658"/>
                  <a:pt x="8658701" y="-658"/>
                  <a:pt x="8513944" y="14135"/>
                </a:cubicBezTo>
                <a:cubicBezTo>
                  <a:pt x="8223372" y="53230"/>
                  <a:pt x="7944423" y="93382"/>
                  <a:pt x="7671814" y="135647"/>
                </a:cubicBezTo>
                <a:cubicBezTo>
                  <a:pt x="7399205" y="181082"/>
                  <a:pt x="7130822" y="225460"/>
                  <a:pt x="6861383" y="269838"/>
                </a:cubicBezTo>
                <a:cubicBezTo>
                  <a:pt x="6796928" y="307877"/>
                  <a:pt x="6731417" y="339575"/>
                  <a:pt x="6666963" y="350142"/>
                </a:cubicBezTo>
                <a:cubicBezTo>
                  <a:pt x="6516923" y="382897"/>
                  <a:pt x="6341523" y="385010"/>
                  <a:pt x="6191482" y="404030"/>
                </a:cubicBezTo>
                <a:cubicBezTo>
                  <a:pt x="6216841" y="435728"/>
                  <a:pt x="6141821" y="436785"/>
                  <a:pt x="6141821" y="453691"/>
                </a:cubicBezTo>
                <a:cubicBezTo>
                  <a:pt x="5992837" y="521315"/>
                  <a:pt x="5817437" y="507579"/>
                  <a:pt x="5640981" y="511805"/>
                </a:cubicBezTo>
                <a:cubicBezTo>
                  <a:pt x="5615622" y="511805"/>
                  <a:pt x="5615622" y="495956"/>
                  <a:pt x="5589206" y="483276"/>
                </a:cubicBezTo>
                <a:cubicBezTo>
                  <a:pt x="5354635" y="637544"/>
                  <a:pt x="5037647" y="629091"/>
                  <a:pt x="4728056" y="632261"/>
                </a:cubicBezTo>
                <a:cubicBezTo>
                  <a:pt x="4649866" y="639657"/>
                  <a:pt x="4570619" y="642827"/>
                  <a:pt x="4490316" y="640714"/>
                </a:cubicBezTo>
                <a:cubicBezTo>
                  <a:pt x="4567449" y="635430"/>
                  <a:pt x="4647753" y="633317"/>
                  <a:pt x="4728056" y="632261"/>
                </a:cubicBezTo>
                <a:cubicBezTo>
                  <a:pt x="4906626" y="615355"/>
                  <a:pt x="5079912" y="577316"/>
                  <a:pt x="5253199" y="536108"/>
                </a:cubicBezTo>
                <a:cubicBezTo>
                  <a:pt x="4828436" y="604788"/>
                  <a:pt x="4425862" y="644940"/>
                  <a:pt x="4006382" y="679809"/>
                </a:cubicBezTo>
                <a:cubicBezTo>
                  <a:pt x="3805623" y="697771"/>
                  <a:pt x="3613317" y="726300"/>
                  <a:pt x="3423124" y="761169"/>
                </a:cubicBezTo>
                <a:cubicBezTo>
                  <a:pt x="3233989" y="799207"/>
                  <a:pt x="3048022" y="842529"/>
                  <a:pt x="2862056" y="886907"/>
                </a:cubicBezTo>
                <a:cubicBezTo>
                  <a:pt x="2710959" y="919663"/>
                  <a:pt x="2557748" y="928116"/>
                  <a:pt x="2404538" y="930229"/>
                </a:cubicBezTo>
                <a:cubicBezTo>
                  <a:pt x="2417217" y="919663"/>
                  <a:pt x="2428840" y="908040"/>
                  <a:pt x="2440463" y="896417"/>
                </a:cubicBezTo>
                <a:cubicBezTo>
                  <a:pt x="2249214" y="899587"/>
                  <a:pt x="2066418" y="914379"/>
                  <a:pt x="1874112" y="953475"/>
                </a:cubicBezTo>
                <a:lnTo>
                  <a:pt x="1822337" y="964041"/>
                </a:lnTo>
                <a:cubicBezTo>
                  <a:pt x="1427160" y="1049628"/>
                  <a:pt x="1085870" y="1100346"/>
                  <a:pt x="680126" y="1157403"/>
                </a:cubicBezTo>
                <a:cubicBezTo>
                  <a:pt x="579746" y="1170083"/>
                  <a:pt x="482537" y="1201782"/>
                  <a:pt x="383214" y="1218688"/>
                </a:cubicBezTo>
                <a:cubicBezTo>
                  <a:pt x="311363" y="1246160"/>
                  <a:pt x="450838" y="1322237"/>
                  <a:pt x="329326" y="1357105"/>
                </a:cubicBezTo>
                <a:cubicBezTo>
                  <a:pt x="336722" y="1360275"/>
                  <a:pt x="344119" y="1364502"/>
                  <a:pt x="350459" y="1369785"/>
                </a:cubicBezTo>
                <a:cubicBezTo>
                  <a:pt x="441328" y="1334916"/>
                  <a:pt x="519519" y="1291595"/>
                  <a:pt x="551217" y="1321180"/>
                </a:cubicBezTo>
                <a:cubicBezTo>
                  <a:pt x="595596" y="1381408"/>
                  <a:pt x="422309" y="1445862"/>
                  <a:pt x="321930" y="1531449"/>
                </a:cubicBezTo>
                <a:cubicBezTo>
                  <a:pt x="320873" y="1544128"/>
                  <a:pt x="318760" y="1556808"/>
                  <a:pt x="314533" y="1570544"/>
                </a:cubicBezTo>
                <a:cubicBezTo>
                  <a:pt x="314533" y="1570544"/>
                  <a:pt x="298684" y="1573714"/>
                  <a:pt x="279665" y="1576883"/>
                </a:cubicBezTo>
                <a:cubicBezTo>
                  <a:pt x="276495" y="1582167"/>
                  <a:pt x="273325" y="1586393"/>
                  <a:pt x="271212" y="1591676"/>
                </a:cubicBezTo>
                <a:cubicBezTo>
                  <a:pt x="279665" y="1612809"/>
                  <a:pt x="278608" y="1636054"/>
                  <a:pt x="274382" y="1660357"/>
                </a:cubicBezTo>
                <a:cubicBezTo>
                  <a:pt x="316647" y="1651904"/>
                  <a:pt x="358912" y="1645564"/>
                  <a:pt x="401177" y="1639224"/>
                </a:cubicBezTo>
                <a:cubicBezTo>
                  <a:pt x="370534" y="1697339"/>
                  <a:pt x="335666" y="1734321"/>
                  <a:pt x="276495" y="1773416"/>
                </a:cubicBezTo>
                <a:lnTo>
                  <a:pt x="277551" y="1775529"/>
                </a:lnTo>
                <a:lnTo>
                  <a:pt x="273325" y="1776586"/>
                </a:lnTo>
                <a:cubicBezTo>
                  <a:pt x="261702" y="1783982"/>
                  <a:pt x="249023" y="1792435"/>
                  <a:pt x="234230" y="1799831"/>
                </a:cubicBezTo>
                <a:lnTo>
                  <a:pt x="234230" y="1799831"/>
                </a:lnTo>
                <a:cubicBezTo>
                  <a:pt x="527972" y="1872738"/>
                  <a:pt x="279665" y="1983684"/>
                  <a:pt x="219437" y="2178103"/>
                </a:cubicBezTo>
                <a:cubicBezTo>
                  <a:pt x="243739" y="2179160"/>
                  <a:pt x="271212" y="2174933"/>
                  <a:pt x="300797" y="2163310"/>
                </a:cubicBezTo>
                <a:cubicBezTo>
                  <a:pt x="303967" y="2179160"/>
                  <a:pt x="309250" y="2210859"/>
                  <a:pt x="309250" y="2210859"/>
                </a:cubicBezTo>
                <a:cubicBezTo>
                  <a:pt x="411743" y="2207689"/>
                  <a:pt x="502613" y="2218255"/>
                  <a:pt x="591369" y="2235161"/>
                </a:cubicBezTo>
                <a:cubicBezTo>
                  <a:pt x="679069" y="2251010"/>
                  <a:pt x="765712" y="2275313"/>
                  <a:pt x="865035" y="2302785"/>
                </a:cubicBezTo>
                <a:cubicBezTo>
                  <a:pt x="913640" y="2312295"/>
                  <a:pt x="923149" y="2376749"/>
                  <a:pt x="992887" y="2367239"/>
                </a:cubicBezTo>
                <a:cubicBezTo>
                  <a:pt x="1178853" y="2341880"/>
                  <a:pt x="1372215" y="2338710"/>
                  <a:pt x="1559238" y="2299615"/>
                </a:cubicBezTo>
                <a:cubicBezTo>
                  <a:pt x="1761053" y="2254180"/>
                  <a:pt x="1958642" y="2211915"/>
                  <a:pt x="2156231" y="2178103"/>
                </a:cubicBezTo>
                <a:cubicBezTo>
                  <a:pt x="2354876" y="2145348"/>
                  <a:pt x="2551409" y="2116819"/>
                  <a:pt x="2751111" y="2091460"/>
                </a:cubicBezTo>
                <a:cubicBezTo>
                  <a:pt x="2747941" y="2088290"/>
                  <a:pt x="2746884" y="2085120"/>
                  <a:pt x="2746884" y="2080894"/>
                </a:cubicBezTo>
                <a:cubicBezTo>
                  <a:pt x="2843037" y="2072441"/>
                  <a:pt x="2940247" y="2062931"/>
                  <a:pt x="3039570" y="2053421"/>
                </a:cubicBezTo>
                <a:cubicBezTo>
                  <a:pt x="3136779" y="2047082"/>
                  <a:pt x="3207573" y="1994250"/>
                  <a:pt x="3305839" y="1988967"/>
                </a:cubicBezTo>
                <a:cubicBezTo>
                  <a:pt x="3635506" y="1967835"/>
                  <a:pt x="3959890" y="1948815"/>
                  <a:pt x="4282161" y="1917117"/>
                </a:cubicBezTo>
                <a:cubicBezTo>
                  <a:pt x="4604431" y="1888588"/>
                  <a:pt x="4926702" y="1857946"/>
                  <a:pt x="5251086" y="1818851"/>
                </a:cubicBezTo>
                <a:cubicBezTo>
                  <a:pt x="5300747" y="1788208"/>
                  <a:pt x="5354635" y="1760736"/>
                  <a:pt x="5412749" y="1737490"/>
                </a:cubicBezTo>
                <a:cubicBezTo>
                  <a:pt x="5373654" y="1737490"/>
                  <a:pt x="5332446" y="1735377"/>
                  <a:pt x="5290181" y="1730094"/>
                </a:cubicBezTo>
                <a:cubicBezTo>
                  <a:pt x="5679019" y="1465938"/>
                  <a:pt x="6374278" y="1480731"/>
                  <a:pt x="6769456" y="1351822"/>
                </a:cubicBezTo>
                <a:cubicBezTo>
                  <a:pt x="7216409" y="1217631"/>
                  <a:pt x="7720419" y="1173253"/>
                  <a:pt x="8242391" y="1173253"/>
                </a:cubicBezTo>
                <a:cubicBezTo>
                  <a:pt x="8500208" y="1117251"/>
                  <a:pt x="8765420" y="1066534"/>
                  <a:pt x="9036973" y="1027438"/>
                </a:cubicBezTo>
                <a:cubicBezTo>
                  <a:pt x="8789723" y="1084496"/>
                  <a:pt x="8536133" y="1128874"/>
                  <a:pt x="8260354" y="1173253"/>
                </a:cubicBezTo>
                <a:close/>
                <a:moveTo>
                  <a:pt x="810090" y="1740660"/>
                </a:moveTo>
                <a:cubicBezTo>
                  <a:pt x="814317" y="1743830"/>
                  <a:pt x="818543" y="1747000"/>
                  <a:pt x="822770" y="1750170"/>
                </a:cubicBezTo>
                <a:cubicBezTo>
                  <a:pt x="798468" y="1761793"/>
                  <a:pt x="774165" y="1773416"/>
                  <a:pt x="749863" y="1782925"/>
                </a:cubicBezTo>
                <a:cubicBezTo>
                  <a:pt x="765712" y="1761793"/>
                  <a:pt x="786845" y="1743830"/>
                  <a:pt x="810090" y="1740660"/>
                </a:cubicBezTo>
                <a:close/>
                <a:moveTo>
                  <a:pt x="1014019" y="1800888"/>
                </a:moveTo>
                <a:cubicBezTo>
                  <a:pt x="913640" y="1825190"/>
                  <a:pt x="816430" y="1845266"/>
                  <a:pt x="727674" y="1849493"/>
                </a:cubicBezTo>
                <a:cubicBezTo>
                  <a:pt x="727674" y="1846323"/>
                  <a:pt x="727674" y="1841040"/>
                  <a:pt x="727674" y="1836813"/>
                </a:cubicBezTo>
                <a:cubicBezTo>
                  <a:pt x="831223" y="1810398"/>
                  <a:pt x="935829" y="1779755"/>
                  <a:pt x="1036208" y="1757566"/>
                </a:cubicBezTo>
                <a:cubicBezTo>
                  <a:pt x="1137644" y="1737490"/>
                  <a:pt x="1233797" y="1723754"/>
                  <a:pt x="1319384" y="1727981"/>
                </a:cubicBezTo>
                <a:cubicBezTo>
                  <a:pt x="1219004" y="1752283"/>
                  <a:pt x="1114399" y="1776586"/>
                  <a:pt x="1014019" y="1800888"/>
                </a:cubicBezTo>
                <a:close/>
                <a:moveTo>
                  <a:pt x="2014643" y="1996364"/>
                </a:moveTo>
                <a:lnTo>
                  <a:pt x="2013587" y="1988967"/>
                </a:lnTo>
                <a:lnTo>
                  <a:pt x="2017813" y="1994250"/>
                </a:lnTo>
                <a:lnTo>
                  <a:pt x="2014643" y="1996364"/>
                </a:lnTo>
                <a:close/>
                <a:moveTo>
                  <a:pt x="4889720" y="1368728"/>
                </a:moveTo>
                <a:cubicBezTo>
                  <a:pt x="4744963" y="1487070"/>
                  <a:pt x="4471297" y="1477561"/>
                  <a:pt x="4251518" y="1551524"/>
                </a:cubicBezTo>
                <a:cubicBezTo>
                  <a:pt x="4178611" y="1570544"/>
                  <a:pt x="4105704" y="1606469"/>
                  <a:pt x="4031740" y="1626545"/>
                </a:cubicBezTo>
                <a:cubicBezTo>
                  <a:pt x="3860567" y="1666697"/>
                  <a:pt x="3689394" y="1706848"/>
                  <a:pt x="3516107" y="1742774"/>
                </a:cubicBezTo>
                <a:cubicBezTo>
                  <a:pt x="3342821" y="1780812"/>
                  <a:pt x="3166365" y="1816737"/>
                  <a:pt x="2983568" y="1843153"/>
                </a:cubicBezTo>
                <a:cubicBezTo>
                  <a:pt x="2837754" y="1867455"/>
                  <a:pt x="2668694" y="1910777"/>
                  <a:pt x="2524993" y="1955155"/>
                </a:cubicBezTo>
                <a:cubicBezTo>
                  <a:pt x="2476388" y="1969948"/>
                  <a:pt x="2427784" y="1975231"/>
                  <a:pt x="2379179" y="1978401"/>
                </a:cubicBezTo>
                <a:cubicBezTo>
                  <a:pt x="2376009" y="1974175"/>
                  <a:pt x="2373896" y="1969948"/>
                  <a:pt x="2370726" y="1965722"/>
                </a:cubicBezTo>
                <a:cubicBezTo>
                  <a:pt x="2429897" y="1956212"/>
                  <a:pt x="2489068" y="1947759"/>
                  <a:pt x="2548239" y="1937193"/>
                </a:cubicBezTo>
                <a:cubicBezTo>
                  <a:pt x="2595787" y="1917117"/>
                  <a:pt x="2641222" y="1865342"/>
                  <a:pt x="2665524" y="1863229"/>
                </a:cubicBezTo>
                <a:cubicBezTo>
                  <a:pt x="2760620" y="1823077"/>
                  <a:pt x="2884246" y="1816737"/>
                  <a:pt x="3005757" y="1793492"/>
                </a:cubicBezTo>
                <a:cubicBezTo>
                  <a:pt x="3101910" y="1755453"/>
                  <a:pt x="3226592" y="1779755"/>
                  <a:pt x="3348104" y="1756510"/>
                </a:cubicBezTo>
                <a:cubicBezTo>
                  <a:pt x="3372406" y="1755453"/>
                  <a:pt x="3395652" y="1721641"/>
                  <a:pt x="3394595" y="1704735"/>
                </a:cubicBezTo>
                <a:cubicBezTo>
                  <a:pt x="3567882" y="1726924"/>
                  <a:pt x="3661922" y="1627601"/>
                  <a:pt x="3835208" y="1634998"/>
                </a:cubicBezTo>
                <a:lnTo>
                  <a:pt x="3759131" y="1606469"/>
                </a:lnTo>
                <a:cubicBezTo>
                  <a:pt x="3857397" y="1585336"/>
                  <a:pt x="3929248" y="1550468"/>
                  <a:pt x="4052873" y="1528279"/>
                </a:cubicBezTo>
                <a:cubicBezTo>
                  <a:pt x="4152196" y="1524052"/>
                  <a:pt x="4222990" y="1456428"/>
                  <a:pt x="4296954" y="1452202"/>
                </a:cubicBezTo>
                <a:cubicBezTo>
                  <a:pt x="4543147" y="1410993"/>
                  <a:pt x="4791454" y="1403597"/>
                  <a:pt x="4986930" y="1316954"/>
                </a:cubicBezTo>
                <a:cubicBezTo>
                  <a:pt x="4963684" y="1349709"/>
                  <a:pt x="4915079" y="1351822"/>
                  <a:pt x="4889720" y="1368728"/>
                </a:cubicBezTo>
                <a:close/>
                <a:moveTo>
                  <a:pt x="3782377" y="1041174"/>
                </a:moveTo>
                <a:cubicBezTo>
                  <a:pt x="3672488" y="854152"/>
                  <a:pt x="4243066" y="727357"/>
                  <a:pt x="4443824" y="722074"/>
                </a:cubicBezTo>
                <a:cubicBezTo>
                  <a:pt x="4693188" y="727357"/>
                  <a:pt x="4984816" y="687205"/>
                  <a:pt x="5246859" y="610071"/>
                </a:cubicBezTo>
                <a:cubicBezTo>
                  <a:pt x="5431769" y="973550"/>
                  <a:pt x="4013778" y="672412"/>
                  <a:pt x="3782377" y="1041174"/>
                </a:cubicBezTo>
                <a:close/>
                <a:moveTo>
                  <a:pt x="7008253" y="335349"/>
                </a:moveTo>
                <a:cubicBezTo>
                  <a:pt x="7127652" y="334292"/>
                  <a:pt x="7229088" y="311046"/>
                  <a:pt x="7333694" y="285687"/>
                </a:cubicBezTo>
                <a:lnTo>
                  <a:pt x="7008253" y="335349"/>
                </a:lnTo>
                <a:close/>
                <a:moveTo>
                  <a:pt x="6099556" y="953475"/>
                </a:moveTo>
                <a:cubicBezTo>
                  <a:pt x="6272842" y="902757"/>
                  <a:pt x="6421826" y="817170"/>
                  <a:pt x="6596169" y="768565"/>
                </a:cubicBezTo>
                <a:cubicBezTo>
                  <a:pt x="6878288" y="666073"/>
                  <a:pt x="7200559" y="638600"/>
                  <a:pt x="7513320" y="607958"/>
                </a:cubicBezTo>
                <a:cubicBezTo>
                  <a:pt x="7540793" y="600562"/>
                  <a:pt x="7568265" y="592109"/>
                  <a:pt x="7594680" y="584712"/>
                </a:cubicBezTo>
                <a:cubicBezTo>
                  <a:pt x="7653852" y="572033"/>
                  <a:pt x="7704569" y="573090"/>
                  <a:pt x="7753174" y="582599"/>
                </a:cubicBezTo>
                <a:lnTo>
                  <a:pt x="7775363" y="580486"/>
                </a:lnTo>
                <a:lnTo>
                  <a:pt x="7762684" y="584712"/>
                </a:lnTo>
                <a:cubicBezTo>
                  <a:pt x="7836648" y="598449"/>
                  <a:pt x="7906385" y="624864"/>
                  <a:pt x="7995141" y="634374"/>
                </a:cubicBezTo>
                <a:lnTo>
                  <a:pt x="8020500" y="618524"/>
                </a:lnTo>
                <a:lnTo>
                  <a:pt x="8020500" y="667129"/>
                </a:lnTo>
                <a:cubicBezTo>
                  <a:pt x="7795439" y="777018"/>
                  <a:pt x="7520716" y="697771"/>
                  <a:pt x="7271353" y="748489"/>
                </a:cubicBezTo>
                <a:cubicBezTo>
                  <a:pt x="6946969" y="816113"/>
                  <a:pt x="6597226" y="830906"/>
                  <a:pt x="6274956" y="950305"/>
                </a:cubicBezTo>
                <a:cubicBezTo>
                  <a:pt x="6224237" y="967211"/>
                  <a:pt x="6149217" y="952418"/>
                  <a:pt x="6099556" y="953475"/>
                </a:cubicBezTo>
                <a:close/>
                <a:moveTo>
                  <a:pt x="8578398" y="987287"/>
                </a:moveTo>
                <a:cubicBezTo>
                  <a:pt x="8686173" y="968267"/>
                  <a:pt x="8795006" y="950305"/>
                  <a:pt x="8904895" y="934455"/>
                </a:cubicBezTo>
                <a:cubicBezTo>
                  <a:pt x="8989425" y="915436"/>
                  <a:pt x="9073955" y="893247"/>
                  <a:pt x="9157429" y="872114"/>
                </a:cubicBezTo>
                <a:cubicBezTo>
                  <a:pt x="9558946" y="792868"/>
                  <a:pt x="10025975" y="829849"/>
                  <a:pt x="10457077" y="798151"/>
                </a:cubicBezTo>
                <a:cubicBezTo>
                  <a:pt x="10470813" y="750603"/>
                  <a:pt x="10472927" y="703054"/>
                  <a:pt x="10459191" y="652336"/>
                </a:cubicBezTo>
                <a:cubicBezTo>
                  <a:pt x="9992162" y="592109"/>
                  <a:pt x="9523021" y="670299"/>
                  <a:pt x="9055992" y="636487"/>
                </a:cubicBezTo>
                <a:lnTo>
                  <a:pt x="9045426" y="641770"/>
                </a:lnTo>
                <a:cubicBezTo>
                  <a:pt x="8844667" y="736866"/>
                  <a:pt x="8520284" y="703054"/>
                  <a:pt x="8269864" y="782301"/>
                </a:cubicBezTo>
                <a:cubicBezTo>
                  <a:pt x="8019444" y="877398"/>
                  <a:pt x="7770080" y="904870"/>
                  <a:pt x="7520716" y="989400"/>
                </a:cubicBezTo>
                <a:cubicBezTo>
                  <a:pt x="7881026" y="986230"/>
                  <a:pt x="8223372" y="956644"/>
                  <a:pt x="8578398" y="987287"/>
                </a:cubicBezTo>
                <a:close/>
                <a:moveTo>
                  <a:pt x="5687472" y="1768133"/>
                </a:moveTo>
                <a:cubicBezTo>
                  <a:pt x="5783625" y="1756510"/>
                  <a:pt x="5880834" y="1744887"/>
                  <a:pt x="5979101" y="1733264"/>
                </a:cubicBezTo>
                <a:cubicBezTo>
                  <a:pt x="6251710" y="1689942"/>
                  <a:pt x="6492620" y="1636054"/>
                  <a:pt x="6740927" y="1577940"/>
                </a:cubicBezTo>
                <a:cubicBezTo>
                  <a:pt x="6559188" y="1586393"/>
                  <a:pt x="6375335" y="1593789"/>
                  <a:pt x="6191482" y="1598016"/>
                </a:cubicBezTo>
                <a:cubicBezTo>
                  <a:pt x="6006573" y="1618092"/>
                  <a:pt x="5852306" y="1702622"/>
                  <a:pt x="5687472" y="1768133"/>
                </a:cubicBezTo>
                <a:close/>
                <a:moveTo>
                  <a:pt x="6941686" y="1527222"/>
                </a:moveTo>
                <a:cubicBezTo>
                  <a:pt x="6874062" y="1544128"/>
                  <a:pt x="6807494" y="1561034"/>
                  <a:pt x="6740927" y="1576883"/>
                </a:cubicBezTo>
                <a:cubicBezTo>
                  <a:pt x="7011423" y="1563147"/>
                  <a:pt x="7278750" y="1542015"/>
                  <a:pt x="7547132" y="1518769"/>
                </a:cubicBezTo>
                <a:cubicBezTo>
                  <a:pt x="7987745" y="1452202"/>
                  <a:pt x="8428357" y="1400427"/>
                  <a:pt x="8870027" y="1316954"/>
                </a:cubicBezTo>
                <a:cubicBezTo>
                  <a:pt x="8920744" y="1308501"/>
                  <a:pt x="8970406" y="1302161"/>
                  <a:pt x="9020067" y="1295821"/>
                </a:cubicBezTo>
                <a:cubicBezTo>
                  <a:pt x="8610097" y="1284198"/>
                  <a:pt x="8199070" y="1272575"/>
                  <a:pt x="7804949" y="1289481"/>
                </a:cubicBezTo>
                <a:cubicBezTo>
                  <a:pt x="7410828" y="1308501"/>
                  <a:pt x="7031499" y="1358162"/>
                  <a:pt x="6684926" y="1461711"/>
                </a:cubicBezTo>
                <a:cubicBezTo>
                  <a:pt x="6672247" y="1465938"/>
                  <a:pt x="6658511" y="1470164"/>
                  <a:pt x="6644775" y="1473334"/>
                </a:cubicBezTo>
                <a:cubicBezTo>
                  <a:pt x="6975498" y="1460655"/>
                  <a:pt x="7303052" y="1435296"/>
                  <a:pt x="7629549" y="1407823"/>
                </a:cubicBezTo>
                <a:cubicBezTo>
                  <a:pt x="7400262" y="1444805"/>
                  <a:pt x="7170974" y="1481787"/>
                  <a:pt x="6941686" y="1527222"/>
                </a:cubicBezTo>
                <a:close/>
                <a:moveTo>
                  <a:pt x="8473792" y="1005249"/>
                </a:moveTo>
                <a:cubicBezTo>
                  <a:pt x="8498094" y="1006306"/>
                  <a:pt x="8521340" y="1006306"/>
                  <a:pt x="8545642" y="1007363"/>
                </a:cubicBezTo>
                <a:cubicBezTo>
                  <a:pt x="8573115" y="1002079"/>
                  <a:pt x="8600587" y="996796"/>
                  <a:pt x="8628059" y="991513"/>
                </a:cubicBezTo>
                <a:cubicBezTo>
                  <a:pt x="8611153" y="990456"/>
                  <a:pt x="8594248" y="988343"/>
                  <a:pt x="8578398" y="987287"/>
                </a:cubicBezTo>
                <a:cubicBezTo>
                  <a:pt x="8543529" y="993626"/>
                  <a:pt x="8508661" y="999966"/>
                  <a:pt x="8473792" y="1005249"/>
                </a:cubicBezTo>
                <a:close/>
                <a:moveTo>
                  <a:pt x="7762684" y="584712"/>
                </a:moveTo>
                <a:lnTo>
                  <a:pt x="7753174" y="582599"/>
                </a:lnTo>
                <a:cubicBezTo>
                  <a:pt x="7673927" y="591052"/>
                  <a:pt x="7593624" y="599505"/>
                  <a:pt x="7512264" y="607958"/>
                </a:cubicBezTo>
                <a:cubicBezTo>
                  <a:pt x="7400262" y="637544"/>
                  <a:pt x="7284033" y="662903"/>
                  <a:pt x="7164634" y="682979"/>
                </a:cubicBezTo>
                <a:cubicBezTo>
                  <a:pt x="7381242" y="663959"/>
                  <a:pt x="7595737" y="642827"/>
                  <a:pt x="7762684" y="584712"/>
                </a:cubicBezTo>
                <a:close/>
                <a:moveTo>
                  <a:pt x="7067425" y="202214"/>
                </a:moveTo>
                <a:cubicBezTo>
                  <a:pt x="7042065" y="202214"/>
                  <a:pt x="6992404" y="202214"/>
                  <a:pt x="6967045" y="203271"/>
                </a:cubicBezTo>
                <a:lnTo>
                  <a:pt x="6921610" y="232856"/>
                </a:lnTo>
                <a:cubicBezTo>
                  <a:pt x="6944856" y="233913"/>
                  <a:pt x="6969158" y="234969"/>
                  <a:pt x="6992404" y="236026"/>
                </a:cubicBezTo>
                <a:lnTo>
                  <a:pt x="7067425" y="202214"/>
                </a:lnTo>
                <a:close/>
                <a:moveTo>
                  <a:pt x="5590262" y="482220"/>
                </a:moveTo>
                <a:cubicBezTo>
                  <a:pt x="6032988" y="408256"/>
                  <a:pt x="6449299" y="338519"/>
                  <a:pt x="6862439" y="268781"/>
                </a:cubicBezTo>
                <a:cubicBezTo>
                  <a:pt x="6882515" y="256102"/>
                  <a:pt x="6902591" y="244479"/>
                  <a:pt x="6922667" y="231800"/>
                </a:cubicBezTo>
                <a:cubicBezTo>
                  <a:pt x="6644775" y="223347"/>
                  <a:pt x="6368995" y="245536"/>
                  <a:pt x="6116462" y="340632"/>
                </a:cubicBezTo>
                <a:cubicBezTo>
                  <a:pt x="6066801" y="357538"/>
                  <a:pt x="5991780" y="407199"/>
                  <a:pt x="5942119" y="408256"/>
                </a:cubicBezTo>
                <a:cubicBezTo>
                  <a:pt x="5704378" y="428332"/>
                  <a:pt x="5480374" y="482220"/>
                  <a:pt x="5255312" y="535051"/>
                </a:cubicBezTo>
                <a:cubicBezTo>
                  <a:pt x="5362032" y="518145"/>
                  <a:pt x="5470864" y="501239"/>
                  <a:pt x="5581809" y="483276"/>
                </a:cubicBezTo>
                <a:lnTo>
                  <a:pt x="5590262" y="482220"/>
                </a:lnTo>
                <a:close/>
              </a:path>
            </a:pathLst>
          </a:custGeom>
          <a:solidFill>
            <a:srgbClr val="F1E6DF"/>
          </a:solidFill>
          <a:ln w="105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038D1D7-ABB1-47D8-840A-A96185B228B8}"/>
              </a:ext>
            </a:extLst>
          </p:cNvPr>
          <p:cNvSpPr/>
          <p:nvPr/>
        </p:nvSpPr>
        <p:spPr>
          <a:xfrm>
            <a:off x="3881261" y="8157948"/>
            <a:ext cx="13188780" cy="2688436"/>
          </a:xfrm>
          <a:custGeom>
            <a:avLst/>
            <a:gdLst>
              <a:gd name="connsiteX0" fmla="*/ 13146222 w 13188780"/>
              <a:gd name="connsiteY0" fmla="*/ 1168627 h 2688436"/>
              <a:gd name="connsiteX1" fmla="*/ 10259 w 13188780"/>
              <a:gd name="connsiteY1" fmla="*/ 1580711 h 2688436"/>
              <a:gd name="connsiteX2" fmla="*/ 186715 w 13188780"/>
              <a:gd name="connsiteY2" fmla="*/ 786129 h 2688436"/>
              <a:gd name="connsiteX3" fmla="*/ 330416 w 13188780"/>
              <a:gd name="connsiteY3" fmla="*/ 1703280 h 2688436"/>
              <a:gd name="connsiteX4" fmla="*/ 674876 w 13188780"/>
              <a:gd name="connsiteY4" fmla="*/ 1692714 h 2688436"/>
              <a:gd name="connsiteX5" fmla="*/ 676989 w 13188780"/>
              <a:gd name="connsiteY5" fmla="*/ 2025551 h 2688436"/>
              <a:gd name="connsiteX6" fmla="*/ 2912808 w 13188780"/>
              <a:gd name="connsiteY6" fmla="*/ 2107967 h 2688436"/>
              <a:gd name="connsiteX7" fmla="*/ 5662146 w 13188780"/>
              <a:gd name="connsiteY7" fmla="*/ 2258008 h 2688436"/>
              <a:gd name="connsiteX8" fmla="*/ 2933940 w 13188780"/>
              <a:gd name="connsiteY8" fmla="*/ 2162912 h 2688436"/>
              <a:gd name="connsiteX9" fmla="*/ 655857 w 13188780"/>
              <a:gd name="connsiteY9" fmla="*/ 2130156 h 2688436"/>
              <a:gd name="connsiteX10" fmla="*/ 812237 w 13188780"/>
              <a:gd name="connsiteY10" fmla="*/ 2447144 h 2688436"/>
              <a:gd name="connsiteX11" fmla="*/ 2309475 w 13188780"/>
              <a:gd name="connsiteY11" fmla="*/ 2454540 h 2688436"/>
              <a:gd name="connsiteX12" fmla="*/ 6228498 w 13188780"/>
              <a:gd name="connsiteY12" fmla="*/ 2656355 h 2688436"/>
              <a:gd name="connsiteX13" fmla="*/ 8987345 w 13188780"/>
              <a:gd name="connsiteY13" fmla="*/ 2569713 h 2688436"/>
              <a:gd name="connsiteX14" fmla="*/ 12662287 w 13188780"/>
              <a:gd name="connsiteY14" fmla="*/ 2345708 h 2688436"/>
              <a:gd name="connsiteX15" fmla="*/ 12277675 w 13188780"/>
              <a:gd name="connsiteY15" fmla="*/ 1111570 h 2688436"/>
              <a:gd name="connsiteX16" fmla="*/ 12271336 w 13188780"/>
              <a:gd name="connsiteY16" fmla="*/ 894962 h 2688436"/>
              <a:gd name="connsiteX17" fmla="*/ 12823951 w 13188780"/>
              <a:gd name="connsiteY17" fmla="*/ 173286 h 2688436"/>
              <a:gd name="connsiteX18" fmla="*/ 11437658 w 13188780"/>
              <a:gd name="connsiteY18" fmla="*/ 0 h 2688436"/>
              <a:gd name="connsiteX19" fmla="*/ 10978027 w 13188780"/>
              <a:gd name="connsiteY19" fmla="*/ 14792 h 2688436"/>
              <a:gd name="connsiteX20" fmla="*/ 3114623 w 13188780"/>
              <a:gd name="connsiteY20" fmla="*/ 266270 h 2688436"/>
              <a:gd name="connsiteX21" fmla="*/ 8095554 w 13188780"/>
              <a:gd name="connsiteY21" fmla="*/ 214495 h 2688436"/>
              <a:gd name="connsiteX22" fmla="*/ 7990948 w 13188780"/>
              <a:gd name="connsiteY22" fmla="*/ 163777 h 2688436"/>
              <a:gd name="connsiteX23" fmla="*/ 8095554 w 13188780"/>
              <a:gd name="connsiteY23" fmla="*/ 214495 h 2688436"/>
              <a:gd name="connsiteX24" fmla="*/ 8108233 w 13188780"/>
              <a:gd name="connsiteY24" fmla="*/ 213438 h 2688436"/>
              <a:gd name="connsiteX25" fmla="*/ 8095554 w 13188780"/>
              <a:gd name="connsiteY25" fmla="*/ 214495 h 2688436"/>
              <a:gd name="connsiteX26" fmla="*/ 8111404 w 13188780"/>
              <a:gd name="connsiteY26" fmla="*/ 322271 h 2688436"/>
              <a:gd name="connsiteX27" fmla="*/ 3052283 w 13188780"/>
              <a:gd name="connsiteY27" fmla="*/ 480764 h 2688436"/>
              <a:gd name="connsiteX28" fmla="*/ 3045943 w 13188780"/>
              <a:gd name="connsiteY28" fmla="*/ 266270 h 2688436"/>
              <a:gd name="connsiteX29" fmla="*/ 1203189 w 13188780"/>
              <a:gd name="connsiteY29" fmla="*/ 214495 h 2688436"/>
              <a:gd name="connsiteX30" fmla="*/ 545968 w 13188780"/>
              <a:gd name="connsiteY30" fmla="*/ 464915 h 2688436"/>
              <a:gd name="connsiteX31" fmla="*/ 6304575 w 13188780"/>
              <a:gd name="connsiteY31" fmla="*/ 721675 h 2688436"/>
              <a:gd name="connsiteX32" fmla="*/ 3773957 w 13188780"/>
              <a:gd name="connsiteY32" fmla="*/ 747034 h 2688436"/>
              <a:gd name="connsiteX33" fmla="*/ 548081 w 13188780"/>
              <a:gd name="connsiteY33" fmla="*/ 631862 h 2688436"/>
              <a:gd name="connsiteX34" fmla="*/ 377964 w 13188780"/>
              <a:gd name="connsiteY34" fmla="*/ 603333 h 2688436"/>
              <a:gd name="connsiteX35" fmla="*/ 186715 w 13188780"/>
              <a:gd name="connsiteY35" fmla="*/ 786129 h 2688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3188780" h="2688436">
                <a:moveTo>
                  <a:pt x="13146222" y="1168627"/>
                </a:moveTo>
                <a:lnTo>
                  <a:pt x="10259" y="1580711"/>
                </a:lnTo>
                <a:moveTo>
                  <a:pt x="186715" y="786129"/>
                </a:moveTo>
                <a:cubicBezTo>
                  <a:pt x="-34120" y="1064022"/>
                  <a:pt x="-137669" y="1446519"/>
                  <a:pt x="330416" y="1703280"/>
                </a:cubicBezTo>
                <a:cubicBezTo>
                  <a:pt x="445588" y="1700110"/>
                  <a:pt x="674876" y="1692714"/>
                  <a:pt x="674876" y="1692714"/>
                </a:cubicBezTo>
                <a:cubicBezTo>
                  <a:pt x="723481" y="1798376"/>
                  <a:pt x="701292" y="1914605"/>
                  <a:pt x="676989" y="2025551"/>
                </a:cubicBezTo>
                <a:cubicBezTo>
                  <a:pt x="1421910" y="2060419"/>
                  <a:pt x="2167887" y="2081552"/>
                  <a:pt x="2912808" y="2107967"/>
                </a:cubicBezTo>
                <a:cubicBezTo>
                  <a:pt x="3844751" y="2107967"/>
                  <a:pt x="4764015" y="2137553"/>
                  <a:pt x="5662146" y="2258008"/>
                </a:cubicBezTo>
                <a:cubicBezTo>
                  <a:pt x="4744996" y="2178761"/>
                  <a:pt x="3850034" y="2195667"/>
                  <a:pt x="2933940" y="2162912"/>
                </a:cubicBezTo>
                <a:cubicBezTo>
                  <a:pt x="2187963" y="2162912"/>
                  <a:pt x="1412400" y="2125930"/>
                  <a:pt x="655857" y="2130156"/>
                </a:cubicBezTo>
                <a:cubicBezTo>
                  <a:pt x="634724" y="2259065"/>
                  <a:pt x="645290" y="2374237"/>
                  <a:pt x="812237" y="2447144"/>
                </a:cubicBezTo>
                <a:cubicBezTo>
                  <a:pt x="1047865" y="2602468"/>
                  <a:pt x="1846673" y="2414389"/>
                  <a:pt x="2309475" y="2454540"/>
                </a:cubicBezTo>
                <a:cubicBezTo>
                  <a:pt x="3580595" y="2630996"/>
                  <a:pt x="4958434" y="2533787"/>
                  <a:pt x="6228498" y="2656355"/>
                </a:cubicBezTo>
                <a:cubicBezTo>
                  <a:pt x="7150931" y="2735602"/>
                  <a:pt x="8069139" y="2653186"/>
                  <a:pt x="8987345" y="2569713"/>
                </a:cubicBezTo>
                <a:cubicBezTo>
                  <a:pt x="10247899" y="2421785"/>
                  <a:pt x="11635248" y="2595072"/>
                  <a:pt x="12662287" y="2345708"/>
                </a:cubicBezTo>
                <a:cubicBezTo>
                  <a:pt x="13575211" y="2100571"/>
                  <a:pt x="13206449" y="1353537"/>
                  <a:pt x="12277675" y="1111570"/>
                </a:cubicBezTo>
                <a:cubicBezTo>
                  <a:pt x="12275563" y="1057682"/>
                  <a:pt x="12272392" y="948849"/>
                  <a:pt x="12271336" y="894962"/>
                </a:cubicBezTo>
                <a:cubicBezTo>
                  <a:pt x="13194826" y="974209"/>
                  <a:pt x="12718289" y="446952"/>
                  <a:pt x="12823951" y="173286"/>
                </a:cubicBezTo>
                <a:cubicBezTo>
                  <a:pt x="12364319" y="188079"/>
                  <a:pt x="11902573" y="147928"/>
                  <a:pt x="11437658" y="0"/>
                </a:cubicBezTo>
                <a:cubicBezTo>
                  <a:pt x="11322487" y="3170"/>
                  <a:pt x="11092143" y="10566"/>
                  <a:pt x="10978027" y="14792"/>
                </a:cubicBezTo>
                <a:cubicBezTo>
                  <a:pt x="8281520" y="99322"/>
                  <a:pt x="5748790" y="284232"/>
                  <a:pt x="3114623" y="266270"/>
                </a:cubicBezTo>
                <a:cubicBezTo>
                  <a:pt x="4812620" y="318044"/>
                  <a:pt x="6400727" y="320157"/>
                  <a:pt x="8095554" y="214495"/>
                </a:cubicBezTo>
                <a:cubicBezTo>
                  <a:pt x="8106121" y="183852"/>
                  <a:pt x="8098724" y="159550"/>
                  <a:pt x="7990948" y="163777"/>
                </a:cubicBezTo>
                <a:cubicBezTo>
                  <a:pt x="8098724" y="160607"/>
                  <a:pt x="8106121" y="183852"/>
                  <a:pt x="8095554" y="214495"/>
                </a:cubicBezTo>
                <a:cubicBezTo>
                  <a:pt x="8099780" y="214495"/>
                  <a:pt x="8104007" y="214495"/>
                  <a:pt x="8108233" y="213438"/>
                </a:cubicBezTo>
                <a:cubicBezTo>
                  <a:pt x="8104007" y="213438"/>
                  <a:pt x="8099780" y="213438"/>
                  <a:pt x="8095554" y="214495"/>
                </a:cubicBezTo>
                <a:cubicBezTo>
                  <a:pt x="8083931" y="250420"/>
                  <a:pt x="8049063" y="294798"/>
                  <a:pt x="8111404" y="322271"/>
                </a:cubicBezTo>
                <a:cubicBezTo>
                  <a:pt x="6395444" y="646655"/>
                  <a:pt x="4772468" y="264156"/>
                  <a:pt x="3052283" y="480764"/>
                </a:cubicBezTo>
                <a:cubicBezTo>
                  <a:pt x="3050169" y="426876"/>
                  <a:pt x="3046999" y="320157"/>
                  <a:pt x="3045943" y="266270"/>
                </a:cubicBezTo>
                <a:cubicBezTo>
                  <a:pt x="2438383" y="260987"/>
                  <a:pt x="1824484" y="245137"/>
                  <a:pt x="1203189" y="214495"/>
                </a:cubicBezTo>
                <a:cubicBezTo>
                  <a:pt x="945372" y="222948"/>
                  <a:pt x="727707" y="331780"/>
                  <a:pt x="545968" y="464915"/>
                </a:cubicBezTo>
                <a:cubicBezTo>
                  <a:pt x="2390835" y="781903"/>
                  <a:pt x="4394197" y="681523"/>
                  <a:pt x="6304575" y="721675"/>
                </a:cubicBezTo>
                <a:cubicBezTo>
                  <a:pt x="5499426" y="747034"/>
                  <a:pt x="4582276" y="830507"/>
                  <a:pt x="3773957" y="747034"/>
                </a:cubicBezTo>
                <a:cubicBezTo>
                  <a:pt x="2621179" y="675183"/>
                  <a:pt x="1587800" y="761827"/>
                  <a:pt x="548081" y="631862"/>
                </a:cubicBezTo>
                <a:cubicBezTo>
                  <a:pt x="492080" y="623409"/>
                  <a:pt x="435022" y="612843"/>
                  <a:pt x="377964" y="603333"/>
                </a:cubicBezTo>
                <a:cubicBezTo>
                  <a:pt x="308227" y="665674"/>
                  <a:pt x="243773" y="729071"/>
                  <a:pt x="186715" y="786129"/>
                </a:cubicBezTo>
                <a:close/>
              </a:path>
            </a:pathLst>
          </a:custGeom>
          <a:solidFill>
            <a:srgbClr val="F1E6DF"/>
          </a:solidFill>
          <a:ln w="105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Easy">
            <a:extLst>
              <a:ext uri="{FF2B5EF4-FFF2-40B4-BE49-F238E27FC236}">
                <a16:creationId xmlns:a16="http://schemas.microsoft.com/office/drawing/2014/main" id="{017E0F62-441A-481A-9C53-924690C82D48}"/>
              </a:ext>
            </a:extLst>
          </p:cNvPr>
          <p:cNvSpPr txBox="1"/>
          <p:nvPr/>
        </p:nvSpPr>
        <p:spPr>
          <a:xfrm>
            <a:off x="4560017" y="1237964"/>
            <a:ext cx="5760063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9600" b="1" dirty="0">
                <a:solidFill>
                  <a:srgbClr val="58312E"/>
                </a:solidFill>
                <a:latin typeface="Georgia" panose="02040502050405020303" pitchFamily="18" charset="0"/>
              </a:rPr>
              <a:t>Easy</a:t>
            </a:r>
          </a:p>
        </p:txBody>
      </p:sp>
      <p:sp>
        <p:nvSpPr>
          <p:cNvPr id="13" name="customize">
            <a:extLst>
              <a:ext uri="{FF2B5EF4-FFF2-40B4-BE49-F238E27FC236}">
                <a16:creationId xmlns:a16="http://schemas.microsoft.com/office/drawing/2014/main" id="{CC1CF721-C495-42FD-BB92-84C6A19A71AF}"/>
              </a:ext>
            </a:extLst>
          </p:cNvPr>
          <p:cNvSpPr txBox="1"/>
          <p:nvPr/>
        </p:nvSpPr>
        <p:spPr>
          <a:xfrm>
            <a:off x="5882415" y="2239771"/>
            <a:ext cx="4274756" cy="12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8800" dirty="0">
                <a:solidFill>
                  <a:srgbClr val="894C47"/>
                </a:solidFill>
                <a:latin typeface="Adlery Pro" panose="02000000000000000000" pitchFamily="2" charset="0"/>
              </a:rPr>
              <a:t>customize</a:t>
            </a:r>
          </a:p>
        </p:txBody>
      </p:sp>
      <p:pic>
        <p:nvPicPr>
          <p:cNvPr id="15" name="YOUR LOGO">
            <a:extLst>
              <a:ext uri="{FF2B5EF4-FFF2-40B4-BE49-F238E27FC236}">
                <a16:creationId xmlns:a16="http://schemas.microsoft.com/office/drawing/2014/main" id="{FBB2B3FC-338B-4190-A3E1-59F55872F1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49442" y="757875"/>
            <a:ext cx="2346960" cy="274320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15B52AA-F876-4AA4-BE03-3E6010FBF7FC}"/>
              </a:ext>
            </a:extLst>
          </p:cNvPr>
          <p:cNvSpPr/>
          <p:nvPr/>
        </p:nvSpPr>
        <p:spPr>
          <a:xfrm>
            <a:off x="4885152" y="6634813"/>
            <a:ext cx="2918700" cy="2939512"/>
          </a:xfrm>
          <a:custGeom>
            <a:avLst/>
            <a:gdLst>
              <a:gd name="connsiteX0" fmla="*/ 2890305 w 2918700"/>
              <a:gd name="connsiteY0" fmla="*/ 1088579 h 2939512"/>
              <a:gd name="connsiteX1" fmla="*/ 2835100 w 2918700"/>
              <a:gd name="connsiteY1" fmla="*/ 887546 h 2939512"/>
              <a:gd name="connsiteX2" fmla="*/ 2748645 w 2918700"/>
              <a:gd name="connsiteY2" fmla="*/ 692762 h 2939512"/>
              <a:gd name="connsiteX3" fmla="*/ 2481989 w 2918700"/>
              <a:gd name="connsiteY3" fmla="*/ 360484 h 2939512"/>
              <a:gd name="connsiteX4" fmla="*/ 2122629 w 2918700"/>
              <a:gd name="connsiteY4" fmla="*/ 141743 h 2939512"/>
              <a:gd name="connsiteX5" fmla="*/ 1987217 w 2918700"/>
              <a:gd name="connsiteY5" fmla="*/ 109452 h 2939512"/>
              <a:gd name="connsiteX6" fmla="*/ 2083046 w 2918700"/>
              <a:gd name="connsiteY6" fmla="*/ 145909 h 2939512"/>
              <a:gd name="connsiteX7" fmla="*/ 1828890 w 2918700"/>
              <a:gd name="connsiteY7" fmla="*/ 103203 h 2939512"/>
              <a:gd name="connsiteX8" fmla="*/ 1721603 w 2918700"/>
              <a:gd name="connsiteY8" fmla="*/ 71954 h 2939512"/>
              <a:gd name="connsiteX9" fmla="*/ 1987217 w 2918700"/>
              <a:gd name="connsiteY9" fmla="*/ 109452 h 2939512"/>
              <a:gd name="connsiteX10" fmla="*/ 1697645 w 2918700"/>
              <a:gd name="connsiteY10" fmla="*/ 64663 h 2939512"/>
              <a:gd name="connsiteX11" fmla="*/ 1622649 w 2918700"/>
              <a:gd name="connsiteY11" fmla="*/ 47997 h 2939512"/>
              <a:gd name="connsiteX12" fmla="*/ 1763268 w 2918700"/>
              <a:gd name="connsiteY12" fmla="*/ 47997 h 2939512"/>
              <a:gd name="connsiteX13" fmla="*/ 1565359 w 2918700"/>
              <a:gd name="connsiteY13" fmla="*/ 35497 h 2939512"/>
              <a:gd name="connsiteX14" fmla="*/ 1541402 w 2918700"/>
              <a:gd name="connsiteY14" fmla="*/ 30289 h 2939512"/>
              <a:gd name="connsiteX15" fmla="*/ 1483071 w 2918700"/>
              <a:gd name="connsiteY15" fmla="*/ 22998 h 2939512"/>
              <a:gd name="connsiteX16" fmla="*/ 1422657 w 2918700"/>
              <a:gd name="connsiteY16" fmla="*/ 15706 h 2939512"/>
              <a:gd name="connsiteX17" fmla="*/ 1359117 w 2918700"/>
              <a:gd name="connsiteY17" fmla="*/ 10498 h 2939512"/>
              <a:gd name="connsiteX18" fmla="*/ 1248705 w 2918700"/>
              <a:gd name="connsiteY18" fmla="*/ 1124 h 2939512"/>
              <a:gd name="connsiteX19" fmla="*/ 760183 w 2918700"/>
              <a:gd name="connsiteY19" fmla="*/ 150076 h 2939512"/>
              <a:gd name="connsiteX20" fmla="*/ 92502 w 2918700"/>
              <a:gd name="connsiteY20" fmla="*/ 921920 h 2939512"/>
              <a:gd name="connsiteX21" fmla="*/ 95627 w 2918700"/>
              <a:gd name="connsiteY21" fmla="*/ 919837 h 2939512"/>
              <a:gd name="connsiteX22" fmla="*/ 24797 w 2918700"/>
              <a:gd name="connsiteY22" fmla="*/ 1158368 h 2939512"/>
              <a:gd name="connsiteX23" fmla="*/ 2923 w 2918700"/>
              <a:gd name="connsiteY23" fmla="*/ 1389609 h 2939512"/>
              <a:gd name="connsiteX24" fmla="*/ 38338 w 2918700"/>
              <a:gd name="connsiteY24" fmla="*/ 1813550 h 2939512"/>
              <a:gd name="connsiteX25" fmla="*/ 99794 w 2918700"/>
              <a:gd name="connsiteY25" fmla="*/ 2016667 h 2939512"/>
              <a:gd name="connsiteX26" fmla="*/ 191456 w 2918700"/>
              <a:gd name="connsiteY26" fmla="*/ 2213534 h 2939512"/>
              <a:gd name="connsiteX27" fmla="*/ 467487 w 2918700"/>
              <a:gd name="connsiteY27" fmla="*/ 2554145 h 2939512"/>
              <a:gd name="connsiteX28" fmla="*/ 740393 w 2918700"/>
              <a:gd name="connsiteY28" fmla="*/ 2739554 h 2939512"/>
              <a:gd name="connsiteX29" fmla="*/ 779974 w 2918700"/>
              <a:gd name="connsiteY29" fmla="*/ 2765595 h 2939512"/>
              <a:gd name="connsiteX30" fmla="*/ 795599 w 2918700"/>
              <a:gd name="connsiteY30" fmla="*/ 2766637 h 2939512"/>
              <a:gd name="connsiteX31" fmla="*/ 834139 w 2918700"/>
              <a:gd name="connsiteY31" fmla="*/ 2784345 h 2939512"/>
              <a:gd name="connsiteX32" fmla="*/ 970591 w 2918700"/>
              <a:gd name="connsiteY32" fmla="*/ 2820801 h 2939512"/>
              <a:gd name="connsiteX33" fmla="*/ 873720 w 2918700"/>
              <a:gd name="connsiteY33" fmla="*/ 2781219 h 2939512"/>
              <a:gd name="connsiteX34" fmla="*/ 1028923 w 2918700"/>
              <a:gd name="connsiteY34" fmla="*/ 2814551 h 2939512"/>
              <a:gd name="connsiteX35" fmla="*/ 963300 w 2918700"/>
              <a:gd name="connsiteY35" fmla="*/ 2815593 h 2939512"/>
              <a:gd name="connsiteX36" fmla="*/ 989341 w 2918700"/>
              <a:gd name="connsiteY36" fmla="*/ 2824968 h 2939512"/>
              <a:gd name="connsiteX37" fmla="*/ 970591 w 2918700"/>
              <a:gd name="connsiteY37" fmla="*/ 2820801 h 2939512"/>
              <a:gd name="connsiteX38" fmla="*/ 1035172 w 2918700"/>
              <a:gd name="connsiteY38" fmla="*/ 2839551 h 2939512"/>
              <a:gd name="connsiteX39" fmla="*/ 1033089 w 2918700"/>
              <a:gd name="connsiteY39" fmla="*/ 2848925 h 2939512"/>
              <a:gd name="connsiteX40" fmla="*/ 1132043 w 2918700"/>
              <a:gd name="connsiteY40" fmla="*/ 2874965 h 2939512"/>
              <a:gd name="connsiteX41" fmla="*/ 834139 w 2918700"/>
              <a:gd name="connsiteY41" fmla="*/ 2783303 h 2939512"/>
              <a:gd name="connsiteX42" fmla="*/ 798723 w 2918700"/>
              <a:gd name="connsiteY42" fmla="*/ 2772886 h 2939512"/>
              <a:gd name="connsiteX43" fmla="*/ 1166417 w 2918700"/>
              <a:gd name="connsiteY43" fmla="*/ 2883299 h 2939512"/>
              <a:gd name="connsiteX44" fmla="*/ 1277871 w 2918700"/>
              <a:gd name="connsiteY44" fmla="*/ 2905173 h 2939512"/>
              <a:gd name="connsiteX45" fmla="*/ 1335160 w 2918700"/>
              <a:gd name="connsiteY45" fmla="*/ 2915589 h 2939512"/>
              <a:gd name="connsiteX46" fmla="*/ 1393491 w 2918700"/>
              <a:gd name="connsiteY46" fmla="*/ 2921839 h 2939512"/>
              <a:gd name="connsiteX47" fmla="*/ 1452863 w 2918700"/>
              <a:gd name="connsiteY47" fmla="*/ 2928089 h 2939512"/>
              <a:gd name="connsiteX48" fmla="*/ 1515361 w 2918700"/>
              <a:gd name="connsiteY48" fmla="*/ 2931213 h 2939512"/>
              <a:gd name="connsiteX49" fmla="*/ 1625774 w 2918700"/>
              <a:gd name="connsiteY49" fmla="*/ 2937463 h 2939512"/>
              <a:gd name="connsiteX50" fmla="*/ 2118462 w 2918700"/>
              <a:gd name="connsiteY50" fmla="*/ 2773928 h 2939512"/>
              <a:gd name="connsiteX51" fmla="*/ 2341370 w 2918700"/>
              <a:gd name="connsiteY51" fmla="*/ 2620809 h 2939512"/>
              <a:gd name="connsiteX52" fmla="*/ 2559070 w 2918700"/>
              <a:gd name="connsiteY52" fmla="*/ 2422901 h 2939512"/>
              <a:gd name="connsiteX53" fmla="*/ 2731979 w 2918700"/>
              <a:gd name="connsiteY53" fmla="*/ 2141662 h 2939512"/>
              <a:gd name="connsiteX54" fmla="*/ 2808017 w 2918700"/>
              <a:gd name="connsiteY54" fmla="*/ 1982294 h 2939512"/>
              <a:gd name="connsiteX55" fmla="*/ 2804893 w 2918700"/>
              <a:gd name="connsiteY55" fmla="*/ 1984376 h 2939512"/>
              <a:gd name="connsiteX56" fmla="*/ 2883014 w 2918700"/>
              <a:gd name="connsiteY56" fmla="*/ 1743761 h 2939512"/>
              <a:gd name="connsiteX57" fmla="*/ 2911138 w 2918700"/>
              <a:gd name="connsiteY57" fmla="*/ 1511479 h 2939512"/>
              <a:gd name="connsiteX58" fmla="*/ 2890305 w 2918700"/>
              <a:gd name="connsiteY58" fmla="*/ 1088579 h 2939512"/>
              <a:gd name="connsiteX59" fmla="*/ 2234082 w 2918700"/>
              <a:gd name="connsiteY59" fmla="*/ 2463524 h 2939512"/>
              <a:gd name="connsiteX60" fmla="*/ 2322620 w 2918700"/>
              <a:gd name="connsiteY60" fmla="*/ 2399985 h 2939512"/>
              <a:gd name="connsiteX61" fmla="*/ 2288247 w 2918700"/>
              <a:gd name="connsiteY61" fmla="*/ 2432275 h 2939512"/>
              <a:gd name="connsiteX62" fmla="*/ 2174710 w 2918700"/>
              <a:gd name="connsiteY62" fmla="*/ 2517688 h 2939512"/>
              <a:gd name="connsiteX63" fmla="*/ 2225749 w 2918700"/>
              <a:gd name="connsiteY63" fmla="*/ 2469774 h 2939512"/>
              <a:gd name="connsiteX64" fmla="*/ 2234082 w 2918700"/>
              <a:gd name="connsiteY64" fmla="*/ 2463524 h 2939512"/>
              <a:gd name="connsiteX65" fmla="*/ 1637231 w 2918700"/>
              <a:gd name="connsiteY65" fmla="*/ 2805177 h 2939512"/>
              <a:gd name="connsiteX66" fmla="*/ 1670563 w 2918700"/>
              <a:gd name="connsiteY66" fmla="*/ 2801010 h 2939512"/>
              <a:gd name="connsiteX67" fmla="*/ 1664314 w 2918700"/>
              <a:gd name="connsiteY67" fmla="*/ 2802052 h 2939512"/>
              <a:gd name="connsiteX68" fmla="*/ 1637231 w 2918700"/>
              <a:gd name="connsiteY68" fmla="*/ 2805177 h 2939512"/>
              <a:gd name="connsiteX69" fmla="*/ 2285122 w 2918700"/>
              <a:gd name="connsiteY69" fmla="*/ 509437 h 2939512"/>
              <a:gd name="connsiteX70" fmla="*/ 2243457 w 2918700"/>
              <a:gd name="connsiteY70" fmla="*/ 474021 h 2939512"/>
              <a:gd name="connsiteX71" fmla="*/ 2304913 w 2918700"/>
              <a:gd name="connsiteY71" fmla="*/ 521936 h 2939512"/>
              <a:gd name="connsiteX72" fmla="*/ 2285122 w 2918700"/>
              <a:gd name="connsiteY72" fmla="*/ 509437 h 2939512"/>
              <a:gd name="connsiteX73" fmla="*/ 1320578 w 2918700"/>
              <a:gd name="connsiteY73" fmla="*/ 142785 h 2939512"/>
              <a:gd name="connsiteX74" fmla="*/ 1262246 w 2918700"/>
              <a:gd name="connsiteY74" fmla="*/ 151117 h 2939512"/>
              <a:gd name="connsiteX75" fmla="*/ 1276829 w 2918700"/>
              <a:gd name="connsiteY75" fmla="*/ 147993 h 2939512"/>
              <a:gd name="connsiteX76" fmla="*/ 1320578 w 2918700"/>
              <a:gd name="connsiteY76" fmla="*/ 142785 h 2939512"/>
              <a:gd name="connsiteX77" fmla="*/ 810182 w 2918700"/>
              <a:gd name="connsiteY77" fmla="*/ 332360 h 2939512"/>
              <a:gd name="connsiteX78" fmla="*/ 748726 w 2918700"/>
              <a:gd name="connsiteY78" fmla="*/ 366734 h 2939512"/>
              <a:gd name="connsiteX79" fmla="*/ 957050 w 2918700"/>
              <a:gd name="connsiteY79" fmla="*/ 251114 h 2939512"/>
              <a:gd name="connsiteX80" fmla="*/ 1051838 w 2918700"/>
              <a:gd name="connsiteY80" fmla="*/ 214657 h 2939512"/>
              <a:gd name="connsiteX81" fmla="*/ 1007048 w 2918700"/>
              <a:gd name="connsiteY81" fmla="*/ 234447 h 2939512"/>
              <a:gd name="connsiteX82" fmla="*/ 810182 w 2918700"/>
              <a:gd name="connsiteY82" fmla="*/ 332360 h 2939512"/>
              <a:gd name="connsiteX83" fmla="*/ 664354 w 2918700"/>
              <a:gd name="connsiteY83" fmla="*/ 431315 h 2939512"/>
              <a:gd name="connsiteX84" fmla="*/ 699769 w 2918700"/>
              <a:gd name="connsiteY84" fmla="*/ 402149 h 2939512"/>
              <a:gd name="connsiteX85" fmla="*/ 548734 w 2918700"/>
              <a:gd name="connsiteY85" fmla="*/ 541727 h 2939512"/>
              <a:gd name="connsiteX86" fmla="*/ 664354 w 2918700"/>
              <a:gd name="connsiteY86" fmla="*/ 431315 h 2939512"/>
              <a:gd name="connsiteX87" fmla="*/ 454987 w 2918700"/>
              <a:gd name="connsiteY87" fmla="*/ 654223 h 2939512"/>
              <a:gd name="connsiteX88" fmla="*/ 482070 w 2918700"/>
              <a:gd name="connsiteY88" fmla="*/ 617766 h 2939512"/>
              <a:gd name="connsiteX89" fmla="*/ 507069 w 2918700"/>
              <a:gd name="connsiteY89" fmla="*/ 587558 h 2939512"/>
              <a:gd name="connsiteX90" fmla="*/ 487278 w 2918700"/>
              <a:gd name="connsiteY90" fmla="*/ 618807 h 2939512"/>
              <a:gd name="connsiteX91" fmla="*/ 369574 w 2918700"/>
              <a:gd name="connsiteY91" fmla="*/ 826091 h 2939512"/>
              <a:gd name="connsiteX92" fmla="*/ 400823 w 2918700"/>
              <a:gd name="connsiteY92" fmla="*/ 747969 h 2939512"/>
              <a:gd name="connsiteX93" fmla="*/ 488319 w 2918700"/>
              <a:gd name="connsiteY93" fmla="*/ 618807 h 2939512"/>
              <a:gd name="connsiteX94" fmla="*/ 454987 w 2918700"/>
              <a:gd name="connsiteY94" fmla="*/ 654223 h 2939512"/>
              <a:gd name="connsiteX95" fmla="*/ 957050 w 2918700"/>
              <a:gd name="connsiteY95" fmla="*/ 213615 h 2939512"/>
              <a:gd name="connsiteX96" fmla="*/ 957050 w 2918700"/>
              <a:gd name="connsiteY96" fmla="*/ 213615 h 2939512"/>
              <a:gd name="connsiteX97" fmla="*/ 957050 w 2918700"/>
              <a:gd name="connsiteY97" fmla="*/ 213615 h 2939512"/>
              <a:gd name="connsiteX98" fmla="*/ 957050 w 2918700"/>
              <a:gd name="connsiteY98" fmla="*/ 213615 h 2939512"/>
              <a:gd name="connsiteX99" fmla="*/ 2498655 w 2918700"/>
              <a:gd name="connsiteY99" fmla="*/ 2168744 h 2939512"/>
              <a:gd name="connsiteX100" fmla="*/ 2517405 w 2918700"/>
              <a:gd name="connsiteY100" fmla="*/ 2126038 h 2939512"/>
              <a:gd name="connsiteX101" fmla="*/ 2520529 w 2918700"/>
              <a:gd name="connsiteY101" fmla="*/ 2120830 h 2939512"/>
              <a:gd name="connsiteX102" fmla="*/ 2498655 w 2918700"/>
              <a:gd name="connsiteY102" fmla="*/ 2168744 h 2939512"/>
              <a:gd name="connsiteX103" fmla="*/ 2628858 w 2918700"/>
              <a:gd name="connsiteY103" fmla="*/ 2244783 h 2939512"/>
              <a:gd name="connsiteX104" fmla="*/ 2695522 w 2918700"/>
              <a:gd name="connsiteY104" fmla="*/ 2130204 h 2939512"/>
              <a:gd name="connsiteX105" fmla="*/ 2640315 w 2918700"/>
              <a:gd name="connsiteY105" fmla="*/ 2231242 h 2939512"/>
              <a:gd name="connsiteX106" fmla="*/ 2633025 w 2918700"/>
              <a:gd name="connsiteY106" fmla="*/ 2241658 h 2939512"/>
              <a:gd name="connsiteX107" fmla="*/ 2628858 w 2918700"/>
              <a:gd name="connsiteY107" fmla="*/ 2244783 h 2939512"/>
              <a:gd name="connsiteX108" fmla="*/ 2712188 w 2918700"/>
              <a:gd name="connsiteY108" fmla="*/ 2096872 h 2939512"/>
              <a:gd name="connsiteX109" fmla="*/ 2738228 w 2918700"/>
              <a:gd name="connsiteY109" fmla="*/ 2013542 h 2939512"/>
              <a:gd name="connsiteX110" fmla="*/ 2795518 w 2918700"/>
              <a:gd name="connsiteY110" fmla="*/ 1852091 h 2939512"/>
              <a:gd name="connsiteX111" fmla="*/ 2712188 w 2918700"/>
              <a:gd name="connsiteY111" fmla="*/ 2096872 h 2939512"/>
              <a:gd name="connsiteX112" fmla="*/ 634147 w 2918700"/>
              <a:gd name="connsiteY112" fmla="*/ 2546854 h 2939512"/>
              <a:gd name="connsiteX113" fmla="*/ 541442 w 2918700"/>
              <a:gd name="connsiteY113" fmla="*/ 2489564 h 2939512"/>
              <a:gd name="connsiteX114" fmla="*/ 441446 w 2918700"/>
              <a:gd name="connsiteY114" fmla="*/ 2398944 h 2939512"/>
              <a:gd name="connsiteX115" fmla="*/ 262287 w 2918700"/>
              <a:gd name="connsiteY115" fmla="*/ 2167703 h 2939512"/>
              <a:gd name="connsiteX116" fmla="*/ 172707 w 2918700"/>
              <a:gd name="connsiteY116" fmla="*/ 2003126 h 2939512"/>
              <a:gd name="connsiteX117" fmla="*/ 60212 w 2918700"/>
              <a:gd name="connsiteY117" fmla="*/ 1585434 h 2939512"/>
              <a:gd name="connsiteX118" fmla="*/ 82086 w 2918700"/>
              <a:gd name="connsiteY118" fmla="*/ 1139619 h 2939512"/>
              <a:gd name="connsiteX119" fmla="*/ 132084 w 2918700"/>
              <a:gd name="connsiteY119" fmla="*/ 954210 h 2939512"/>
              <a:gd name="connsiteX120" fmla="*/ 166457 w 2918700"/>
              <a:gd name="connsiteY120" fmla="*/ 862547 h 2939512"/>
              <a:gd name="connsiteX121" fmla="*/ 202914 w 2918700"/>
              <a:gd name="connsiteY121" fmla="*/ 774009 h 2939512"/>
              <a:gd name="connsiteX122" fmla="*/ 264370 w 2918700"/>
              <a:gd name="connsiteY122" fmla="*/ 667764 h 2939512"/>
              <a:gd name="connsiteX123" fmla="*/ 269578 w 2918700"/>
              <a:gd name="connsiteY123" fmla="*/ 664639 h 2939512"/>
              <a:gd name="connsiteX124" fmla="*/ 196665 w 2918700"/>
              <a:gd name="connsiteY124" fmla="*/ 794842 h 2939512"/>
              <a:gd name="connsiteX125" fmla="*/ 167499 w 2918700"/>
              <a:gd name="connsiteY125" fmla="*/ 893796 h 2939512"/>
              <a:gd name="connsiteX126" fmla="*/ 89377 w 2918700"/>
              <a:gd name="connsiteY126" fmla="*/ 1163577 h 2939512"/>
              <a:gd name="connsiteX127" fmla="*/ 57087 w 2918700"/>
              <a:gd name="connsiteY127" fmla="*/ 1445857 h 2939512"/>
              <a:gd name="connsiteX128" fmla="*/ 67503 w 2918700"/>
              <a:gd name="connsiteY128" fmla="*/ 1487522 h 2939512"/>
              <a:gd name="connsiteX129" fmla="*/ 83127 w 2918700"/>
              <a:gd name="connsiteY129" fmla="*/ 1669806 h 2939512"/>
              <a:gd name="connsiteX130" fmla="*/ 124792 w 2918700"/>
              <a:gd name="connsiteY130" fmla="*/ 1848965 h 2939512"/>
              <a:gd name="connsiteX131" fmla="*/ 120626 w 2918700"/>
              <a:gd name="connsiteY131" fmla="*/ 1818759 h 2939512"/>
              <a:gd name="connsiteX132" fmla="*/ 117501 w 2918700"/>
              <a:gd name="connsiteY132" fmla="*/ 1788551 h 2939512"/>
              <a:gd name="connsiteX133" fmla="*/ 200831 w 2918700"/>
              <a:gd name="connsiteY133" fmla="*/ 2017709 h 2939512"/>
              <a:gd name="connsiteX134" fmla="*/ 301868 w 2918700"/>
              <a:gd name="connsiteY134" fmla="*/ 2195827 h 2939512"/>
              <a:gd name="connsiteX135" fmla="*/ 367491 w 2918700"/>
              <a:gd name="connsiteY135" fmla="*/ 2289573 h 2939512"/>
              <a:gd name="connsiteX136" fmla="*/ 357075 w 2918700"/>
              <a:gd name="connsiteY136" fmla="*/ 2279157 h 2939512"/>
              <a:gd name="connsiteX137" fmla="*/ 386240 w 2918700"/>
              <a:gd name="connsiteY137" fmla="*/ 2313530 h 2939512"/>
              <a:gd name="connsiteX138" fmla="*/ 490403 w 2918700"/>
              <a:gd name="connsiteY138" fmla="*/ 2429150 h 2939512"/>
              <a:gd name="connsiteX139" fmla="*/ 707061 w 2918700"/>
              <a:gd name="connsiteY139" fmla="*/ 2585394 h 2939512"/>
              <a:gd name="connsiteX140" fmla="*/ 634147 w 2918700"/>
              <a:gd name="connsiteY140" fmla="*/ 2546854 h 2939512"/>
              <a:gd name="connsiteX141" fmla="*/ 2841350 w 2918700"/>
              <a:gd name="connsiteY141" fmla="*/ 1712513 h 2939512"/>
              <a:gd name="connsiteX142" fmla="*/ 2844474 w 2918700"/>
              <a:gd name="connsiteY142" fmla="*/ 1633350 h 2939512"/>
              <a:gd name="connsiteX143" fmla="*/ 2865306 w 2918700"/>
              <a:gd name="connsiteY143" fmla="*/ 1458356 h 2939512"/>
              <a:gd name="connsiteX144" fmla="*/ 2855933 w 2918700"/>
              <a:gd name="connsiteY144" fmla="*/ 1416691 h 2939512"/>
              <a:gd name="connsiteX145" fmla="*/ 2845516 w 2918700"/>
              <a:gd name="connsiteY145" fmla="*/ 1234407 h 2939512"/>
              <a:gd name="connsiteX146" fmla="*/ 2809059 w 2918700"/>
              <a:gd name="connsiteY146" fmla="*/ 1056289 h 2939512"/>
              <a:gd name="connsiteX147" fmla="*/ 2812184 w 2918700"/>
              <a:gd name="connsiteY147" fmla="*/ 1086497 h 2939512"/>
              <a:gd name="connsiteX148" fmla="*/ 2814268 w 2918700"/>
              <a:gd name="connsiteY148" fmla="*/ 1116703 h 2939512"/>
              <a:gd name="connsiteX149" fmla="*/ 2737187 w 2918700"/>
              <a:gd name="connsiteY149" fmla="*/ 890671 h 2939512"/>
              <a:gd name="connsiteX150" fmla="*/ 2641357 w 2918700"/>
              <a:gd name="connsiteY150" fmla="*/ 715678 h 2939512"/>
              <a:gd name="connsiteX151" fmla="*/ 2459073 w 2918700"/>
              <a:gd name="connsiteY151" fmla="*/ 486521 h 2939512"/>
              <a:gd name="connsiteX152" fmla="*/ 2246582 w 2918700"/>
              <a:gd name="connsiteY152" fmla="*/ 336527 h 2939512"/>
              <a:gd name="connsiteX153" fmla="*/ 2317412 w 2918700"/>
              <a:gd name="connsiteY153" fmla="*/ 371942 h 2939512"/>
              <a:gd name="connsiteX154" fmla="*/ 2409075 w 2918700"/>
              <a:gd name="connsiteY154" fmla="*/ 426107 h 2939512"/>
              <a:gd name="connsiteX155" fmla="*/ 2506988 w 2918700"/>
              <a:gd name="connsiteY155" fmla="*/ 513603 h 2939512"/>
              <a:gd name="connsiteX156" fmla="*/ 2679898 w 2918700"/>
              <a:gd name="connsiteY156" fmla="*/ 739635 h 2939512"/>
              <a:gd name="connsiteX157" fmla="*/ 2765310 w 2918700"/>
              <a:gd name="connsiteY157" fmla="*/ 901087 h 2939512"/>
              <a:gd name="connsiteX158" fmla="*/ 2866349 w 2918700"/>
              <a:gd name="connsiteY158" fmla="*/ 1315654 h 2939512"/>
              <a:gd name="connsiteX159" fmla="*/ 2841350 w 2918700"/>
              <a:gd name="connsiteY159" fmla="*/ 1712513 h 293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2918700" h="2939512">
                <a:moveTo>
                  <a:pt x="2890305" y="1088579"/>
                </a:moveTo>
                <a:cubicBezTo>
                  <a:pt x="2875722" y="1019832"/>
                  <a:pt x="2859057" y="953168"/>
                  <a:pt x="2835100" y="887546"/>
                </a:cubicBezTo>
                <a:cubicBezTo>
                  <a:pt x="2812184" y="820882"/>
                  <a:pt x="2783019" y="755260"/>
                  <a:pt x="2748645" y="692762"/>
                </a:cubicBezTo>
                <a:cubicBezTo>
                  <a:pt x="2680939" y="567767"/>
                  <a:pt x="2589276" y="454231"/>
                  <a:pt x="2481989" y="360484"/>
                </a:cubicBezTo>
                <a:cubicBezTo>
                  <a:pt x="2374701" y="265696"/>
                  <a:pt x="2250748" y="193824"/>
                  <a:pt x="2122629" y="141743"/>
                </a:cubicBezTo>
                <a:cubicBezTo>
                  <a:pt x="2079922" y="129244"/>
                  <a:pt x="2034090" y="119869"/>
                  <a:pt x="1987217" y="109452"/>
                </a:cubicBezTo>
                <a:cubicBezTo>
                  <a:pt x="2018466" y="119869"/>
                  <a:pt x="2050756" y="132368"/>
                  <a:pt x="2083046" y="145909"/>
                </a:cubicBezTo>
                <a:cubicBezTo>
                  <a:pt x="2008050" y="130285"/>
                  <a:pt x="1921595" y="113619"/>
                  <a:pt x="1828890" y="103203"/>
                </a:cubicBezTo>
                <a:cubicBezTo>
                  <a:pt x="1791391" y="91745"/>
                  <a:pt x="1754935" y="81329"/>
                  <a:pt x="1721603" y="71954"/>
                </a:cubicBezTo>
                <a:cubicBezTo>
                  <a:pt x="1814307" y="79246"/>
                  <a:pt x="1903887" y="91745"/>
                  <a:pt x="1987217" y="109452"/>
                </a:cubicBezTo>
                <a:cubicBezTo>
                  <a:pt x="1883055" y="77162"/>
                  <a:pt x="1788267" y="65705"/>
                  <a:pt x="1697645" y="64663"/>
                </a:cubicBezTo>
                <a:cubicBezTo>
                  <a:pt x="1672647" y="58413"/>
                  <a:pt x="1647647" y="53205"/>
                  <a:pt x="1622649" y="47997"/>
                </a:cubicBezTo>
                <a:cubicBezTo>
                  <a:pt x="1669522" y="45914"/>
                  <a:pt x="1715353" y="45914"/>
                  <a:pt x="1763268" y="47997"/>
                </a:cubicBezTo>
                <a:cubicBezTo>
                  <a:pt x="1697645" y="39664"/>
                  <a:pt x="1632023" y="35497"/>
                  <a:pt x="1565359" y="35497"/>
                </a:cubicBezTo>
                <a:lnTo>
                  <a:pt x="1541402" y="30289"/>
                </a:lnTo>
                <a:cubicBezTo>
                  <a:pt x="1522652" y="28206"/>
                  <a:pt x="1502862" y="25081"/>
                  <a:pt x="1483071" y="22998"/>
                </a:cubicBezTo>
                <a:cubicBezTo>
                  <a:pt x="1463280" y="20914"/>
                  <a:pt x="1443489" y="17790"/>
                  <a:pt x="1422657" y="15706"/>
                </a:cubicBezTo>
                <a:cubicBezTo>
                  <a:pt x="1401824" y="12582"/>
                  <a:pt x="1380992" y="10498"/>
                  <a:pt x="1359117" y="10498"/>
                </a:cubicBezTo>
                <a:cubicBezTo>
                  <a:pt x="1316411" y="10498"/>
                  <a:pt x="1314328" y="-4084"/>
                  <a:pt x="1248705" y="1124"/>
                </a:cubicBezTo>
                <a:cubicBezTo>
                  <a:pt x="1077879" y="22998"/>
                  <a:pt x="910177" y="70913"/>
                  <a:pt x="760183" y="150076"/>
                </a:cubicBezTo>
                <a:cubicBezTo>
                  <a:pt x="441446" y="322985"/>
                  <a:pt x="216456" y="602141"/>
                  <a:pt x="92502" y="921920"/>
                </a:cubicBezTo>
                <a:cubicBezTo>
                  <a:pt x="93543" y="919837"/>
                  <a:pt x="95627" y="919837"/>
                  <a:pt x="95627" y="919837"/>
                </a:cubicBezTo>
                <a:cubicBezTo>
                  <a:pt x="66461" y="995875"/>
                  <a:pt x="42504" y="1075038"/>
                  <a:pt x="24797" y="1158368"/>
                </a:cubicBezTo>
                <a:cubicBezTo>
                  <a:pt x="7089" y="1240657"/>
                  <a:pt x="9172" y="1305238"/>
                  <a:pt x="2923" y="1389609"/>
                </a:cubicBezTo>
                <a:cubicBezTo>
                  <a:pt x="-6452" y="1532312"/>
                  <a:pt x="7089" y="1676056"/>
                  <a:pt x="38338" y="1813550"/>
                </a:cubicBezTo>
                <a:cubicBezTo>
                  <a:pt x="53962" y="1883339"/>
                  <a:pt x="73753" y="1950003"/>
                  <a:pt x="99794" y="2016667"/>
                </a:cubicBezTo>
                <a:cubicBezTo>
                  <a:pt x="124792" y="2084373"/>
                  <a:pt x="155000" y="2149995"/>
                  <a:pt x="191456" y="2213534"/>
                </a:cubicBezTo>
                <a:cubicBezTo>
                  <a:pt x="263329" y="2340612"/>
                  <a:pt x="357075" y="2457274"/>
                  <a:pt x="467487" y="2554145"/>
                </a:cubicBezTo>
                <a:cubicBezTo>
                  <a:pt x="550817" y="2628101"/>
                  <a:pt x="643522" y="2689556"/>
                  <a:pt x="740393" y="2739554"/>
                </a:cubicBezTo>
                <a:cubicBezTo>
                  <a:pt x="746642" y="2745804"/>
                  <a:pt x="760183" y="2755179"/>
                  <a:pt x="779974" y="2765595"/>
                </a:cubicBezTo>
                <a:cubicBezTo>
                  <a:pt x="785182" y="2765595"/>
                  <a:pt x="790391" y="2765595"/>
                  <a:pt x="795599" y="2766637"/>
                </a:cubicBezTo>
                <a:cubicBezTo>
                  <a:pt x="808098" y="2772886"/>
                  <a:pt x="821639" y="2778094"/>
                  <a:pt x="834139" y="2784345"/>
                </a:cubicBezTo>
                <a:cubicBezTo>
                  <a:pt x="876845" y="2797886"/>
                  <a:pt x="922677" y="2808302"/>
                  <a:pt x="970591" y="2820801"/>
                </a:cubicBezTo>
                <a:cubicBezTo>
                  <a:pt x="939343" y="2809343"/>
                  <a:pt x="907053" y="2795802"/>
                  <a:pt x="873720" y="2781219"/>
                </a:cubicBezTo>
                <a:cubicBezTo>
                  <a:pt x="921635" y="2792677"/>
                  <a:pt x="973716" y="2804135"/>
                  <a:pt x="1028923" y="2814551"/>
                </a:cubicBezTo>
                <a:cubicBezTo>
                  <a:pt x="1004965" y="2813510"/>
                  <a:pt x="982050" y="2813510"/>
                  <a:pt x="963300" y="2815593"/>
                </a:cubicBezTo>
                <a:cubicBezTo>
                  <a:pt x="970591" y="2818718"/>
                  <a:pt x="979966" y="2821843"/>
                  <a:pt x="989341" y="2824968"/>
                </a:cubicBezTo>
                <a:cubicBezTo>
                  <a:pt x="983091" y="2823926"/>
                  <a:pt x="976842" y="2822884"/>
                  <a:pt x="970591" y="2820801"/>
                </a:cubicBezTo>
                <a:cubicBezTo>
                  <a:pt x="992466" y="2828092"/>
                  <a:pt x="1014340" y="2834342"/>
                  <a:pt x="1035172" y="2839551"/>
                </a:cubicBezTo>
                <a:cubicBezTo>
                  <a:pt x="1034131" y="2843717"/>
                  <a:pt x="1033089" y="2848925"/>
                  <a:pt x="1033089" y="2848925"/>
                </a:cubicBezTo>
                <a:cubicBezTo>
                  <a:pt x="1068504" y="2858300"/>
                  <a:pt x="1100795" y="2866633"/>
                  <a:pt x="1132043" y="2874965"/>
                </a:cubicBezTo>
                <a:cubicBezTo>
                  <a:pt x="1031006" y="2855175"/>
                  <a:pt x="931010" y="2824968"/>
                  <a:pt x="834139" y="2783303"/>
                </a:cubicBezTo>
                <a:cubicBezTo>
                  <a:pt x="822681" y="2780178"/>
                  <a:pt x="810182" y="2776011"/>
                  <a:pt x="798723" y="2772886"/>
                </a:cubicBezTo>
                <a:cubicBezTo>
                  <a:pt x="931010" y="2842675"/>
                  <a:pt x="1052880" y="2870799"/>
                  <a:pt x="1166417" y="2883299"/>
                </a:cubicBezTo>
                <a:cubicBezTo>
                  <a:pt x="1203916" y="2893715"/>
                  <a:pt x="1241414" y="2897881"/>
                  <a:pt x="1277871" y="2905173"/>
                </a:cubicBezTo>
                <a:lnTo>
                  <a:pt x="1335160" y="2915589"/>
                </a:lnTo>
                <a:cubicBezTo>
                  <a:pt x="1353909" y="2917672"/>
                  <a:pt x="1373700" y="2919756"/>
                  <a:pt x="1393491" y="2921839"/>
                </a:cubicBezTo>
                <a:cubicBezTo>
                  <a:pt x="1413282" y="2923922"/>
                  <a:pt x="1433073" y="2926005"/>
                  <a:pt x="1452863" y="2928089"/>
                </a:cubicBezTo>
                <a:cubicBezTo>
                  <a:pt x="1473696" y="2930172"/>
                  <a:pt x="1494528" y="2932255"/>
                  <a:pt x="1515361" y="2931213"/>
                </a:cubicBezTo>
                <a:cubicBezTo>
                  <a:pt x="1558068" y="2930172"/>
                  <a:pt x="1560151" y="2944754"/>
                  <a:pt x="1625774" y="2937463"/>
                </a:cubicBezTo>
                <a:cubicBezTo>
                  <a:pt x="1797642" y="2910381"/>
                  <a:pt x="1966385" y="2858300"/>
                  <a:pt x="2118462" y="2773928"/>
                </a:cubicBezTo>
                <a:cubicBezTo>
                  <a:pt x="2198667" y="2729138"/>
                  <a:pt x="2272622" y="2678099"/>
                  <a:pt x="2341370" y="2620809"/>
                </a:cubicBezTo>
                <a:cubicBezTo>
                  <a:pt x="2421574" y="2563520"/>
                  <a:pt x="2495529" y="2497898"/>
                  <a:pt x="2559070" y="2422901"/>
                </a:cubicBezTo>
                <a:cubicBezTo>
                  <a:pt x="2629899" y="2337487"/>
                  <a:pt x="2688230" y="2242700"/>
                  <a:pt x="2731979" y="2141662"/>
                </a:cubicBezTo>
                <a:cubicBezTo>
                  <a:pt x="2760102" y="2089581"/>
                  <a:pt x="2785102" y="2036458"/>
                  <a:pt x="2808017" y="1982294"/>
                </a:cubicBezTo>
                <a:cubicBezTo>
                  <a:pt x="2805934" y="1984376"/>
                  <a:pt x="2804893" y="1984376"/>
                  <a:pt x="2804893" y="1984376"/>
                </a:cubicBezTo>
                <a:cubicBezTo>
                  <a:pt x="2836141" y="1907297"/>
                  <a:pt x="2862182" y="1827091"/>
                  <a:pt x="2883014" y="1743761"/>
                </a:cubicBezTo>
                <a:cubicBezTo>
                  <a:pt x="2902806" y="1661473"/>
                  <a:pt x="2903847" y="1595851"/>
                  <a:pt x="2911138" y="1511479"/>
                </a:cubicBezTo>
                <a:cubicBezTo>
                  <a:pt x="2926762" y="1369818"/>
                  <a:pt x="2917387" y="1226074"/>
                  <a:pt x="2890305" y="1088579"/>
                </a:cubicBezTo>
                <a:close/>
                <a:moveTo>
                  <a:pt x="2234082" y="2463524"/>
                </a:moveTo>
                <a:cubicBezTo>
                  <a:pt x="2265331" y="2444775"/>
                  <a:pt x="2294497" y="2423942"/>
                  <a:pt x="2322620" y="2399985"/>
                </a:cubicBezTo>
                <a:cubicBezTo>
                  <a:pt x="2311162" y="2411443"/>
                  <a:pt x="2299705" y="2421859"/>
                  <a:pt x="2288247" y="2432275"/>
                </a:cubicBezTo>
                <a:cubicBezTo>
                  <a:pt x="2252832" y="2462482"/>
                  <a:pt x="2215333" y="2491648"/>
                  <a:pt x="2174710" y="2517688"/>
                </a:cubicBezTo>
                <a:cubicBezTo>
                  <a:pt x="2192417" y="2502064"/>
                  <a:pt x="2209083" y="2486440"/>
                  <a:pt x="2225749" y="2469774"/>
                </a:cubicBezTo>
                <a:cubicBezTo>
                  <a:pt x="2228874" y="2467691"/>
                  <a:pt x="2231999" y="2465607"/>
                  <a:pt x="2234082" y="2463524"/>
                </a:cubicBezTo>
                <a:close/>
                <a:moveTo>
                  <a:pt x="1637231" y="2805177"/>
                </a:moveTo>
                <a:cubicBezTo>
                  <a:pt x="1648689" y="2804135"/>
                  <a:pt x="1659106" y="2803094"/>
                  <a:pt x="1670563" y="2801010"/>
                </a:cubicBezTo>
                <a:cubicBezTo>
                  <a:pt x="1668480" y="2801010"/>
                  <a:pt x="1666397" y="2802052"/>
                  <a:pt x="1664314" y="2802052"/>
                </a:cubicBezTo>
                <a:cubicBezTo>
                  <a:pt x="1654939" y="2803094"/>
                  <a:pt x="1645564" y="2804135"/>
                  <a:pt x="1637231" y="2805177"/>
                </a:cubicBezTo>
                <a:close/>
                <a:moveTo>
                  <a:pt x="2285122" y="509437"/>
                </a:moveTo>
                <a:cubicBezTo>
                  <a:pt x="2271581" y="496937"/>
                  <a:pt x="2258040" y="485479"/>
                  <a:pt x="2243457" y="474021"/>
                </a:cubicBezTo>
                <a:cubicBezTo>
                  <a:pt x="2264289" y="488604"/>
                  <a:pt x="2285122" y="505270"/>
                  <a:pt x="2304913" y="521936"/>
                </a:cubicBezTo>
                <a:cubicBezTo>
                  <a:pt x="2298663" y="517769"/>
                  <a:pt x="2291371" y="513603"/>
                  <a:pt x="2285122" y="509437"/>
                </a:cubicBezTo>
                <a:close/>
                <a:moveTo>
                  <a:pt x="1320578" y="142785"/>
                </a:moveTo>
                <a:cubicBezTo>
                  <a:pt x="1300787" y="144868"/>
                  <a:pt x="1282037" y="147993"/>
                  <a:pt x="1262246" y="151117"/>
                </a:cubicBezTo>
                <a:cubicBezTo>
                  <a:pt x="1267454" y="150076"/>
                  <a:pt x="1271621" y="149035"/>
                  <a:pt x="1276829" y="147993"/>
                </a:cubicBezTo>
                <a:cubicBezTo>
                  <a:pt x="1293495" y="146951"/>
                  <a:pt x="1308078" y="144868"/>
                  <a:pt x="1320578" y="142785"/>
                </a:cubicBezTo>
                <a:close/>
                <a:moveTo>
                  <a:pt x="810182" y="332360"/>
                </a:moveTo>
                <a:cubicBezTo>
                  <a:pt x="790391" y="342777"/>
                  <a:pt x="769558" y="354234"/>
                  <a:pt x="748726" y="366734"/>
                </a:cubicBezTo>
                <a:cubicBezTo>
                  <a:pt x="812264" y="321944"/>
                  <a:pt x="883095" y="283404"/>
                  <a:pt x="957050" y="251114"/>
                </a:cubicBezTo>
                <a:cubicBezTo>
                  <a:pt x="988299" y="237573"/>
                  <a:pt x="1019548" y="226115"/>
                  <a:pt x="1051838" y="214657"/>
                </a:cubicBezTo>
                <a:cubicBezTo>
                  <a:pt x="1036214" y="220906"/>
                  <a:pt x="1021631" y="227157"/>
                  <a:pt x="1007048" y="234447"/>
                </a:cubicBezTo>
                <a:cubicBezTo>
                  <a:pt x="936218" y="258405"/>
                  <a:pt x="870596" y="291737"/>
                  <a:pt x="810182" y="332360"/>
                </a:cubicBezTo>
                <a:close/>
                <a:moveTo>
                  <a:pt x="664354" y="431315"/>
                </a:moveTo>
                <a:cubicBezTo>
                  <a:pt x="675812" y="420898"/>
                  <a:pt x="687269" y="411524"/>
                  <a:pt x="699769" y="402149"/>
                </a:cubicBezTo>
                <a:cubicBezTo>
                  <a:pt x="674770" y="435481"/>
                  <a:pt x="609148" y="485479"/>
                  <a:pt x="548734" y="541727"/>
                </a:cubicBezTo>
                <a:cubicBezTo>
                  <a:pt x="585190" y="503187"/>
                  <a:pt x="624772" y="465688"/>
                  <a:pt x="664354" y="431315"/>
                </a:cubicBezTo>
                <a:close/>
                <a:moveTo>
                  <a:pt x="454987" y="654223"/>
                </a:moveTo>
                <a:cubicBezTo>
                  <a:pt x="463320" y="641723"/>
                  <a:pt x="472695" y="629223"/>
                  <a:pt x="482070" y="617766"/>
                </a:cubicBezTo>
                <a:cubicBezTo>
                  <a:pt x="490403" y="607349"/>
                  <a:pt x="498736" y="597975"/>
                  <a:pt x="507069" y="587558"/>
                </a:cubicBezTo>
                <a:cubicBezTo>
                  <a:pt x="500819" y="595891"/>
                  <a:pt x="483111" y="614640"/>
                  <a:pt x="487278" y="618807"/>
                </a:cubicBezTo>
                <a:cubicBezTo>
                  <a:pt x="439363" y="686513"/>
                  <a:pt x="399781" y="758385"/>
                  <a:pt x="369574" y="826091"/>
                </a:cubicBezTo>
                <a:cubicBezTo>
                  <a:pt x="377907" y="800050"/>
                  <a:pt x="387282" y="774009"/>
                  <a:pt x="400823" y="747969"/>
                </a:cubicBezTo>
                <a:cubicBezTo>
                  <a:pt x="427905" y="703178"/>
                  <a:pt x="456029" y="660472"/>
                  <a:pt x="488319" y="618807"/>
                </a:cubicBezTo>
                <a:cubicBezTo>
                  <a:pt x="475820" y="630265"/>
                  <a:pt x="465404" y="642764"/>
                  <a:pt x="454987" y="654223"/>
                </a:cubicBezTo>
                <a:close/>
                <a:moveTo>
                  <a:pt x="957050" y="213615"/>
                </a:move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lose/>
                <a:moveTo>
                  <a:pt x="2498655" y="2168744"/>
                </a:moveTo>
                <a:cubicBezTo>
                  <a:pt x="2504904" y="2154162"/>
                  <a:pt x="2511154" y="2140620"/>
                  <a:pt x="2517405" y="2126038"/>
                </a:cubicBezTo>
                <a:cubicBezTo>
                  <a:pt x="2518446" y="2123954"/>
                  <a:pt x="2519487" y="2122913"/>
                  <a:pt x="2520529" y="2120830"/>
                </a:cubicBezTo>
                <a:cubicBezTo>
                  <a:pt x="2514279" y="2136454"/>
                  <a:pt x="2506988" y="2152078"/>
                  <a:pt x="2498655" y="2168744"/>
                </a:cubicBezTo>
                <a:close/>
                <a:moveTo>
                  <a:pt x="2628858" y="2244783"/>
                </a:moveTo>
                <a:cubicBezTo>
                  <a:pt x="2651773" y="2206243"/>
                  <a:pt x="2674690" y="2168744"/>
                  <a:pt x="2695522" y="2130204"/>
                </a:cubicBezTo>
                <a:cubicBezTo>
                  <a:pt x="2678856" y="2164578"/>
                  <a:pt x="2660107" y="2198952"/>
                  <a:pt x="2640315" y="2231242"/>
                </a:cubicBezTo>
                <a:cubicBezTo>
                  <a:pt x="2638233" y="2235408"/>
                  <a:pt x="2636149" y="2238533"/>
                  <a:pt x="2633025" y="2241658"/>
                </a:cubicBezTo>
                <a:cubicBezTo>
                  <a:pt x="2631983" y="2242700"/>
                  <a:pt x="2630941" y="2243741"/>
                  <a:pt x="2628858" y="2244783"/>
                </a:cubicBezTo>
                <a:close/>
                <a:moveTo>
                  <a:pt x="2712188" y="2096872"/>
                </a:moveTo>
                <a:cubicBezTo>
                  <a:pt x="2723645" y="2062498"/>
                  <a:pt x="2730938" y="2030208"/>
                  <a:pt x="2738228" y="2013542"/>
                </a:cubicBezTo>
                <a:cubicBezTo>
                  <a:pt x="2756978" y="1965627"/>
                  <a:pt x="2776768" y="1910421"/>
                  <a:pt x="2795518" y="1852091"/>
                </a:cubicBezTo>
                <a:cubicBezTo>
                  <a:pt x="2775727" y="1936462"/>
                  <a:pt x="2747603" y="2018751"/>
                  <a:pt x="2712188" y="2096872"/>
                </a:cubicBezTo>
                <a:close/>
                <a:moveTo>
                  <a:pt x="634147" y="2546854"/>
                </a:moveTo>
                <a:cubicBezTo>
                  <a:pt x="606023" y="2534355"/>
                  <a:pt x="575816" y="2513522"/>
                  <a:pt x="541442" y="2489564"/>
                </a:cubicBezTo>
                <a:cubicBezTo>
                  <a:pt x="509152" y="2463524"/>
                  <a:pt x="473736" y="2434358"/>
                  <a:pt x="441446" y="2398944"/>
                </a:cubicBezTo>
                <a:cubicBezTo>
                  <a:pt x="374782" y="2330196"/>
                  <a:pt x="311243" y="2246866"/>
                  <a:pt x="262287" y="2167703"/>
                </a:cubicBezTo>
                <a:cubicBezTo>
                  <a:pt x="229997" y="2114580"/>
                  <a:pt x="196665" y="2060416"/>
                  <a:pt x="172707" y="2003126"/>
                </a:cubicBezTo>
                <a:cubicBezTo>
                  <a:pt x="115418" y="1870840"/>
                  <a:pt x="76878" y="1731262"/>
                  <a:pt x="60212" y="1585434"/>
                </a:cubicBezTo>
                <a:cubicBezTo>
                  <a:pt x="42504" y="1439607"/>
                  <a:pt x="50837" y="1288571"/>
                  <a:pt x="82086" y="1139619"/>
                </a:cubicBezTo>
                <a:cubicBezTo>
                  <a:pt x="94585" y="1080247"/>
                  <a:pt x="111251" y="1016708"/>
                  <a:pt x="132084" y="954210"/>
                </a:cubicBezTo>
                <a:cubicBezTo>
                  <a:pt x="141459" y="922962"/>
                  <a:pt x="155000" y="892754"/>
                  <a:pt x="166457" y="862547"/>
                </a:cubicBezTo>
                <a:cubicBezTo>
                  <a:pt x="178957" y="832340"/>
                  <a:pt x="189373" y="802133"/>
                  <a:pt x="202914" y="774009"/>
                </a:cubicBezTo>
                <a:cubicBezTo>
                  <a:pt x="221664" y="737553"/>
                  <a:pt x="242496" y="702137"/>
                  <a:pt x="264370" y="667764"/>
                </a:cubicBezTo>
                <a:cubicBezTo>
                  <a:pt x="266454" y="666722"/>
                  <a:pt x="268537" y="665680"/>
                  <a:pt x="269578" y="664639"/>
                </a:cubicBezTo>
                <a:cubicBezTo>
                  <a:pt x="244579" y="707345"/>
                  <a:pt x="218538" y="750052"/>
                  <a:pt x="196665" y="794842"/>
                </a:cubicBezTo>
                <a:cubicBezTo>
                  <a:pt x="182082" y="833381"/>
                  <a:pt x="175832" y="875046"/>
                  <a:pt x="167499" y="893796"/>
                </a:cubicBezTo>
                <a:cubicBezTo>
                  <a:pt x="139375" y="969835"/>
                  <a:pt x="108126" y="1063581"/>
                  <a:pt x="89377" y="1163577"/>
                </a:cubicBezTo>
                <a:cubicBezTo>
                  <a:pt x="77919" y="1243782"/>
                  <a:pt x="56045" y="1342736"/>
                  <a:pt x="57087" y="1445857"/>
                </a:cubicBezTo>
                <a:cubicBezTo>
                  <a:pt x="56045" y="1466690"/>
                  <a:pt x="63337" y="1487522"/>
                  <a:pt x="67503" y="1487522"/>
                </a:cubicBezTo>
                <a:cubicBezTo>
                  <a:pt x="64378" y="1558352"/>
                  <a:pt x="72711" y="1614600"/>
                  <a:pt x="83127" y="1669806"/>
                </a:cubicBezTo>
                <a:cubicBezTo>
                  <a:pt x="94585" y="1725012"/>
                  <a:pt x="108126" y="1779177"/>
                  <a:pt x="124792" y="1848965"/>
                </a:cubicBezTo>
                <a:cubicBezTo>
                  <a:pt x="124792" y="1848965"/>
                  <a:pt x="122709" y="1833341"/>
                  <a:pt x="120626" y="1818759"/>
                </a:cubicBezTo>
                <a:cubicBezTo>
                  <a:pt x="119584" y="1803134"/>
                  <a:pt x="117501" y="1788551"/>
                  <a:pt x="117501" y="1788551"/>
                </a:cubicBezTo>
                <a:cubicBezTo>
                  <a:pt x="139375" y="1867715"/>
                  <a:pt x="160208" y="1923962"/>
                  <a:pt x="200831" y="2017709"/>
                </a:cubicBezTo>
                <a:cubicBezTo>
                  <a:pt x="229997" y="2093747"/>
                  <a:pt x="271662" y="2142704"/>
                  <a:pt x="301868" y="2195827"/>
                </a:cubicBezTo>
                <a:cubicBezTo>
                  <a:pt x="322701" y="2228117"/>
                  <a:pt x="344575" y="2259366"/>
                  <a:pt x="367491" y="2289573"/>
                </a:cubicBezTo>
                <a:cubicBezTo>
                  <a:pt x="364366" y="2286448"/>
                  <a:pt x="360200" y="2283323"/>
                  <a:pt x="357075" y="2279157"/>
                </a:cubicBezTo>
                <a:cubicBezTo>
                  <a:pt x="366449" y="2291656"/>
                  <a:pt x="375824" y="2303114"/>
                  <a:pt x="386240" y="2313530"/>
                </a:cubicBezTo>
                <a:cubicBezTo>
                  <a:pt x="419572" y="2355195"/>
                  <a:pt x="453946" y="2393735"/>
                  <a:pt x="490403" y="2429150"/>
                </a:cubicBezTo>
                <a:cubicBezTo>
                  <a:pt x="560192" y="2495815"/>
                  <a:pt x="636230" y="2548937"/>
                  <a:pt x="707061" y="2585394"/>
                </a:cubicBezTo>
                <a:cubicBezTo>
                  <a:pt x="685187" y="2580186"/>
                  <a:pt x="652896" y="2556229"/>
                  <a:pt x="634147" y="2546854"/>
                </a:cubicBezTo>
                <a:close/>
                <a:moveTo>
                  <a:pt x="2841350" y="1712513"/>
                </a:moveTo>
                <a:cubicBezTo>
                  <a:pt x="2843432" y="1686472"/>
                  <a:pt x="2844474" y="1660432"/>
                  <a:pt x="2844474" y="1633350"/>
                </a:cubicBezTo>
                <a:cubicBezTo>
                  <a:pt x="2854890" y="1578143"/>
                  <a:pt x="2863223" y="1518771"/>
                  <a:pt x="2865306" y="1458356"/>
                </a:cubicBezTo>
                <a:cubicBezTo>
                  <a:pt x="2866349" y="1437524"/>
                  <a:pt x="2860098" y="1416691"/>
                  <a:pt x="2855933" y="1416691"/>
                </a:cubicBezTo>
                <a:cubicBezTo>
                  <a:pt x="2861141" y="1345861"/>
                  <a:pt x="2854890" y="1289614"/>
                  <a:pt x="2845516" y="1234407"/>
                </a:cubicBezTo>
                <a:cubicBezTo>
                  <a:pt x="2835100" y="1179201"/>
                  <a:pt x="2823641" y="1125036"/>
                  <a:pt x="2809059" y="1056289"/>
                </a:cubicBezTo>
                <a:cubicBezTo>
                  <a:pt x="2809059" y="1056289"/>
                  <a:pt x="2811142" y="1070872"/>
                  <a:pt x="2812184" y="1086497"/>
                </a:cubicBezTo>
                <a:cubicBezTo>
                  <a:pt x="2813225" y="1102121"/>
                  <a:pt x="2814268" y="1116703"/>
                  <a:pt x="2814268" y="1116703"/>
                </a:cubicBezTo>
                <a:cubicBezTo>
                  <a:pt x="2795518" y="1038582"/>
                  <a:pt x="2775727" y="983376"/>
                  <a:pt x="2737187" y="890671"/>
                </a:cubicBezTo>
                <a:cubicBezTo>
                  <a:pt x="2710105" y="814632"/>
                  <a:pt x="2669481" y="767759"/>
                  <a:pt x="2641357" y="715678"/>
                </a:cubicBezTo>
                <a:cubicBezTo>
                  <a:pt x="2589276" y="631307"/>
                  <a:pt x="2527821" y="552143"/>
                  <a:pt x="2459073" y="486521"/>
                </a:cubicBezTo>
                <a:cubicBezTo>
                  <a:pt x="2391368" y="420898"/>
                  <a:pt x="2316371" y="370901"/>
                  <a:pt x="2246582" y="336527"/>
                </a:cubicBezTo>
                <a:cubicBezTo>
                  <a:pt x="2267414" y="339652"/>
                  <a:pt x="2298663" y="363609"/>
                  <a:pt x="2317412" y="371942"/>
                </a:cubicBezTo>
                <a:cubicBezTo>
                  <a:pt x="2345536" y="383400"/>
                  <a:pt x="2375743" y="404233"/>
                  <a:pt x="2409075" y="426107"/>
                </a:cubicBezTo>
                <a:cubicBezTo>
                  <a:pt x="2440324" y="451106"/>
                  <a:pt x="2475740" y="479229"/>
                  <a:pt x="2506988" y="513603"/>
                </a:cubicBezTo>
                <a:cubicBezTo>
                  <a:pt x="2571569" y="580267"/>
                  <a:pt x="2633025" y="661513"/>
                  <a:pt x="2679898" y="739635"/>
                </a:cubicBezTo>
                <a:cubicBezTo>
                  <a:pt x="2711146" y="791716"/>
                  <a:pt x="2742395" y="844840"/>
                  <a:pt x="2765310" y="901087"/>
                </a:cubicBezTo>
                <a:cubicBezTo>
                  <a:pt x="2818433" y="1031290"/>
                  <a:pt x="2852807" y="1170868"/>
                  <a:pt x="2866349" y="1315654"/>
                </a:cubicBezTo>
                <a:cubicBezTo>
                  <a:pt x="2876765" y="1445857"/>
                  <a:pt x="2868431" y="1580226"/>
                  <a:pt x="2841350" y="1712513"/>
                </a:cubicBezTo>
                <a:close/>
              </a:path>
            </a:pathLst>
          </a:custGeom>
          <a:solidFill>
            <a:srgbClr val="BF8782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30%">
            <a:extLst>
              <a:ext uri="{FF2B5EF4-FFF2-40B4-BE49-F238E27FC236}">
                <a16:creationId xmlns:a16="http://schemas.microsoft.com/office/drawing/2014/main" id="{547DA5DC-19F5-40AC-96FF-1A95B8963DBB}"/>
              </a:ext>
            </a:extLst>
          </p:cNvPr>
          <p:cNvSpPr txBox="1"/>
          <p:nvPr/>
        </p:nvSpPr>
        <p:spPr>
          <a:xfrm>
            <a:off x="5292320" y="7198416"/>
            <a:ext cx="22797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30%</a:t>
            </a:r>
          </a:p>
        </p:txBody>
      </p:sp>
      <p:sp>
        <p:nvSpPr>
          <p:cNvPr id="19" name="OFF">
            <a:extLst>
              <a:ext uri="{FF2B5EF4-FFF2-40B4-BE49-F238E27FC236}">
                <a16:creationId xmlns:a16="http://schemas.microsoft.com/office/drawing/2014/main" id="{CE2D60F8-6EC1-40E2-AF46-170A16BC28B2}"/>
              </a:ext>
            </a:extLst>
          </p:cNvPr>
          <p:cNvSpPr txBox="1"/>
          <p:nvPr/>
        </p:nvSpPr>
        <p:spPr>
          <a:xfrm>
            <a:off x="5590939" y="8131713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OFF</a:t>
            </a:r>
          </a:p>
        </p:txBody>
      </p:sp>
      <p:sp>
        <p:nvSpPr>
          <p:cNvPr id="20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E3BF6A0C-B8E4-4CD8-B044-D4597477C0A5}"/>
              </a:ext>
            </a:extLst>
          </p:cNvPr>
          <p:cNvSpPr/>
          <p:nvPr/>
        </p:nvSpPr>
        <p:spPr>
          <a:xfrm>
            <a:off x="6567762" y="3264663"/>
            <a:ext cx="35894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koncone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sam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memet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ndue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kantor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dewe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sugih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nemen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ditakoki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opo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rahasiane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yoo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dikei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uapik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enakan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</a:t>
            </a:r>
          </a:p>
        </p:txBody>
      </p:sp>
      <p:sp>
        <p:nvSpPr>
          <p:cNvPr id="21" name="Enjoy Now">
            <a:extLst>
              <a:ext uri="{FF2B5EF4-FFF2-40B4-BE49-F238E27FC236}">
                <a16:creationId xmlns:a16="http://schemas.microsoft.com/office/drawing/2014/main" id="{B803D709-09D4-4B0D-AEE4-66C4F83B91E9}"/>
              </a:ext>
            </a:extLst>
          </p:cNvPr>
          <p:cNvSpPr/>
          <p:nvPr/>
        </p:nvSpPr>
        <p:spPr>
          <a:xfrm>
            <a:off x="7572588" y="5013959"/>
            <a:ext cx="2485596" cy="570222"/>
          </a:xfrm>
          <a:prstGeom prst="roundRect">
            <a:avLst>
              <a:gd name="adj" fmla="val 50000"/>
            </a:avLst>
          </a:prstGeom>
          <a:solidFill>
            <a:srgbClr val="894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Georgia" panose="02040502050405020303" pitchFamily="18" charset="0"/>
              </a:rPr>
              <a:t>Enjoy Now</a:t>
            </a:r>
          </a:p>
        </p:txBody>
      </p:sp>
      <p:sp>
        <p:nvSpPr>
          <p:cNvPr id="22" name="www.yourdomain.com">
            <a:extLst>
              <a:ext uri="{FF2B5EF4-FFF2-40B4-BE49-F238E27FC236}">
                <a16:creationId xmlns:a16="http://schemas.microsoft.com/office/drawing/2014/main" id="{8F87F980-192B-4BEE-B87C-F041C00C64E9}"/>
              </a:ext>
            </a:extLst>
          </p:cNvPr>
          <p:cNvSpPr/>
          <p:nvPr/>
        </p:nvSpPr>
        <p:spPr>
          <a:xfrm>
            <a:off x="7206340" y="9986646"/>
            <a:ext cx="35118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300" dirty="0">
                <a:solidFill>
                  <a:srgbClr val="666666"/>
                </a:solidFill>
                <a:latin typeface="Arial Rounded MT Bold" panose="020F0704030504030204" pitchFamily="34" charset="0"/>
              </a:rPr>
              <a:t>www.yourdomain.com</a:t>
            </a:r>
          </a:p>
        </p:txBody>
      </p:sp>
      <p:grpSp>
        <p:nvGrpSpPr>
          <p:cNvPr id="23" name="Graphic 28">
            <a:extLst>
              <a:ext uri="{FF2B5EF4-FFF2-40B4-BE49-F238E27FC236}">
                <a16:creationId xmlns:a16="http://schemas.microsoft.com/office/drawing/2014/main" id="{3E23746D-8FBA-4B02-BE4F-E4F03982569E}"/>
              </a:ext>
            </a:extLst>
          </p:cNvPr>
          <p:cNvGrpSpPr/>
          <p:nvPr/>
        </p:nvGrpSpPr>
        <p:grpSpPr>
          <a:xfrm>
            <a:off x="8128474" y="9322926"/>
            <a:ext cx="548640" cy="548640"/>
            <a:chOff x="651541" y="12124338"/>
            <a:chExt cx="497244" cy="497244"/>
          </a:xfrm>
          <a:noFill/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29D1698-294F-4776-A76D-F8972A72C51A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F3EEF53-C52A-4273-BAC8-6A8F8CB86F63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6" name="Graphic 27">
            <a:extLst>
              <a:ext uri="{FF2B5EF4-FFF2-40B4-BE49-F238E27FC236}">
                <a16:creationId xmlns:a16="http://schemas.microsoft.com/office/drawing/2014/main" id="{1CA7C7BB-A930-4DD0-B052-5459BCB5F46B}"/>
              </a:ext>
            </a:extLst>
          </p:cNvPr>
          <p:cNvGrpSpPr/>
          <p:nvPr/>
        </p:nvGrpSpPr>
        <p:grpSpPr>
          <a:xfrm>
            <a:off x="9850720" y="9322926"/>
            <a:ext cx="548640" cy="548640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5270BB8-9358-4711-B86A-4D611C7A7193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104793C-0CE1-4894-BB5C-237982BD905A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EBCED8D-3917-4ABD-BABF-B23C6E280780}"/>
              </a:ext>
            </a:extLst>
          </p:cNvPr>
          <p:cNvGrpSpPr/>
          <p:nvPr/>
        </p:nvGrpSpPr>
        <p:grpSpPr>
          <a:xfrm>
            <a:off x="8989597" y="9322926"/>
            <a:ext cx="548640" cy="548640"/>
            <a:chOff x="5237778" y="9157148"/>
            <a:chExt cx="497244" cy="497244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001C6D4-FEEC-451D-9158-395DD54C62BC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Graphic 35">
              <a:extLst>
                <a:ext uri="{FF2B5EF4-FFF2-40B4-BE49-F238E27FC236}">
                  <a16:creationId xmlns:a16="http://schemas.microsoft.com/office/drawing/2014/main" id="{C603FA3C-46EB-49FF-8DA7-6ABB04D7C212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3" name="Transition">
            <a:extLst>
              <a:ext uri="{FF2B5EF4-FFF2-40B4-BE49-F238E27FC236}">
                <a16:creationId xmlns:a16="http://schemas.microsoft.com/office/drawing/2014/main" id="{3FD6E4DA-DE4C-4C75-93D4-80F4C070F985}"/>
              </a:ext>
            </a:extLst>
          </p:cNvPr>
          <p:cNvSpPr/>
          <p:nvPr/>
        </p:nvSpPr>
        <p:spPr>
          <a:xfrm>
            <a:off x="-6514591" y="-3329749"/>
            <a:ext cx="25712794" cy="15393930"/>
          </a:xfrm>
          <a:custGeom>
            <a:avLst/>
            <a:gdLst>
              <a:gd name="connsiteX0" fmla="*/ 10942342 w 10973814"/>
              <a:gd name="connsiteY0" fmla="*/ 5544193 h 6569886"/>
              <a:gd name="connsiteX1" fmla="*/ 10891578 w 10973814"/>
              <a:gd name="connsiteY1" fmla="*/ 5621510 h 6569886"/>
              <a:gd name="connsiteX2" fmla="*/ 10872053 w 10973814"/>
              <a:gd name="connsiteY2" fmla="*/ 5630881 h 6569886"/>
              <a:gd name="connsiteX3" fmla="*/ 10867367 w 10973814"/>
              <a:gd name="connsiteY3" fmla="*/ 5716790 h 6569886"/>
              <a:gd name="connsiteX4" fmla="*/ 10866587 w 10973814"/>
              <a:gd name="connsiteY4" fmla="*/ 5790983 h 6569886"/>
              <a:gd name="connsiteX5" fmla="*/ 10867367 w 10973814"/>
              <a:gd name="connsiteY5" fmla="*/ 5915940 h 6569886"/>
              <a:gd name="connsiteX6" fmla="*/ 10879082 w 10973814"/>
              <a:gd name="connsiteY6" fmla="*/ 6100252 h 6569886"/>
              <a:gd name="connsiteX7" fmla="*/ 10816604 w 10973814"/>
              <a:gd name="connsiteY7" fmla="*/ 6568060 h 6569886"/>
              <a:gd name="connsiteX8" fmla="*/ 10329270 w 10973814"/>
              <a:gd name="connsiteY8" fmla="*/ 6565717 h 6569886"/>
              <a:gd name="connsiteX9" fmla="*/ 9870834 w 10973814"/>
              <a:gd name="connsiteY9" fmla="*/ 6569622 h 6569886"/>
              <a:gd name="connsiteX10" fmla="*/ 9181227 w 10973814"/>
              <a:gd name="connsiteY10" fmla="*/ 6537602 h 6569886"/>
              <a:gd name="connsiteX11" fmla="*/ 9154673 w 10973814"/>
              <a:gd name="connsiteY11" fmla="*/ 6554784 h 6569886"/>
              <a:gd name="connsiteX12" fmla="*/ 9154673 w 10973814"/>
              <a:gd name="connsiteY12" fmla="*/ 6536821 h 6569886"/>
              <a:gd name="connsiteX13" fmla="*/ 7288907 w 10973814"/>
              <a:gd name="connsiteY13" fmla="*/ 6486838 h 6569886"/>
              <a:gd name="connsiteX14" fmla="*/ 3940055 w 10973814"/>
              <a:gd name="connsiteY14" fmla="*/ 6495429 h 6569886"/>
              <a:gd name="connsiteX15" fmla="*/ 1747057 w 10973814"/>
              <a:gd name="connsiteY15" fmla="*/ 6362662 h 6569886"/>
              <a:gd name="connsiteX16" fmla="*/ 1511201 w 10973814"/>
              <a:gd name="connsiteY16" fmla="*/ 6362662 h 6569886"/>
              <a:gd name="connsiteX17" fmla="*/ 1077756 w 10973814"/>
              <a:gd name="connsiteY17" fmla="*/ 6465752 h 6569886"/>
              <a:gd name="connsiteX18" fmla="*/ 684921 w 10973814"/>
              <a:gd name="connsiteY18" fmla="*/ 6378281 h 6569886"/>
              <a:gd name="connsiteX19" fmla="*/ 650558 w 10973814"/>
              <a:gd name="connsiteY19" fmla="*/ 6362662 h 6569886"/>
              <a:gd name="connsiteX20" fmla="*/ 45297 w 10973814"/>
              <a:gd name="connsiteY20" fmla="*/ 6362662 h 6569886"/>
              <a:gd name="connsiteX21" fmla="*/ 45297 w 10973814"/>
              <a:gd name="connsiteY21" fmla="*/ 6310336 h 6569886"/>
              <a:gd name="connsiteX22" fmla="*/ 33582 w 10973814"/>
              <a:gd name="connsiteY22" fmla="*/ 6220523 h 6569886"/>
              <a:gd name="connsiteX23" fmla="*/ 18744 w 10973814"/>
              <a:gd name="connsiteY23" fmla="*/ 5930779 h 6569886"/>
              <a:gd name="connsiteX24" fmla="*/ 42173 w 10973814"/>
              <a:gd name="connsiteY24" fmla="*/ 5758963 h 6569886"/>
              <a:gd name="connsiteX25" fmla="*/ 45297 w 10973814"/>
              <a:gd name="connsiteY25" fmla="*/ 5748810 h 6569886"/>
              <a:gd name="connsiteX26" fmla="*/ 45297 w 10973814"/>
              <a:gd name="connsiteY26" fmla="*/ 484990 h 6569886"/>
              <a:gd name="connsiteX27" fmla="*/ 0 w 10973814"/>
              <a:gd name="connsiteY27" fmla="*/ 458437 h 6569886"/>
              <a:gd name="connsiteX28" fmla="*/ 17963 w 10973814"/>
              <a:gd name="connsiteY28" fmla="*/ 452970 h 6569886"/>
              <a:gd name="connsiteX29" fmla="*/ 44516 w 10973814"/>
              <a:gd name="connsiteY29" fmla="*/ 456094 h 6569886"/>
              <a:gd name="connsiteX30" fmla="*/ 44516 w 10973814"/>
              <a:gd name="connsiteY30" fmla="*/ 331136 h 6569886"/>
              <a:gd name="connsiteX31" fmla="*/ 84346 w 10973814"/>
              <a:gd name="connsiteY31" fmla="*/ 339727 h 6569886"/>
              <a:gd name="connsiteX32" fmla="*/ 81222 w 10973814"/>
              <a:gd name="connsiteY32" fmla="*/ 331136 h 6569886"/>
              <a:gd name="connsiteX33" fmla="*/ 97623 w 10973814"/>
              <a:gd name="connsiteY33" fmla="*/ 342851 h 6569886"/>
              <a:gd name="connsiteX34" fmla="*/ 261629 w 10973814"/>
              <a:gd name="connsiteY34" fmla="*/ 378776 h 6569886"/>
              <a:gd name="connsiteX35" fmla="*/ 2328108 w 10973814"/>
              <a:gd name="connsiteY35" fmla="*/ 834089 h 6569886"/>
              <a:gd name="connsiteX36" fmla="*/ 1786887 w 10973814"/>
              <a:gd name="connsiteY36" fmla="*/ 559183 h 6569886"/>
              <a:gd name="connsiteX37" fmla="*/ 3487086 w 10973814"/>
              <a:gd name="connsiteY37" fmla="*/ 1044173 h 6569886"/>
              <a:gd name="connsiteX38" fmla="*/ 3526135 w 10973814"/>
              <a:gd name="connsiteY38" fmla="*/ 1101185 h 6569886"/>
              <a:gd name="connsiteX39" fmla="*/ 4734314 w 10973814"/>
              <a:gd name="connsiteY39" fmla="*/ 1157416 h 6569886"/>
              <a:gd name="connsiteX40" fmla="*/ 4585147 w 10973814"/>
              <a:gd name="connsiteY40" fmla="*/ 1143358 h 6569886"/>
              <a:gd name="connsiteX41" fmla="*/ 4343823 w 10973814"/>
              <a:gd name="connsiteY41" fmla="*/ 1129300 h 6569886"/>
              <a:gd name="connsiteX42" fmla="*/ 4082194 w 10973814"/>
              <a:gd name="connsiteY42" fmla="*/ 1105090 h 6569886"/>
              <a:gd name="connsiteX43" fmla="*/ 3863519 w 10973814"/>
              <a:gd name="connsiteY43" fmla="*/ 1065260 h 6569886"/>
              <a:gd name="connsiteX44" fmla="*/ 3794793 w 10973814"/>
              <a:gd name="connsiteY44" fmla="*/ 992628 h 6569886"/>
              <a:gd name="connsiteX45" fmla="*/ 3871329 w 10973814"/>
              <a:gd name="connsiteY45" fmla="*/ 998095 h 6569886"/>
              <a:gd name="connsiteX46" fmla="*/ 4040021 w 10973814"/>
              <a:gd name="connsiteY46" fmla="*/ 1002781 h 6569886"/>
              <a:gd name="connsiteX47" fmla="*/ 4209494 w 10973814"/>
              <a:gd name="connsiteY47" fmla="*/ 1000438 h 6569886"/>
              <a:gd name="connsiteX48" fmla="*/ 4286812 w 10973814"/>
              <a:gd name="connsiteY48" fmla="*/ 998095 h 6569886"/>
              <a:gd name="connsiteX49" fmla="*/ 3912721 w 10973814"/>
              <a:gd name="connsiteY49" fmla="*/ 872357 h 6569886"/>
              <a:gd name="connsiteX50" fmla="*/ 3961923 w 10973814"/>
              <a:gd name="connsiteY50" fmla="*/ 734123 h 6569886"/>
              <a:gd name="connsiteX51" fmla="*/ 4376625 w 10973814"/>
              <a:gd name="connsiteY51" fmla="*/ 769267 h 6569886"/>
              <a:gd name="connsiteX52" fmla="*/ 4570308 w 10973814"/>
              <a:gd name="connsiteY52" fmla="*/ 781763 h 6569886"/>
              <a:gd name="connsiteX53" fmla="*/ 4628882 w 10973814"/>
              <a:gd name="connsiteY53" fmla="*/ 810660 h 6569886"/>
              <a:gd name="connsiteX54" fmla="*/ 4119681 w 10973814"/>
              <a:gd name="connsiteY54" fmla="*/ 822374 h 6569886"/>
              <a:gd name="connsiteX55" fmla="*/ 4326642 w 10973814"/>
              <a:gd name="connsiteY55" fmla="*/ 872357 h 6569886"/>
              <a:gd name="connsiteX56" fmla="*/ 4778049 w 10973814"/>
              <a:gd name="connsiteY56" fmla="*/ 858299 h 6569886"/>
              <a:gd name="connsiteX57" fmla="*/ 5202904 w 10973814"/>
              <a:gd name="connsiteY57" fmla="*/ 767706 h 6569886"/>
              <a:gd name="connsiteX58" fmla="*/ 4883482 w 10973814"/>
              <a:gd name="connsiteY58" fmla="*/ 695855 h 6569886"/>
              <a:gd name="connsiteX59" fmla="*/ 5462971 w 10973814"/>
              <a:gd name="connsiteY59" fmla="*/ 606042 h 6569886"/>
              <a:gd name="connsiteX60" fmla="*/ 6243172 w 10973814"/>
              <a:gd name="connsiteY60" fmla="*/ 614633 h 6569886"/>
              <a:gd name="connsiteX61" fmla="*/ 6348605 w 10973814"/>
              <a:gd name="connsiteY61" fmla="*/ 637281 h 6569886"/>
              <a:gd name="connsiteX62" fmla="*/ 6457942 w 10973814"/>
              <a:gd name="connsiteY62" fmla="*/ 667740 h 6569886"/>
              <a:gd name="connsiteX63" fmla="*/ 5931560 w 10973814"/>
              <a:gd name="connsiteY63" fmla="*/ 672426 h 6569886"/>
              <a:gd name="connsiteX64" fmla="*/ 5216181 w 10973814"/>
              <a:gd name="connsiteY64" fmla="*/ 752867 h 6569886"/>
              <a:gd name="connsiteX65" fmla="*/ 5786298 w 10973814"/>
              <a:gd name="connsiteY65" fmla="*/ 725532 h 6569886"/>
              <a:gd name="connsiteX66" fmla="*/ 6509487 w 10973814"/>
              <a:gd name="connsiteY66" fmla="*/ 727875 h 6569886"/>
              <a:gd name="connsiteX67" fmla="*/ 7708295 w 10973814"/>
              <a:gd name="connsiteY67" fmla="*/ 632596 h 6569886"/>
              <a:gd name="connsiteX68" fmla="*/ 8593928 w 10973814"/>
              <a:gd name="connsiteY68" fmla="*/ 437350 h 6569886"/>
              <a:gd name="connsiteX69" fmla="*/ 8714981 w 10973814"/>
              <a:gd name="connsiteY69" fmla="*/ 417825 h 6569886"/>
              <a:gd name="connsiteX70" fmla="*/ 8830565 w 10973814"/>
              <a:gd name="connsiteY70" fmla="*/ 402987 h 6569886"/>
              <a:gd name="connsiteX71" fmla="*/ 8937561 w 10973814"/>
              <a:gd name="connsiteY71" fmla="*/ 393615 h 6569886"/>
              <a:gd name="connsiteX72" fmla="*/ 9016440 w 10973814"/>
              <a:gd name="connsiteY72" fmla="*/ 390491 h 6569886"/>
              <a:gd name="connsiteX73" fmla="*/ 9179665 w 10973814"/>
              <a:gd name="connsiteY73" fmla="*/ 416264 h 6569886"/>
              <a:gd name="connsiteX74" fmla="*/ 9831785 w 10973814"/>
              <a:gd name="connsiteY74" fmla="*/ 292868 h 6569886"/>
              <a:gd name="connsiteX75" fmla="*/ 9877082 w 10973814"/>
              <a:gd name="connsiteY75" fmla="*/ 281154 h 6569886"/>
              <a:gd name="connsiteX76" fmla="*/ 9941903 w 10973814"/>
              <a:gd name="connsiteY76" fmla="*/ 263191 h 6569886"/>
              <a:gd name="connsiteX77" fmla="*/ 10071546 w 10973814"/>
              <a:gd name="connsiteY77" fmla="*/ 226485 h 6569886"/>
              <a:gd name="connsiteX78" fmla="*/ 10333956 w 10973814"/>
              <a:gd name="connsiteY78" fmla="*/ 145263 h 6569886"/>
              <a:gd name="connsiteX79" fmla="*/ 10383939 w 10973814"/>
              <a:gd name="connsiteY79" fmla="*/ 128862 h 6569886"/>
              <a:gd name="connsiteX80" fmla="*/ 10763496 w 10973814"/>
              <a:gd name="connsiteY80" fmla="*/ 0 h 6569886"/>
              <a:gd name="connsiteX81" fmla="*/ 10872053 w 10973814"/>
              <a:gd name="connsiteY81" fmla="*/ 0 h 6569886"/>
              <a:gd name="connsiteX82" fmla="*/ 10872053 w 10973814"/>
              <a:gd name="connsiteY82" fmla="*/ 27334 h 6569886"/>
              <a:gd name="connsiteX83" fmla="*/ 10872053 w 10973814"/>
              <a:gd name="connsiteY83" fmla="*/ 99966 h 6569886"/>
              <a:gd name="connsiteX84" fmla="*/ 10872053 w 10973814"/>
              <a:gd name="connsiteY84" fmla="*/ 245228 h 6569886"/>
              <a:gd name="connsiteX85" fmla="*/ 10872834 w 10973814"/>
              <a:gd name="connsiteY85" fmla="*/ 534973 h 6569886"/>
              <a:gd name="connsiteX86" fmla="*/ 10877521 w 10973814"/>
              <a:gd name="connsiteY86" fmla="*/ 1091813 h 6569886"/>
              <a:gd name="connsiteX87" fmla="*/ 10895483 w 10973814"/>
              <a:gd name="connsiteY87" fmla="*/ 1843899 h 6569886"/>
              <a:gd name="connsiteX88" fmla="*/ 10817384 w 10973814"/>
              <a:gd name="connsiteY88" fmla="*/ 2024306 h 6569886"/>
              <a:gd name="connsiteX89" fmla="*/ 10838471 w 10973814"/>
              <a:gd name="connsiteY89" fmla="*/ 2371062 h 6569886"/>
              <a:gd name="connsiteX90" fmla="*/ 10925941 w 10973814"/>
              <a:gd name="connsiteY90" fmla="*/ 2417140 h 6569886"/>
              <a:gd name="connsiteX91" fmla="*/ 10944685 w 10973814"/>
              <a:gd name="connsiteY91" fmla="*/ 2869329 h 6569886"/>
              <a:gd name="connsiteX92" fmla="*/ 10923598 w 10973814"/>
              <a:gd name="connsiteY92" fmla="*/ 2899787 h 6569886"/>
              <a:gd name="connsiteX93" fmla="*/ 10942342 w 10973814"/>
              <a:gd name="connsiteY93" fmla="*/ 5544193 h 656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10973814" h="6569886">
                <a:moveTo>
                  <a:pt x="10942342" y="5544193"/>
                </a:moveTo>
                <a:cubicBezTo>
                  <a:pt x="10929065" y="5717571"/>
                  <a:pt x="10907978" y="5653530"/>
                  <a:pt x="10891578" y="5621510"/>
                </a:cubicBezTo>
                <a:cubicBezTo>
                  <a:pt x="10882987" y="5605109"/>
                  <a:pt x="10875958" y="5597299"/>
                  <a:pt x="10872053" y="5630881"/>
                </a:cubicBezTo>
                <a:cubicBezTo>
                  <a:pt x="10869711" y="5648063"/>
                  <a:pt x="10868148" y="5675398"/>
                  <a:pt x="10867367" y="5716790"/>
                </a:cubicBezTo>
                <a:cubicBezTo>
                  <a:pt x="10867367" y="5737876"/>
                  <a:pt x="10867367" y="5762087"/>
                  <a:pt x="10866587" y="5790983"/>
                </a:cubicBezTo>
                <a:cubicBezTo>
                  <a:pt x="10866587" y="5826908"/>
                  <a:pt x="10867367" y="5868300"/>
                  <a:pt x="10867367" y="5915940"/>
                </a:cubicBezTo>
                <a:lnTo>
                  <a:pt x="10879082" y="6100252"/>
                </a:lnTo>
                <a:cubicBezTo>
                  <a:pt x="10839252" y="6143987"/>
                  <a:pt x="10822852" y="6322051"/>
                  <a:pt x="10816604" y="6568060"/>
                </a:cubicBezTo>
                <a:cubicBezTo>
                  <a:pt x="10668998" y="6564936"/>
                  <a:pt x="10504211" y="6564936"/>
                  <a:pt x="10329270" y="6565717"/>
                </a:cubicBezTo>
                <a:cubicBezTo>
                  <a:pt x="10180884" y="6566498"/>
                  <a:pt x="10024687" y="6568060"/>
                  <a:pt x="9870834" y="6569622"/>
                </a:cubicBezTo>
                <a:cubicBezTo>
                  <a:pt x="9608424" y="6571184"/>
                  <a:pt x="9354605" y="6566498"/>
                  <a:pt x="9181227" y="6537602"/>
                </a:cubicBezTo>
                <a:cubicBezTo>
                  <a:pt x="9181227" y="6543850"/>
                  <a:pt x="9171074" y="6549317"/>
                  <a:pt x="9154673" y="6554784"/>
                </a:cubicBezTo>
                <a:cubicBezTo>
                  <a:pt x="9156236" y="6548536"/>
                  <a:pt x="9154673" y="6543069"/>
                  <a:pt x="9154673" y="6536821"/>
                </a:cubicBezTo>
                <a:cubicBezTo>
                  <a:pt x="8477562" y="6527449"/>
                  <a:pt x="7804355" y="6501677"/>
                  <a:pt x="7288907" y="6486838"/>
                </a:cubicBezTo>
                <a:cubicBezTo>
                  <a:pt x="6081509" y="6558689"/>
                  <a:pt x="4948303" y="6447008"/>
                  <a:pt x="3940055" y="6495429"/>
                </a:cubicBezTo>
                <a:cubicBezTo>
                  <a:pt x="3124710" y="6489962"/>
                  <a:pt x="2164102" y="6437636"/>
                  <a:pt x="1747057" y="6362662"/>
                </a:cubicBezTo>
                <a:lnTo>
                  <a:pt x="1511201" y="6362662"/>
                </a:lnTo>
                <a:cubicBezTo>
                  <a:pt x="1529944" y="6406397"/>
                  <a:pt x="1505734" y="6451694"/>
                  <a:pt x="1077756" y="6465752"/>
                </a:cubicBezTo>
                <a:cubicBezTo>
                  <a:pt x="821593" y="6466532"/>
                  <a:pt x="773953" y="6422798"/>
                  <a:pt x="684921" y="6378281"/>
                </a:cubicBezTo>
                <a:cubicBezTo>
                  <a:pt x="673988" y="6372815"/>
                  <a:pt x="663054" y="6367348"/>
                  <a:pt x="650558" y="6362662"/>
                </a:cubicBezTo>
                <a:lnTo>
                  <a:pt x="45297" y="6362662"/>
                </a:lnTo>
                <a:lnTo>
                  <a:pt x="45297" y="6310336"/>
                </a:lnTo>
                <a:cubicBezTo>
                  <a:pt x="41392" y="6286126"/>
                  <a:pt x="37487" y="6257229"/>
                  <a:pt x="33582" y="6220523"/>
                </a:cubicBezTo>
                <a:cubicBezTo>
                  <a:pt x="22648" y="6163511"/>
                  <a:pt x="21087" y="6086194"/>
                  <a:pt x="18744" y="5930779"/>
                </a:cubicBezTo>
                <a:cubicBezTo>
                  <a:pt x="26553" y="5837842"/>
                  <a:pt x="34363" y="5787859"/>
                  <a:pt x="42173" y="5758963"/>
                </a:cubicBezTo>
                <a:cubicBezTo>
                  <a:pt x="42954" y="5755058"/>
                  <a:pt x="44516" y="5751934"/>
                  <a:pt x="45297" y="5748810"/>
                </a:cubicBezTo>
                <a:lnTo>
                  <a:pt x="45297" y="484990"/>
                </a:lnTo>
                <a:cubicBezTo>
                  <a:pt x="17963" y="474056"/>
                  <a:pt x="0" y="464684"/>
                  <a:pt x="0" y="458437"/>
                </a:cubicBezTo>
                <a:cubicBezTo>
                  <a:pt x="0" y="455313"/>
                  <a:pt x="5467" y="453751"/>
                  <a:pt x="17963" y="452970"/>
                </a:cubicBezTo>
                <a:cubicBezTo>
                  <a:pt x="25772" y="453751"/>
                  <a:pt x="35144" y="455313"/>
                  <a:pt x="44516" y="456094"/>
                </a:cubicBezTo>
                <a:lnTo>
                  <a:pt x="44516" y="331136"/>
                </a:lnTo>
                <a:cubicBezTo>
                  <a:pt x="44516" y="331136"/>
                  <a:pt x="58574" y="334260"/>
                  <a:pt x="84346" y="339727"/>
                </a:cubicBezTo>
                <a:lnTo>
                  <a:pt x="81222" y="331136"/>
                </a:lnTo>
                <a:lnTo>
                  <a:pt x="97623" y="342851"/>
                </a:lnTo>
                <a:cubicBezTo>
                  <a:pt x="135110" y="350661"/>
                  <a:pt x="190560" y="363157"/>
                  <a:pt x="261629" y="378776"/>
                </a:cubicBezTo>
                <a:cubicBezTo>
                  <a:pt x="657587" y="465465"/>
                  <a:pt x="1529163" y="656806"/>
                  <a:pt x="2328108" y="834089"/>
                </a:cubicBezTo>
                <a:cubicBezTo>
                  <a:pt x="2464780" y="780982"/>
                  <a:pt x="1351880" y="563088"/>
                  <a:pt x="1786887" y="559183"/>
                </a:cubicBezTo>
                <a:cubicBezTo>
                  <a:pt x="2421045" y="697417"/>
                  <a:pt x="2966170" y="884072"/>
                  <a:pt x="3487086" y="1044173"/>
                </a:cubicBezTo>
                <a:cubicBezTo>
                  <a:pt x="3487086" y="1044173"/>
                  <a:pt x="3506610" y="1072289"/>
                  <a:pt x="3526135" y="1101185"/>
                </a:cubicBezTo>
                <a:cubicBezTo>
                  <a:pt x="3924436" y="1185531"/>
                  <a:pt x="4336014" y="1183969"/>
                  <a:pt x="4734314" y="1157416"/>
                </a:cubicBezTo>
                <a:cubicBezTo>
                  <a:pt x="4702294" y="1151949"/>
                  <a:pt x="4649968" y="1147263"/>
                  <a:pt x="4585147" y="1143358"/>
                </a:cubicBezTo>
                <a:cubicBezTo>
                  <a:pt x="4514858" y="1140234"/>
                  <a:pt x="4431293" y="1135548"/>
                  <a:pt x="4343823" y="1129300"/>
                </a:cubicBezTo>
                <a:cubicBezTo>
                  <a:pt x="4256353" y="1125395"/>
                  <a:pt x="4165759" y="1113681"/>
                  <a:pt x="4082194" y="1105090"/>
                </a:cubicBezTo>
                <a:cubicBezTo>
                  <a:pt x="3998629" y="1091032"/>
                  <a:pt x="3922093" y="1080879"/>
                  <a:pt x="3863519" y="1065260"/>
                </a:cubicBezTo>
                <a:cubicBezTo>
                  <a:pt x="3746372" y="1034020"/>
                  <a:pt x="3697951" y="1007467"/>
                  <a:pt x="3794793" y="992628"/>
                </a:cubicBezTo>
                <a:cubicBezTo>
                  <a:pt x="3794793" y="992628"/>
                  <a:pt x="3825251" y="994971"/>
                  <a:pt x="3871329" y="998095"/>
                </a:cubicBezTo>
                <a:cubicBezTo>
                  <a:pt x="3916626" y="1002000"/>
                  <a:pt x="3979104" y="1001219"/>
                  <a:pt x="4040021" y="1002781"/>
                </a:cubicBezTo>
                <a:cubicBezTo>
                  <a:pt x="4100938" y="1005124"/>
                  <a:pt x="4163416" y="1001219"/>
                  <a:pt x="4209494" y="1000438"/>
                </a:cubicBezTo>
                <a:cubicBezTo>
                  <a:pt x="4255572" y="998876"/>
                  <a:pt x="4286812" y="998095"/>
                  <a:pt x="4286812" y="998095"/>
                </a:cubicBezTo>
                <a:cubicBezTo>
                  <a:pt x="3837747" y="948893"/>
                  <a:pt x="3847900" y="898130"/>
                  <a:pt x="3912721" y="872357"/>
                </a:cubicBezTo>
                <a:cubicBezTo>
                  <a:pt x="3982228" y="838775"/>
                  <a:pt x="4111871" y="804412"/>
                  <a:pt x="3961923" y="734123"/>
                </a:cubicBezTo>
                <a:cubicBezTo>
                  <a:pt x="4047831" y="749743"/>
                  <a:pt x="4223552" y="764582"/>
                  <a:pt x="4376625" y="769267"/>
                </a:cubicBezTo>
                <a:cubicBezTo>
                  <a:pt x="4452380" y="773953"/>
                  <a:pt x="4522668" y="776296"/>
                  <a:pt x="4570308" y="781763"/>
                </a:cubicBezTo>
                <a:cubicBezTo>
                  <a:pt x="4617948" y="787230"/>
                  <a:pt x="4642159" y="796602"/>
                  <a:pt x="4628882" y="810660"/>
                </a:cubicBezTo>
                <a:cubicBezTo>
                  <a:pt x="4470343" y="823936"/>
                  <a:pt x="4286812" y="810660"/>
                  <a:pt x="4119681" y="822374"/>
                </a:cubicBezTo>
                <a:cubicBezTo>
                  <a:pt x="4118900" y="845023"/>
                  <a:pt x="4201685" y="864547"/>
                  <a:pt x="4326642" y="872357"/>
                </a:cubicBezTo>
                <a:cubicBezTo>
                  <a:pt x="4451599" y="879386"/>
                  <a:pt x="4617167" y="874700"/>
                  <a:pt x="4778049" y="858299"/>
                </a:cubicBezTo>
                <a:cubicBezTo>
                  <a:pt x="4997506" y="831746"/>
                  <a:pt x="5024840" y="801288"/>
                  <a:pt x="5202904" y="767706"/>
                </a:cubicBezTo>
                <a:cubicBezTo>
                  <a:pt x="5126368" y="745838"/>
                  <a:pt x="5105281" y="714599"/>
                  <a:pt x="4883482" y="695855"/>
                </a:cubicBezTo>
                <a:cubicBezTo>
                  <a:pt x="4996724" y="651339"/>
                  <a:pt x="5212276" y="623224"/>
                  <a:pt x="5462971" y="606042"/>
                </a:cubicBezTo>
                <a:cubicBezTo>
                  <a:pt x="5712885" y="588861"/>
                  <a:pt x="6001849" y="588080"/>
                  <a:pt x="6243172" y="614633"/>
                </a:cubicBezTo>
                <a:cubicBezTo>
                  <a:pt x="6243172" y="614633"/>
                  <a:pt x="6296279" y="625567"/>
                  <a:pt x="6348605" y="637281"/>
                </a:cubicBezTo>
                <a:cubicBezTo>
                  <a:pt x="6403274" y="652901"/>
                  <a:pt x="6457942" y="667740"/>
                  <a:pt x="6457942" y="667740"/>
                </a:cubicBezTo>
                <a:cubicBezTo>
                  <a:pt x="6405616" y="691169"/>
                  <a:pt x="6179912" y="664616"/>
                  <a:pt x="5931560" y="672426"/>
                </a:cubicBezTo>
                <a:cubicBezTo>
                  <a:pt x="5681646" y="677893"/>
                  <a:pt x="5409083" y="703665"/>
                  <a:pt x="5216181" y="752867"/>
                </a:cubicBezTo>
                <a:cubicBezTo>
                  <a:pt x="5384092" y="757553"/>
                  <a:pt x="5573089" y="741933"/>
                  <a:pt x="5786298" y="725532"/>
                </a:cubicBezTo>
                <a:cubicBezTo>
                  <a:pt x="5999506" y="711475"/>
                  <a:pt x="6236924" y="692731"/>
                  <a:pt x="6509487" y="727875"/>
                </a:cubicBezTo>
                <a:cubicBezTo>
                  <a:pt x="6859367" y="768486"/>
                  <a:pt x="7287345" y="677112"/>
                  <a:pt x="7708295" y="632596"/>
                </a:cubicBezTo>
                <a:cubicBezTo>
                  <a:pt x="7915255" y="588080"/>
                  <a:pt x="8267478" y="495924"/>
                  <a:pt x="8593928" y="437350"/>
                </a:cubicBezTo>
                <a:cubicBezTo>
                  <a:pt x="8633758" y="429540"/>
                  <a:pt x="8675151" y="424073"/>
                  <a:pt x="8714981" y="417825"/>
                </a:cubicBezTo>
                <a:cubicBezTo>
                  <a:pt x="8754811" y="412359"/>
                  <a:pt x="8792298" y="406111"/>
                  <a:pt x="8830565" y="402987"/>
                </a:cubicBezTo>
                <a:cubicBezTo>
                  <a:pt x="8868053" y="399863"/>
                  <a:pt x="8903978" y="396739"/>
                  <a:pt x="8937561" y="393615"/>
                </a:cubicBezTo>
                <a:cubicBezTo>
                  <a:pt x="8966457" y="392053"/>
                  <a:pt x="8992229" y="390491"/>
                  <a:pt x="9016440" y="390491"/>
                </a:cubicBezTo>
                <a:cubicBezTo>
                  <a:pt x="9112501" y="388929"/>
                  <a:pt x="9175760" y="392053"/>
                  <a:pt x="9179665" y="416264"/>
                </a:cubicBezTo>
                <a:cubicBezTo>
                  <a:pt x="9386625" y="392834"/>
                  <a:pt x="9607643" y="348318"/>
                  <a:pt x="9831785" y="292868"/>
                </a:cubicBezTo>
                <a:lnTo>
                  <a:pt x="9877082" y="281154"/>
                </a:lnTo>
                <a:lnTo>
                  <a:pt x="9941903" y="263191"/>
                </a:lnTo>
                <a:cubicBezTo>
                  <a:pt x="9984858" y="250695"/>
                  <a:pt x="10027812" y="238981"/>
                  <a:pt x="10071546" y="226485"/>
                </a:cubicBezTo>
                <a:cubicBezTo>
                  <a:pt x="10159017" y="200712"/>
                  <a:pt x="10246487" y="174159"/>
                  <a:pt x="10333956" y="145263"/>
                </a:cubicBezTo>
                <a:cubicBezTo>
                  <a:pt x="10350358" y="139796"/>
                  <a:pt x="10367539" y="134329"/>
                  <a:pt x="10383939" y="128862"/>
                </a:cubicBezTo>
                <a:cubicBezTo>
                  <a:pt x="10509677" y="87470"/>
                  <a:pt x="10636978" y="43735"/>
                  <a:pt x="10763496" y="0"/>
                </a:cubicBezTo>
                <a:lnTo>
                  <a:pt x="10872053" y="0"/>
                </a:lnTo>
                <a:lnTo>
                  <a:pt x="10872053" y="27334"/>
                </a:lnTo>
                <a:lnTo>
                  <a:pt x="10872053" y="99966"/>
                </a:lnTo>
                <a:lnTo>
                  <a:pt x="10872053" y="245228"/>
                </a:lnTo>
                <a:lnTo>
                  <a:pt x="10872834" y="534973"/>
                </a:lnTo>
                <a:cubicBezTo>
                  <a:pt x="10874396" y="720847"/>
                  <a:pt x="10875958" y="906720"/>
                  <a:pt x="10877521" y="1091813"/>
                </a:cubicBezTo>
                <a:cubicBezTo>
                  <a:pt x="10881425" y="1347975"/>
                  <a:pt x="10887673" y="1600233"/>
                  <a:pt x="10895483" y="1843899"/>
                </a:cubicBezTo>
                <a:cubicBezTo>
                  <a:pt x="10872834" y="1979009"/>
                  <a:pt x="10817384" y="1647091"/>
                  <a:pt x="10817384" y="2024306"/>
                </a:cubicBezTo>
                <a:cubicBezTo>
                  <a:pt x="10808013" y="2174254"/>
                  <a:pt x="10840033" y="2265629"/>
                  <a:pt x="10838471" y="2371062"/>
                </a:cubicBezTo>
                <a:cubicBezTo>
                  <a:pt x="10866587" y="2296088"/>
                  <a:pt x="10899387" y="2386682"/>
                  <a:pt x="10925941" y="2417140"/>
                </a:cubicBezTo>
                <a:lnTo>
                  <a:pt x="10944685" y="2869329"/>
                </a:lnTo>
                <a:cubicBezTo>
                  <a:pt x="10936875" y="2914625"/>
                  <a:pt x="10931408" y="2854490"/>
                  <a:pt x="10923598" y="2899787"/>
                </a:cubicBezTo>
                <a:cubicBezTo>
                  <a:pt x="11033717" y="3185626"/>
                  <a:pt x="10925941" y="4985790"/>
                  <a:pt x="10942342" y="5544193"/>
                </a:cubicBezTo>
                <a:close/>
              </a:path>
            </a:pathLst>
          </a:custGeom>
          <a:solidFill>
            <a:srgbClr val="F9F3EF"/>
          </a:solidFill>
          <a:ln w="78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43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ccel="12000" decel="1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" presetClass="entr" presetSubtype="2" accel="20000" decel="8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accel="47000" decel="53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180000">
                                      <p:cBhvr>
                                        <p:cTn id="35" dur="1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4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60000">
                                      <p:cBhvr>
                                        <p:cTn id="4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" presetClass="entr" presetSubtype="2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80000">
                                      <p:cBhvr>
                                        <p:cTn id="4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accel="40000" decel="40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68" dur="900" fill="hold"/>
                                        <p:tgtEl>
                                          <p:spTgt spid="1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accel="20000" decel="8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4" accel="20000" decel="8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5" grpId="0" animBg="1"/>
      <p:bldP spid="9" grpId="0" animBg="1"/>
      <p:bldP spid="9" grpId="1" animBg="1"/>
      <p:bldP spid="14" grpId="0" animBg="1"/>
      <p:bldP spid="14" grpId="1" animBg="1"/>
      <p:bldP spid="10" grpId="0" animBg="1"/>
      <p:bldP spid="11" grpId="0" animBg="1"/>
      <p:bldP spid="11" grpId="1" animBg="1"/>
      <p:bldP spid="12" grpId="0"/>
      <p:bldP spid="12" grpId="1"/>
      <p:bldP spid="13" grpId="0"/>
      <p:bldP spid="13" grpId="1"/>
      <p:bldP spid="17" grpId="0" animBg="1"/>
      <p:bldP spid="17" grpId="1" animBg="1"/>
      <p:bldP spid="18" grpId="0"/>
      <p:bldP spid="19" grpId="0"/>
      <p:bldP spid="20" grpId="0"/>
      <p:bldP spid="21" grpId="0" animBg="1"/>
      <p:bldP spid="22" grpId="0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">
            <a:extLst>
              <a:ext uri="{FF2B5EF4-FFF2-40B4-BE49-F238E27FC236}">
                <a16:creationId xmlns:a16="http://schemas.microsoft.com/office/drawing/2014/main" id="{BD582BD0-8A7E-460A-A0AE-1A2545352B3B}"/>
              </a:ext>
            </a:extLst>
          </p:cNvPr>
          <p:cNvSpPr/>
          <p:nvPr/>
        </p:nvSpPr>
        <p:spPr>
          <a:xfrm>
            <a:off x="-1" y="4336026"/>
            <a:ext cx="10972801" cy="6636774"/>
          </a:xfrm>
          <a:prstGeom prst="rect">
            <a:avLst/>
          </a:prstGeom>
          <a:blipFill dpi="0" rotWithShape="0">
            <a:blip r:embed="rId2"/>
            <a:srcRect/>
            <a:stretch>
              <a:fillRect t="-74000" b="-74000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raphic 3">
            <a:extLst>
              <a:ext uri="{FF2B5EF4-FFF2-40B4-BE49-F238E27FC236}">
                <a16:creationId xmlns:a16="http://schemas.microsoft.com/office/drawing/2014/main" id="{FEB5E351-E819-43B9-96A4-C38B6B228B5D}"/>
              </a:ext>
            </a:extLst>
          </p:cNvPr>
          <p:cNvSpPr/>
          <p:nvPr/>
        </p:nvSpPr>
        <p:spPr>
          <a:xfrm>
            <a:off x="-1721873" y="-707922"/>
            <a:ext cx="14416546" cy="6421086"/>
          </a:xfrm>
          <a:custGeom>
            <a:avLst/>
            <a:gdLst>
              <a:gd name="connsiteX0" fmla="*/ 10972800 w 10972800"/>
              <a:gd name="connsiteY0" fmla="*/ 0 h 4887253"/>
              <a:gd name="connsiteX1" fmla="*/ 10972800 w 10972800"/>
              <a:gd name="connsiteY1" fmla="*/ 3754120 h 4887253"/>
              <a:gd name="connsiteX2" fmla="*/ 10918613 w 10972800"/>
              <a:gd name="connsiteY2" fmla="*/ 3771900 h 4887253"/>
              <a:gd name="connsiteX3" fmla="*/ 10634133 w 10972800"/>
              <a:gd name="connsiteY3" fmla="*/ 3859954 h 4887253"/>
              <a:gd name="connsiteX4" fmla="*/ 10493587 w 10972800"/>
              <a:gd name="connsiteY4" fmla="*/ 3899747 h 4887253"/>
              <a:gd name="connsiteX5" fmla="*/ 10423313 w 10972800"/>
              <a:gd name="connsiteY5" fmla="*/ 3919220 h 4887253"/>
              <a:gd name="connsiteX6" fmla="*/ 10374207 w 10972800"/>
              <a:gd name="connsiteY6" fmla="*/ 3931920 h 4887253"/>
              <a:gd name="connsiteX7" fmla="*/ 9667240 w 10972800"/>
              <a:gd name="connsiteY7" fmla="*/ 4065694 h 4887253"/>
              <a:gd name="connsiteX8" fmla="*/ 9490287 w 10972800"/>
              <a:gd name="connsiteY8" fmla="*/ 4037754 h 4887253"/>
              <a:gd name="connsiteX9" fmla="*/ 9404774 w 10972800"/>
              <a:gd name="connsiteY9" fmla="*/ 4041140 h 4887253"/>
              <a:gd name="connsiteX10" fmla="*/ 9288780 w 10972800"/>
              <a:gd name="connsiteY10" fmla="*/ 4051300 h 4887253"/>
              <a:gd name="connsiteX11" fmla="*/ 9163474 w 10972800"/>
              <a:gd name="connsiteY11" fmla="*/ 4067387 h 4887253"/>
              <a:gd name="connsiteX12" fmla="*/ 9033087 w 10972800"/>
              <a:gd name="connsiteY12" fmla="*/ 4088554 h 4887253"/>
              <a:gd name="connsiteX13" fmla="*/ 8072967 w 10972800"/>
              <a:gd name="connsiteY13" fmla="*/ 4300220 h 4887253"/>
              <a:gd name="connsiteX14" fmla="*/ 6773334 w 10972800"/>
              <a:gd name="connsiteY14" fmla="*/ 4403514 h 4887253"/>
              <a:gd name="connsiteX15" fmla="*/ 5989320 w 10972800"/>
              <a:gd name="connsiteY15" fmla="*/ 4400974 h 4887253"/>
              <a:gd name="connsiteX16" fmla="*/ 5371254 w 10972800"/>
              <a:gd name="connsiteY16" fmla="*/ 4430607 h 4887253"/>
              <a:gd name="connsiteX17" fmla="*/ 6146800 w 10972800"/>
              <a:gd name="connsiteY17" fmla="*/ 4343401 h 4887253"/>
              <a:gd name="connsiteX18" fmla="*/ 6717454 w 10972800"/>
              <a:gd name="connsiteY18" fmla="*/ 4338321 h 4887253"/>
              <a:gd name="connsiteX19" fmla="*/ 6598920 w 10972800"/>
              <a:gd name="connsiteY19" fmla="*/ 4305301 h 4887253"/>
              <a:gd name="connsiteX20" fmla="*/ 6484620 w 10972800"/>
              <a:gd name="connsiteY20" fmla="*/ 4280747 h 4887253"/>
              <a:gd name="connsiteX21" fmla="*/ 5638800 w 10972800"/>
              <a:gd name="connsiteY21" fmla="*/ 4271434 h 4887253"/>
              <a:gd name="connsiteX22" fmla="*/ 5010573 w 10972800"/>
              <a:gd name="connsiteY22" fmla="*/ 4368801 h 4887253"/>
              <a:gd name="connsiteX23" fmla="*/ 5356860 w 10972800"/>
              <a:gd name="connsiteY23" fmla="*/ 4446694 h 4887253"/>
              <a:gd name="connsiteX24" fmla="*/ 4896273 w 10972800"/>
              <a:gd name="connsiteY24" fmla="*/ 4544907 h 4887253"/>
              <a:gd name="connsiteX25" fmla="*/ 4406900 w 10972800"/>
              <a:gd name="connsiteY25" fmla="*/ 4560147 h 4887253"/>
              <a:gd name="connsiteX26" fmla="*/ 4182533 w 10972800"/>
              <a:gd name="connsiteY26" fmla="*/ 4505961 h 4887253"/>
              <a:gd name="connsiteX27" fmla="*/ 4734560 w 10972800"/>
              <a:gd name="connsiteY27" fmla="*/ 4493261 h 4887253"/>
              <a:gd name="connsiteX28" fmla="*/ 4671060 w 10972800"/>
              <a:gd name="connsiteY28" fmla="*/ 4461934 h 4887253"/>
              <a:gd name="connsiteX29" fmla="*/ 4461087 w 10972800"/>
              <a:gd name="connsiteY29" fmla="*/ 4448387 h 4887253"/>
              <a:gd name="connsiteX30" fmla="*/ 4011507 w 10972800"/>
              <a:gd name="connsiteY30" fmla="*/ 4410287 h 4887253"/>
              <a:gd name="connsiteX31" fmla="*/ 3958167 w 10972800"/>
              <a:gd name="connsiteY31" fmla="*/ 4560147 h 4887253"/>
              <a:gd name="connsiteX32" fmla="*/ 4363720 w 10972800"/>
              <a:gd name="connsiteY32" fmla="*/ 4696461 h 4887253"/>
              <a:gd name="connsiteX33" fmla="*/ 4279900 w 10972800"/>
              <a:gd name="connsiteY33" fmla="*/ 4699001 h 4887253"/>
              <a:gd name="connsiteX34" fmla="*/ 4096173 w 10972800"/>
              <a:gd name="connsiteY34" fmla="*/ 4701540 h 4887253"/>
              <a:gd name="connsiteX35" fmla="*/ 3913294 w 10972800"/>
              <a:gd name="connsiteY35" fmla="*/ 4696461 h 4887253"/>
              <a:gd name="connsiteX36" fmla="*/ 3830320 w 10972800"/>
              <a:gd name="connsiteY36" fmla="*/ 4690534 h 4887253"/>
              <a:gd name="connsiteX37" fmla="*/ 3904827 w 10972800"/>
              <a:gd name="connsiteY37" fmla="*/ 4769274 h 4887253"/>
              <a:gd name="connsiteX38" fmla="*/ 4141894 w 10972800"/>
              <a:gd name="connsiteY38" fmla="*/ 4812454 h 4887253"/>
              <a:gd name="connsiteX39" fmla="*/ 4425527 w 10972800"/>
              <a:gd name="connsiteY39" fmla="*/ 4838701 h 4887253"/>
              <a:gd name="connsiteX40" fmla="*/ 4687147 w 10972800"/>
              <a:gd name="connsiteY40" fmla="*/ 4853940 h 4887253"/>
              <a:gd name="connsiteX41" fmla="*/ 4848860 w 10972800"/>
              <a:gd name="connsiteY41" fmla="*/ 4869180 h 4887253"/>
              <a:gd name="connsiteX42" fmla="*/ 3539067 w 10972800"/>
              <a:gd name="connsiteY42" fmla="*/ 4808221 h 4887253"/>
              <a:gd name="connsiteX43" fmla="*/ 3496733 w 10972800"/>
              <a:gd name="connsiteY43" fmla="*/ 4746414 h 4887253"/>
              <a:gd name="connsiteX44" fmla="*/ 1653540 w 10972800"/>
              <a:gd name="connsiteY44" fmla="*/ 4220634 h 4887253"/>
              <a:gd name="connsiteX45" fmla="*/ 2240280 w 10972800"/>
              <a:gd name="connsiteY45" fmla="*/ 4518661 h 4887253"/>
              <a:gd name="connsiteX46" fmla="*/ 0 w 10972800"/>
              <a:gd name="connsiteY46" fmla="*/ 4025900 h 4887253"/>
              <a:gd name="connsiteX47" fmla="*/ 0 w 10972800"/>
              <a:gd name="connsiteY47" fmla="*/ 0 h 4887253"/>
              <a:gd name="connsiteX48" fmla="*/ 10972800 w 10972800"/>
              <a:gd name="connsiteY48" fmla="*/ 0 h 4887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972800" h="4887253">
                <a:moveTo>
                  <a:pt x="10972800" y="0"/>
                </a:moveTo>
                <a:lnTo>
                  <a:pt x="10972800" y="3754120"/>
                </a:lnTo>
                <a:cubicBezTo>
                  <a:pt x="10955020" y="3760047"/>
                  <a:pt x="10936393" y="3765974"/>
                  <a:pt x="10918613" y="3771900"/>
                </a:cubicBezTo>
                <a:cubicBezTo>
                  <a:pt x="10822940" y="3804074"/>
                  <a:pt x="10728113" y="3832014"/>
                  <a:pt x="10634133" y="3859954"/>
                </a:cubicBezTo>
                <a:cubicBezTo>
                  <a:pt x="10587567" y="3872654"/>
                  <a:pt x="10540154" y="3886200"/>
                  <a:pt x="10493587" y="3899747"/>
                </a:cubicBezTo>
                <a:lnTo>
                  <a:pt x="10423313" y="3919220"/>
                </a:lnTo>
                <a:lnTo>
                  <a:pt x="10374207" y="3931920"/>
                </a:lnTo>
                <a:cubicBezTo>
                  <a:pt x="10130367" y="3992034"/>
                  <a:pt x="9891607" y="4040294"/>
                  <a:pt x="9667240" y="4065694"/>
                </a:cubicBezTo>
                <a:cubicBezTo>
                  <a:pt x="9663007" y="4039447"/>
                  <a:pt x="9593580" y="4036061"/>
                  <a:pt x="9490287" y="4037754"/>
                </a:cubicBezTo>
                <a:cubicBezTo>
                  <a:pt x="9464040" y="4038600"/>
                  <a:pt x="9436946" y="4039447"/>
                  <a:pt x="9404774" y="4041140"/>
                </a:cubicBezTo>
                <a:cubicBezTo>
                  <a:pt x="9368367" y="4044527"/>
                  <a:pt x="9329420" y="4047914"/>
                  <a:pt x="9288780" y="4051300"/>
                </a:cubicBezTo>
                <a:cubicBezTo>
                  <a:pt x="9247293" y="4054687"/>
                  <a:pt x="9206654" y="4061461"/>
                  <a:pt x="9163474" y="4067387"/>
                </a:cubicBezTo>
                <a:cubicBezTo>
                  <a:pt x="9121140" y="4074161"/>
                  <a:pt x="9076267" y="4080087"/>
                  <a:pt x="9033087" y="4088554"/>
                </a:cubicBezTo>
                <a:cubicBezTo>
                  <a:pt x="8679180" y="4152054"/>
                  <a:pt x="8297334" y="4252807"/>
                  <a:pt x="8072967" y="4300220"/>
                </a:cubicBezTo>
                <a:cubicBezTo>
                  <a:pt x="7616613" y="4348480"/>
                  <a:pt x="7152640" y="4446694"/>
                  <a:pt x="6773334" y="4403514"/>
                </a:cubicBezTo>
                <a:cubicBezTo>
                  <a:pt x="6477847" y="4366261"/>
                  <a:pt x="6221307" y="4386580"/>
                  <a:pt x="5989320" y="4400974"/>
                </a:cubicBezTo>
                <a:cubicBezTo>
                  <a:pt x="5758180" y="4418754"/>
                  <a:pt x="5553287" y="4434840"/>
                  <a:pt x="5371254" y="4430607"/>
                </a:cubicBezTo>
                <a:cubicBezTo>
                  <a:pt x="5579534" y="4378114"/>
                  <a:pt x="5875867" y="4349327"/>
                  <a:pt x="6146800" y="4343401"/>
                </a:cubicBezTo>
                <a:cubicBezTo>
                  <a:pt x="6416040" y="4334934"/>
                  <a:pt x="6660727" y="4363721"/>
                  <a:pt x="6717454" y="4338321"/>
                </a:cubicBezTo>
                <a:cubicBezTo>
                  <a:pt x="6717454" y="4338321"/>
                  <a:pt x="6658187" y="4321387"/>
                  <a:pt x="6598920" y="4305301"/>
                </a:cubicBezTo>
                <a:cubicBezTo>
                  <a:pt x="6541347" y="4293447"/>
                  <a:pt x="6484620" y="4280747"/>
                  <a:pt x="6484620" y="4280747"/>
                </a:cubicBezTo>
                <a:cubicBezTo>
                  <a:pt x="6223000" y="4251961"/>
                  <a:pt x="5909734" y="4252807"/>
                  <a:pt x="5638800" y="4271434"/>
                </a:cubicBezTo>
                <a:cubicBezTo>
                  <a:pt x="5367020" y="4290061"/>
                  <a:pt x="5134187" y="4320540"/>
                  <a:pt x="5010573" y="4368801"/>
                </a:cubicBezTo>
                <a:cubicBezTo>
                  <a:pt x="5251027" y="4389121"/>
                  <a:pt x="5273887" y="4422987"/>
                  <a:pt x="5356860" y="4446694"/>
                </a:cubicBezTo>
                <a:cubicBezTo>
                  <a:pt x="5164667" y="4483101"/>
                  <a:pt x="5134187" y="4516121"/>
                  <a:pt x="4896273" y="4544907"/>
                </a:cubicBezTo>
                <a:cubicBezTo>
                  <a:pt x="4721860" y="4563534"/>
                  <a:pt x="4542367" y="4567767"/>
                  <a:pt x="4406900" y="4560147"/>
                </a:cubicBezTo>
                <a:cubicBezTo>
                  <a:pt x="4271434" y="4551680"/>
                  <a:pt x="4181687" y="4530514"/>
                  <a:pt x="4182533" y="4505961"/>
                </a:cubicBezTo>
                <a:cubicBezTo>
                  <a:pt x="4363720" y="4493261"/>
                  <a:pt x="4562687" y="4508501"/>
                  <a:pt x="4734560" y="4493261"/>
                </a:cubicBezTo>
                <a:cubicBezTo>
                  <a:pt x="4749800" y="4478021"/>
                  <a:pt x="4722707" y="4468707"/>
                  <a:pt x="4671060" y="4461934"/>
                </a:cubicBezTo>
                <a:cubicBezTo>
                  <a:pt x="4619413" y="4456007"/>
                  <a:pt x="4543213" y="4453467"/>
                  <a:pt x="4461087" y="4448387"/>
                </a:cubicBezTo>
                <a:cubicBezTo>
                  <a:pt x="4294294" y="4443307"/>
                  <a:pt x="4104640" y="4427221"/>
                  <a:pt x="4011507" y="4410287"/>
                </a:cubicBezTo>
                <a:cubicBezTo>
                  <a:pt x="4174067" y="4487334"/>
                  <a:pt x="4033520" y="4524587"/>
                  <a:pt x="3958167" y="4560147"/>
                </a:cubicBezTo>
                <a:cubicBezTo>
                  <a:pt x="3887047" y="4588087"/>
                  <a:pt x="3876887" y="4643121"/>
                  <a:pt x="4363720" y="4696461"/>
                </a:cubicBezTo>
                <a:cubicBezTo>
                  <a:pt x="4363720" y="4696461"/>
                  <a:pt x="4329854" y="4697307"/>
                  <a:pt x="4279900" y="4699001"/>
                </a:cubicBezTo>
                <a:cubicBezTo>
                  <a:pt x="4229947" y="4699847"/>
                  <a:pt x="4162214" y="4704080"/>
                  <a:pt x="4096173" y="4701540"/>
                </a:cubicBezTo>
                <a:cubicBezTo>
                  <a:pt x="4030133" y="4699001"/>
                  <a:pt x="3962400" y="4700694"/>
                  <a:pt x="3913294" y="4696461"/>
                </a:cubicBezTo>
                <a:cubicBezTo>
                  <a:pt x="3863340" y="4693074"/>
                  <a:pt x="3830320" y="4690534"/>
                  <a:pt x="3830320" y="4690534"/>
                </a:cubicBezTo>
                <a:cubicBezTo>
                  <a:pt x="3725333" y="4707467"/>
                  <a:pt x="3777827" y="4735407"/>
                  <a:pt x="3904827" y="4769274"/>
                </a:cubicBezTo>
                <a:cubicBezTo>
                  <a:pt x="3968327" y="4786207"/>
                  <a:pt x="4051300" y="4797214"/>
                  <a:pt x="4141894" y="4812454"/>
                </a:cubicBezTo>
                <a:cubicBezTo>
                  <a:pt x="4232487" y="4821767"/>
                  <a:pt x="4330700" y="4834467"/>
                  <a:pt x="4425527" y="4838701"/>
                </a:cubicBezTo>
                <a:cubicBezTo>
                  <a:pt x="4520354" y="4844627"/>
                  <a:pt x="4611794" y="4850554"/>
                  <a:pt x="4687147" y="4853940"/>
                </a:cubicBezTo>
                <a:cubicBezTo>
                  <a:pt x="4757420" y="4858174"/>
                  <a:pt x="4814147" y="4863254"/>
                  <a:pt x="4848860" y="4869180"/>
                </a:cubicBezTo>
                <a:cubicBezTo>
                  <a:pt x="4417060" y="4898814"/>
                  <a:pt x="3971714" y="4900507"/>
                  <a:pt x="3539067" y="4808221"/>
                </a:cubicBezTo>
                <a:cubicBezTo>
                  <a:pt x="3517900" y="4777740"/>
                  <a:pt x="3496733" y="4746414"/>
                  <a:pt x="3496733" y="4746414"/>
                </a:cubicBezTo>
                <a:cubicBezTo>
                  <a:pt x="2932853" y="4572847"/>
                  <a:pt x="2341880" y="4370494"/>
                  <a:pt x="1653540" y="4220634"/>
                </a:cubicBezTo>
                <a:cubicBezTo>
                  <a:pt x="1181100" y="4224020"/>
                  <a:pt x="2388447" y="4461087"/>
                  <a:pt x="2240280" y="4518661"/>
                </a:cubicBezTo>
                <a:cubicBezTo>
                  <a:pt x="1374140" y="4326467"/>
                  <a:pt x="429260" y="4119880"/>
                  <a:pt x="0" y="4025900"/>
                </a:cubicBezTo>
                <a:lnTo>
                  <a:pt x="0" y="0"/>
                </a:lnTo>
                <a:lnTo>
                  <a:pt x="10972800" y="0"/>
                </a:lnTo>
                <a:close/>
              </a:path>
            </a:pathLst>
          </a:custGeom>
          <a:solidFill>
            <a:srgbClr val="F9F3EF"/>
          </a:solidFill>
          <a:ln w="846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090B67C-2461-4CE6-B79C-61AF55F1BD5A}"/>
              </a:ext>
            </a:extLst>
          </p:cNvPr>
          <p:cNvSpPr/>
          <p:nvPr/>
        </p:nvSpPr>
        <p:spPr>
          <a:xfrm flipV="1">
            <a:off x="4692825" y="-733505"/>
            <a:ext cx="2354187" cy="3456743"/>
          </a:xfrm>
          <a:custGeom>
            <a:avLst/>
            <a:gdLst>
              <a:gd name="connsiteX0" fmla="*/ 1245634 w 2354187"/>
              <a:gd name="connsiteY0" fmla="*/ 1399944 h 3456743"/>
              <a:gd name="connsiteX1" fmla="*/ 1234176 w 2354187"/>
              <a:gd name="connsiteY1" fmla="*/ 1395777 h 3456743"/>
              <a:gd name="connsiteX2" fmla="*/ 1226884 w 2354187"/>
              <a:gd name="connsiteY2" fmla="*/ 1378070 h 3456743"/>
              <a:gd name="connsiteX3" fmla="*/ 1539372 w 2354187"/>
              <a:gd name="connsiteY3" fmla="*/ 659348 h 3456743"/>
              <a:gd name="connsiteX4" fmla="*/ 1994561 w 2354187"/>
              <a:gd name="connsiteY4" fmla="*/ 369777 h 3456743"/>
              <a:gd name="connsiteX5" fmla="*/ 2011228 w 2354187"/>
              <a:gd name="connsiteY5" fmla="*/ 373943 h 3456743"/>
              <a:gd name="connsiteX6" fmla="*/ 2018519 w 2354187"/>
              <a:gd name="connsiteY6" fmla="*/ 389568 h 3456743"/>
              <a:gd name="connsiteX7" fmla="*/ 1783112 w 2354187"/>
              <a:gd name="connsiteY7" fmla="*/ 954128 h 3456743"/>
              <a:gd name="connsiteX8" fmla="*/ 1253967 w 2354187"/>
              <a:gd name="connsiteY8" fmla="*/ 1398902 h 3456743"/>
              <a:gd name="connsiteX9" fmla="*/ 1245634 w 2354187"/>
              <a:gd name="connsiteY9" fmla="*/ 1399944 h 3456743"/>
              <a:gd name="connsiteX10" fmla="*/ 1975812 w 2354187"/>
              <a:gd name="connsiteY10" fmla="*/ 414566 h 3456743"/>
              <a:gd name="connsiteX11" fmla="*/ 1569579 w 2354187"/>
              <a:gd name="connsiteY11" fmla="*/ 682264 h 3456743"/>
              <a:gd name="connsiteX12" fmla="*/ 1270632 w 2354187"/>
              <a:gd name="connsiteY12" fmla="*/ 1345778 h 3456743"/>
              <a:gd name="connsiteX13" fmla="*/ 1749780 w 2354187"/>
              <a:gd name="connsiteY13" fmla="*/ 930171 h 3456743"/>
              <a:gd name="connsiteX14" fmla="*/ 1975812 w 2354187"/>
              <a:gd name="connsiteY14" fmla="*/ 414566 h 3456743"/>
              <a:gd name="connsiteX15" fmla="*/ 1260216 w 2354187"/>
              <a:gd name="connsiteY15" fmla="*/ 1392651 h 3456743"/>
              <a:gd name="connsiteX16" fmla="*/ 1854984 w 2354187"/>
              <a:gd name="connsiteY16" fmla="*/ 595809 h 3456743"/>
              <a:gd name="connsiteX17" fmla="*/ 1850817 w 2354187"/>
              <a:gd name="connsiteY17" fmla="*/ 568727 h 3456743"/>
              <a:gd name="connsiteX18" fmla="*/ 1823735 w 2354187"/>
              <a:gd name="connsiteY18" fmla="*/ 572893 h 3456743"/>
              <a:gd name="connsiteX19" fmla="*/ 1230009 w 2354187"/>
              <a:gd name="connsiteY19" fmla="*/ 1368695 h 3456743"/>
              <a:gd name="connsiteX20" fmla="*/ 1233134 w 2354187"/>
              <a:gd name="connsiteY20" fmla="*/ 1395777 h 3456743"/>
              <a:gd name="connsiteX21" fmla="*/ 1244592 w 2354187"/>
              <a:gd name="connsiteY21" fmla="*/ 1399944 h 3456743"/>
              <a:gd name="connsiteX22" fmla="*/ 1260216 w 2354187"/>
              <a:gd name="connsiteY22" fmla="*/ 1392651 h 3456743"/>
              <a:gd name="connsiteX23" fmla="*/ 1098764 w 2354187"/>
              <a:gd name="connsiteY23" fmla="*/ 1187452 h 3456743"/>
              <a:gd name="connsiteX24" fmla="*/ 1098764 w 2354187"/>
              <a:gd name="connsiteY24" fmla="*/ 1187452 h 3456743"/>
              <a:gd name="connsiteX25" fmla="*/ 1081057 w 2354187"/>
              <a:gd name="connsiteY25" fmla="*/ 1174953 h 3456743"/>
              <a:gd name="connsiteX26" fmla="*/ 936271 w 2354187"/>
              <a:gd name="connsiteY26" fmla="*/ 538520 h 3456743"/>
              <a:gd name="connsiteX27" fmla="*/ 1065432 w 2354187"/>
              <a:gd name="connsiteY27" fmla="*/ 8333 h 3456743"/>
              <a:gd name="connsiteX28" fmla="*/ 1081057 w 2354187"/>
              <a:gd name="connsiteY28" fmla="*/ 0 h 3456743"/>
              <a:gd name="connsiteX29" fmla="*/ 1096681 w 2354187"/>
              <a:gd name="connsiteY29" fmla="*/ 7291 h 3456743"/>
              <a:gd name="connsiteX30" fmla="*/ 1230009 w 2354187"/>
              <a:gd name="connsiteY30" fmla="*/ 376026 h 3456743"/>
              <a:gd name="connsiteX31" fmla="*/ 1116472 w 2354187"/>
              <a:gd name="connsiteY31" fmla="*/ 1174953 h 3456743"/>
              <a:gd name="connsiteX32" fmla="*/ 1098764 w 2354187"/>
              <a:gd name="connsiteY32" fmla="*/ 1187452 h 3456743"/>
              <a:gd name="connsiteX33" fmla="*/ 1082099 w 2354187"/>
              <a:gd name="connsiteY33" fmla="*/ 55206 h 3456743"/>
              <a:gd name="connsiteX34" fmla="*/ 974811 w 2354187"/>
              <a:gd name="connsiteY34" fmla="*/ 537478 h 3456743"/>
              <a:gd name="connsiteX35" fmla="*/ 1099806 w 2354187"/>
              <a:gd name="connsiteY35" fmla="*/ 1110371 h 3456743"/>
              <a:gd name="connsiteX36" fmla="*/ 1192511 w 2354187"/>
              <a:gd name="connsiteY36" fmla="*/ 382276 h 3456743"/>
              <a:gd name="connsiteX37" fmla="*/ 1082099 w 2354187"/>
              <a:gd name="connsiteY37" fmla="*/ 55206 h 3456743"/>
              <a:gd name="connsiteX38" fmla="*/ 1101889 w 2354187"/>
              <a:gd name="connsiteY38" fmla="*/ 1186411 h 3456743"/>
              <a:gd name="connsiteX39" fmla="*/ 1117514 w 2354187"/>
              <a:gd name="connsiteY39" fmla="*/ 1164537 h 3456743"/>
              <a:gd name="connsiteX40" fmla="*/ 1110222 w 2354187"/>
              <a:gd name="connsiteY40" fmla="*/ 227074 h 3456743"/>
              <a:gd name="connsiteX41" fmla="*/ 1092515 w 2354187"/>
              <a:gd name="connsiteY41" fmla="*/ 206242 h 3456743"/>
              <a:gd name="connsiteX42" fmla="*/ 1071682 w 2354187"/>
              <a:gd name="connsiteY42" fmla="*/ 223949 h 3456743"/>
              <a:gd name="connsiteX43" fmla="*/ 1080015 w 2354187"/>
              <a:gd name="connsiteY43" fmla="*/ 1169745 h 3456743"/>
              <a:gd name="connsiteX44" fmla="*/ 1098764 w 2354187"/>
              <a:gd name="connsiteY44" fmla="*/ 1186411 h 3456743"/>
              <a:gd name="connsiteX45" fmla="*/ 1101889 w 2354187"/>
              <a:gd name="connsiteY45" fmla="*/ 1186411 h 3456743"/>
              <a:gd name="connsiteX46" fmla="*/ 1139388 w 2354187"/>
              <a:gd name="connsiteY46" fmla="*/ 2214493 h 3456743"/>
              <a:gd name="connsiteX47" fmla="*/ 1130013 w 2354187"/>
              <a:gd name="connsiteY47" fmla="*/ 2212411 h 3456743"/>
              <a:gd name="connsiteX48" fmla="*/ 1119597 w 2354187"/>
              <a:gd name="connsiteY48" fmla="*/ 2192620 h 3456743"/>
              <a:gd name="connsiteX49" fmla="*/ 1305006 w 2354187"/>
              <a:gd name="connsiteY49" fmla="*/ 1681182 h 3456743"/>
              <a:gd name="connsiteX50" fmla="*/ 1723739 w 2354187"/>
              <a:gd name="connsiteY50" fmla="*/ 1296822 h 3456743"/>
              <a:gd name="connsiteX51" fmla="*/ 1745613 w 2354187"/>
              <a:gd name="connsiteY51" fmla="*/ 1295781 h 3456743"/>
              <a:gd name="connsiteX52" fmla="*/ 1753946 w 2354187"/>
              <a:gd name="connsiteY52" fmla="*/ 1315572 h 3456743"/>
              <a:gd name="connsiteX53" fmla="*/ 1541455 w 2354187"/>
              <a:gd name="connsiteY53" fmla="*/ 1803052 h 3456743"/>
              <a:gd name="connsiteX54" fmla="*/ 1150846 w 2354187"/>
              <a:gd name="connsiteY54" fmla="*/ 2210327 h 3456743"/>
              <a:gd name="connsiteX55" fmla="*/ 1139388 w 2354187"/>
              <a:gd name="connsiteY55" fmla="*/ 2214493 h 3456743"/>
              <a:gd name="connsiteX56" fmla="*/ 1708115 w 2354187"/>
              <a:gd name="connsiteY56" fmla="*/ 1357237 h 3456743"/>
              <a:gd name="connsiteX57" fmla="*/ 1337297 w 2354187"/>
              <a:gd name="connsiteY57" fmla="*/ 1705139 h 3456743"/>
              <a:gd name="connsiteX58" fmla="*/ 1167512 w 2354187"/>
              <a:gd name="connsiteY58" fmla="*/ 2146788 h 3456743"/>
              <a:gd name="connsiteX59" fmla="*/ 1512289 w 2354187"/>
              <a:gd name="connsiteY59" fmla="*/ 1781178 h 3456743"/>
              <a:gd name="connsiteX60" fmla="*/ 1708115 w 2354187"/>
              <a:gd name="connsiteY60" fmla="*/ 1357237 h 3456743"/>
              <a:gd name="connsiteX61" fmla="*/ 1158137 w 2354187"/>
              <a:gd name="connsiteY61" fmla="*/ 2201994 h 3456743"/>
              <a:gd name="connsiteX62" fmla="*/ 1579995 w 2354187"/>
              <a:gd name="connsiteY62" fmla="*/ 1555146 h 3456743"/>
              <a:gd name="connsiteX63" fmla="*/ 1575828 w 2354187"/>
              <a:gd name="connsiteY63" fmla="*/ 1528063 h 3456743"/>
              <a:gd name="connsiteX64" fmla="*/ 1548746 w 2354187"/>
              <a:gd name="connsiteY64" fmla="*/ 1532229 h 3456743"/>
              <a:gd name="connsiteX65" fmla="*/ 1121680 w 2354187"/>
              <a:gd name="connsiteY65" fmla="*/ 2189494 h 3456743"/>
              <a:gd name="connsiteX66" fmla="*/ 1133138 w 2354187"/>
              <a:gd name="connsiteY66" fmla="*/ 2214493 h 3456743"/>
              <a:gd name="connsiteX67" fmla="*/ 1139388 w 2354187"/>
              <a:gd name="connsiteY67" fmla="*/ 2215535 h 3456743"/>
              <a:gd name="connsiteX68" fmla="*/ 1158137 w 2354187"/>
              <a:gd name="connsiteY68" fmla="*/ 2201994 h 3456743"/>
              <a:gd name="connsiteX69" fmla="*/ 1367504 w 2354187"/>
              <a:gd name="connsiteY69" fmla="*/ 2129081 h 3456743"/>
              <a:gd name="connsiteX70" fmla="*/ 1357087 w 2354187"/>
              <a:gd name="connsiteY70" fmla="*/ 2129081 h 3456743"/>
              <a:gd name="connsiteX71" fmla="*/ 1339380 w 2354187"/>
              <a:gd name="connsiteY71" fmla="*/ 2117623 h 3456743"/>
              <a:gd name="connsiteX72" fmla="*/ 1342505 w 2354187"/>
              <a:gd name="connsiteY72" fmla="*/ 2096791 h 3456743"/>
              <a:gd name="connsiteX73" fmla="*/ 1793528 w 2354187"/>
              <a:gd name="connsiteY73" fmla="*/ 1754096 h 3456743"/>
              <a:gd name="connsiteX74" fmla="*/ 2343506 w 2354187"/>
              <a:gd name="connsiteY74" fmla="*/ 1772844 h 3456743"/>
              <a:gd name="connsiteX75" fmla="*/ 2353922 w 2354187"/>
              <a:gd name="connsiteY75" fmla="*/ 1786386 h 3456743"/>
              <a:gd name="connsiteX76" fmla="*/ 2348714 w 2354187"/>
              <a:gd name="connsiteY76" fmla="*/ 1803052 h 3456743"/>
              <a:gd name="connsiteX77" fmla="*/ 1919565 w 2354187"/>
              <a:gd name="connsiteY77" fmla="*/ 2041584 h 3456743"/>
              <a:gd name="connsiteX78" fmla="*/ 1367504 w 2354187"/>
              <a:gd name="connsiteY78" fmla="*/ 2129081 h 3456743"/>
              <a:gd name="connsiteX79" fmla="*/ 2042476 w 2354187"/>
              <a:gd name="connsiteY79" fmla="*/ 1738471 h 3456743"/>
              <a:gd name="connsiteX80" fmla="*/ 1811236 w 2354187"/>
              <a:gd name="connsiteY80" fmla="*/ 1789511 h 3456743"/>
              <a:gd name="connsiteX81" fmla="*/ 1405002 w 2354187"/>
              <a:gd name="connsiteY81" fmla="*/ 2089498 h 3456743"/>
              <a:gd name="connsiteX82" fmla="*/ 1910190 w 2354187"/>
              <a:gd name="connsiteY82" fmla="*/ 2005127 h 3456743"/>
              <a:gd name="connsiteX83" fmla="*/ 2302882 w 2354187"/>
              <a:gd name="connsiteY83" fmla="*/ 1794719 h 3456743"/>
              <a:gd name="connsiteX84" fmla="*/ 2042476 w 2354187"/>
              <a:gd name="connsiteY84" fmla="*/ 1738471 h 3456743"/>
              <a:gd name="connsiteX85" fmla="*/ 1367504 w 2354187"/>
              <a:gd name="connsiteY85" fmla="*/ 2126997 h 3456743"/>
              <a:gd name="connsiteX86" fmla="*/ 2092474 w 2354187"/>
              <a:gd name="connsiteY86" fmla="*/ 1852009 h 3456743"/>
              <a:gd name="connsiteX87" fmla="*/ 2106015 w 2354187"/>
              <a:gd name="connsiteY87" fmla="*/ 1828051 h 3456743"/>
              <a:gd name="connsiteX88" fmla="*/ 2082058 w 2354187"/>
              <a:gd name="connsiteY88" fmla="*/ 1814509 h 3456743"/>
              <a:gd name="connsiteX89" fmla="*/ 1347713 w 2354187"/>
              <a:gd name="connsiteY89" fmla="*/ 2093665 h 3456743"/>
              <a:gd name="connsiteX90" fmla="*/ 1341463 w 2354187"/>
              <a:gd name="connsiteY90" fmla="*/ 2119706 h 3456743"/>
              <a:gd name="connsiteX91" fmla="*/ 1358129 w 2354187"/>
              <a:gd name="connsiteY91" fmla="*/ 2129081 h 3456743"/>
              <a:gd name="connsiteX92" fmla="*/ 1367504 w 2354187"/>
              <a:gd name="connsiteY92" fmla="*/ 2126997 h 3456743"/>
              <a:gd name="connsiteX93" fmla="*/ 743570 w 2354187"/>
              <a:gd name="connsiteY93" fmla="*/ 1834300 h 3456743"/>
              <a:gd name="connsiteX94" fmla="*/ 728988 w 2354187"/>
              <a:gd name="connsiteY94" fmla="*/ 1828051 h 3456743"/>
              <a:gd name="connsiteX95" fmla="*/ 424833 w 2354187"/>
              <a:gd name="connsiteY95" fmla="*/ 1271823 h 3456743"/>
              <a:gd name="connsiteX96" fmla="*/ 494622 w 2354187"/>
              <a:gd name="connsiteY96" fmla="*/ 661432 h 3456743"/>
              <a:gd name="connsiteX97" fmla="*/ 509205 w 2354187"/>
              <a:gd name="connsiteY97" fmla="*/ 648932 h 3456743"/>
              <a:gd name="connsiteX98" fmla="*/ 527954 w 2354187"/>
              <a:gd name="connsiteY98" fmla="*/ 656223 h 3456743"/>
              <a:gd name="connsiteX99" fmla="*/ 812318 w 2354187"/>
              <a:gd name="connsiteY99" fmla="*/ 1271823 h 3456743"/>
              <a:gd name="connsiteX100" fmla="*/ 761278 w 2354187"/>
              <a:gd name="connsiteY100" fmla="*/ 1822843 h 3456743"/>
              <a:gd name="connsiteX101" fmla="*/ 746695 w 2354187"/>
              <a:gd name="connsiteY101" fmla="*/ 1834300 h 3456743"/>
              <a:gd name="connsiteX102" fmla="*/ 743570 w 2354187"/>
              <a:gd name="connsiteY102" fmla="*/ 1834300 h 3456743"/>
              <a:gd name="connsiteX103" fmla="*/ 518580 w 2354187"/>
              <a:gd name="connsiteY103" fmla="*/ 710388 h 3456743"/>
              <a:gd name="connsiteX104" fmla="*/ 461290 w 2354187"/>
              <a:gd name="connsiteY104" fmla="*/ 1264532 h 3456743"/>
              <a:gd name="connsiteX105" fmla="*/ 736279 w 2354187"/>
              <a:gd name="connsiteY105" fmla="*/ 1777011 h 3456743"/>
              <a:gd name="connsiteX106" fmla="*/ 772736 w 2354187"/>
              <a:gd name="connsiteY106" fmla="*/ 1278073 h 3456743"/>
              <a:gd name="connsiteX107" fmla="*/ 518580 w 2354187"/>
              <a:gd name="connsiteY107" fmla="*/ 710388 h 3456743"/>
              <a:gd name="connsiteX108" fmla="*/ 745654 w 2354187"/>
              <a:gd name="connsiteY108" fmla="*/ 1834300 h 3456743"/>
              <a:gd name="connsiteX109" fmla="*/ 762320 w 2354187"/>
              <a:gd name="connsiteY109" fmla="*/ 1813468 h 3456743"/>
              <a:gd name="connsiteX110" fmla="*/ 613367 w 2354187"/>
              <a:gd name="connsiteY110" fmla="*/ 940587 h 3456743"/>
              <a:gd name="connsiteX111" fmla="*/ 590452 w 2354187"/>
              <a:gd name="connsiteY111" fmla="*/ 924963 h 3456743"/>
              <a:gd name="connsiteX112" fmla="*/ 574827 w 2354187"/>
              <a:gd name="connsiteY112" fmla="*/ 947878 h 3456743"/>
              <a:gd name="connsiteX113" fmla="*/ 723780 w 2354187"/>
              <a:gd name="connsiteY113" fmla="*/ 1817635 h 3456743"/>
              <a:gd name="connsiteX114" fmla="*/ 742529 w 2354187"/>
              <a:gd name="connsiteY114" fmla="*/ 1835342 h 3456743"/>
              <a:gd name="connsiteX115" fmla="*/ 745654 w 2354187"/>
              <a:gd name="connsiteY115" fmla="*/ 1834300 h 3456743"/>
              <a:gd name="connsiteX116" fmla="*/ 639408 w 2354187"/>
              <a:gd name="connsiteY116" fmla="*/ 2031168 h 3456743"/>
              <a:gd name="connsiteX117" fmla="*/ 635241 w 2354187"/>
              <a:gd name="connsiteY117" fmla="*/ 2030126 h 3456743"/>
              <a:gd name="connsiteX118" fmla="*/ 214425 w 2354187"/>
              <a:gd name="connsiteY118" fmla="*/ 1768679 h 3456743"/>
              <a:gd name="connsiteX119" fmla="*/ 892 w 2354187"/>
              <a:gd name="connsiteY119" fmla="*/ 1338487 h 3456743"/>
              <a:gd name="connsiteX120" fmla="*/ 9225 w 2354187"/>
              <a:gd name="connsiteY120" fmla="*/ 1324946 h 3456743"/>
              <a:gd name="connsiteX121" fmla="*/ 24850 w 2354187"/>
              <a:gd name="connsiteY121" fmla="*/ 1321822 h 3456743"/>
              <a:gd name="connsiteX122" fmla="*/ 444624 w 2354187"/>
              <a:gd name="connsiteY122" fmla="*/ 1561395 h 3456743"/>
              <a:gd name="connsiteX123" fmla="*/ 659199 w 2354187"/>
              <a:gd name="connsiteY123" fmla="*/ 2006168 h 3456743"/>
              <a:gd name="connsiteX124" fmla="*/ 653991 w 2354187"/>
              <a:gd name="connsiteY124" fmla="*/ 2023877 h 3456743"/>
              <a:gd name="connsiteX125" fmla="*/ 639408 w 2354187"/>
              <a:gd name="connsiteY125" fmla="*/ 2031168 h 3456743"/>
              <a:gd name="connsiteX126" fmla="*/ 39432 w 2354187"/>
              <a:gd name="connsiteY126" fmla="*/ 1366611 h 3456743"/>
              <a:gd name="connsiteX127" fmla="*/ 240466 w 2354187"/>
              <a:gd name="connsiteY127" fmla="*/ 1740554 h 3456743"/>
              <a:gd name="connsiteX128" fmla="*/ 612326 w 2354187"/>
              <a:gd name="connsiteY128" fmla="*/ 1982212 h 3456743"/>
              <a:gd name="connsiteX129" fmla="*/ 415459 w 2354187"/>
              <a:gd name="connsiteY129" fmla="*/ 1587436 h 3456743"/>
              <a:gd name="connsiteX130" fmla="*/ 39432 w 2354187"/>
              <a:gd name="connsiteY130" fmla="*/ 1366611 h 3456743"/>
              <a:gd name="connsiteX131" fmla="*/ 652949 w 2354187"/>
              <a:gd name="connsiteY131" fmla="*/ 2025960 h 3456743"/>
              <a:gd name="connsiteX132" fmla="*/ 653991 w 2354187"/>
              <a:gd name="connsiteY132" fmla="*/ 1998878 h 3456743"/>
              <a:gd name="connsiteX133" fmla="*/ 233174 w 2354187"/>
              <a:gd name="connsiteY133" fmla="*/ 1545771 h 3456743"/>
              <a:gd name="connsiteX134" fmla="*/ 206092 w 2354187"/>
              <a:gd name="connsiteY134" fmla="*/ 1545771 h 3456743"/>
              <a:gd name="connsiteX135" fmla="*/ 206092 w 2354187"/>
              <a:gd name="connsiteY135" fmla="*/ 1572853 h 3456743"/>
              <a:gd name="connsiteX136" fmla="*/ 624825 w 2354187"/>
              <a:gd name="connsiteY136" fmla="*/ 2023877 h 3456743"/>
              <a:gd name="connsiteX137" fmla="*/ 639408 w 2354187"/>
              <a:gd name="connsiteY137" fmla="*/ 2030126 h 3456743"/>
              <a:gd name="connsiteX138" fmla="*/ 652949 w 2354187"/>
              <a:gd name="connsiteY138" fmla="*/ 2025960 h 3456743"/>
              <a:gd name="connsiteX139" fmla="*/ 1467500 w 2354187"/>
              <a:gd name="connsiteY139" fmla="*/ 2723848 h 3456743"/>
              <a:gd name="connsiteX140" fmla="*/ 1459167 w 2354187"/>
              <a:gd name="connsiteY140" fmla="*/ 2723848 h 3456743"/>
              <a:gd name="connsiteX141" fmla="*/ 1000852 w 2354187"/>
              <a:gd name="connsiteY141" fmla="*/ 2606144 h 3456743"/>
              <a:gd name="connsiteX142" fmla="*/ 989394 w 2354187"/>
              <a:gd name="connsiteY142" fmla="*/ 2590520 h 3456743"/>
              <a:gd name="connsiteX143" fmla="*/ 997727 w 2354187"/>
              <a:gd name="connsiteY143" fmla="*/ 2572812 h 3456743"/>
              <a:gd name="connsiteX144" fmla="*/ 1556038 w 2354187"/>
              <a:gd name="connsiteY144" fmla="*/ 2369696 h 3456743"/>
              <a:gd name="connsiteX145" fmla="*/ 2011228 w 2354187"/>
              <a:gd name="connsiteY145" fmla="*/ 2542605 h 3456743"/>
              <a:gd name="connsiteX146" fmla="*/ 2017477 w 2354187"/>
              <a:gd name="connsiteY146" fmla="*/ 2560313 h 3456743"/>
              <a:gd name="connsiteX147" fmla="*/ 2006019 w 2354187"/>
              <a:gd name="connsiteY147" fmla="*/ 2574895 h 3456743"/>
              <a:gd name="connsiteX148" fmla="*/ 1467500 w 2354187"/>
              <a:gd name="connsiteY148" fmla="*/ 2723848 h 3456743"/>
              <a:gd name="connsiteX149" fmla="*/ 1048766 w 2354187"/>
              <a:gd name="connsiteY149" fmla="*/ 2584270 h 3456743"/>
              <a:gd name="connsiteX150" fmla="*/ 1460208 w 2354187"/>
              <a:gd name="connsiteY150" fmla="*/ 2684266 h 3456743"/>
              <a:gd name="connsiteX151" fmla="*/ 1468541 w 2354187"/>
              <a:gd name="connsiteY151" fmla="*/ 2684266 h 3456743"/>
              <a:gd name="connsiteX152" fmla="*/ 1961230 w 2354187"/>
              <a:gd name="connsiteY152" fmla="*/ 2550939 h 3456743"/>
              <a:gd name="connsiteX153" fmla="*/ 1554996 w 2354187"/>
              <a:gd name="connsiteY153" fmla="*/ 2407194 h 3456743"/>
              <a:gd name="connsiteX154" fmla="*/ 1048766 w 2354187"/>
              <a:gd name="connsiteY154" fmla="*/ 2584270 h 3456743"/>
              <a:gd name="connsiteX155" fmla="*/ 1012310 w 2354187"/>
              <a:gd name="connsiteY155" fmla="*/ 2607187 h 3456743"/>
              <a:gd name="connsiteX156" fmla="*/ 1754988 w 2354187"/>
              <a:gd name="connsiteY156" fmla="*/ 2549897 h 3456743"/>
              <a:gd name="connsiteX157" fmla="*/ 1773737 w 2354187"/>
              <a:gd name="connsiteY157" fmla="*/ 2530106 h 3456743"/>
              <a:gd name="connsiteX158" fmla="*/ 1753946 w 2354187"/>
              <a:gd name="connsiteY158" fmla="*/ 2511356 h 3456743"/>
              <a:gd name="connsiteX159" fmla="*/ 1005018 w 2354187"/>
              <a:gd name="connsiteY159" fmla="*/ 2569687 h 3456743"/>
              <a:gd name="connsiteX160" fmla="*/ 989394 w 2354187"/>
              <a:gd name="connsiteY160" fmla="*/ 2592604 h 3456743"/>
              <a:gd name="connsiteX161" fmla="*/ 1008143 w 2354187"/>
              <a:gd name="connsiteY161" fmla="*/ 2608228 h 3456743"/>
              <a:gd name="connsiteX162" fmla="*/ 1012310 w 2354187"/>
              <a:gd name="connsiteY162" fmla="*/ 2607187 h 3456743"/>
              <a:gd name="connsiteX163" fmla="*/ 209217 w 2354187"/>
              <a:gd name="connsiteY163" fmla="*/ 3447777 h 3456743"/>
              <a:gd name="connsiteX164" fmla="*/ 217550 w 2354187"/>
              <a:gd name="connsiteY164" fmla="*/ 3433194 h 3456743"/>
              <a:gd name="connsiteX165" fmla="*/ 491497 w 2354187"/>
              <a:gd name="connsiteY165" fmla="*/ 2895716 h 3456743"/>
              <a:gd name="connsiteX166" fmla="*/ 941479 w 2354187"/>
              <a:gd name="connsiteY166" fmla="*/ 1937421 h 3456743"/>
              <a:gd name="connsiteX167" fmla="*/ 1262299 w 2354187"/>
              <a:gd name="connsiteY167" fmla="*/ 1390569 h 3456743"/>
              <a:gd name="connsiteX168" fmla="*/ 1257091 w 2354187"/>
              <a:gd name="connsiteY168" fmla="*/ 1363487 h 3456743"/>
              <a:gd name="connsiteX169" fmla="*/ 1230009 w 2354187"/>
              <a:gd name="connsiteY169" fmla="*/ 1368695 h 3456743"/>
              <a:gd name="connsiteX170" fmla="*/ 906064 w 2354187"/>
              <a:gd name="connsiteY170" fmla="*/ 1919714 h 3456743"/>
              <a:gd name="connsiteX171" fmla="*/ 455040 w 2354187"/>
              <a:gd name="connsiteY171" fmla="*/ 2881133 h 3456743"/>
              <a:gd name="connsiteX172" fmla="*/ 183176 w 2354187"/>
              <a:gd name="connsiteY172" fmla="*/ 3413403 h 3456743"/>
              <a:gd name="connsiteX173" fmla="*/ 174843 w 2354187"/>
              <a:gd name="connsiteY173" fmla="*/ 3427986 h 3456743"/>
              <a:gd name="connsiteX174" fmla="*/ 182135 w 2354187"/>
              <a:gd name="connsiteY174" fmla="*/ 3454026 h 3456743"/>
              <a:gd name="connsiteX175" fmla="*/ 191509 w 2354187"/>
              <a:gd name="connsiteY175" fmla="*/ 3456110 h 3456743"/>
              <a:gd name="connsiteX176" fmla="*/ 209217 w 2354187"/>
              <a:gd name="connsiteY176" fmla="*/ 3447777 h 3456743"/>
              <a:gd name="connsiteX177" fmla="*/ 921688 w 2354187"/>
              <a:gd name="connsiteY177" fmla="*/ 1973878 h 3456743"/>
              <a:gd name="connsiteX178" fmla="*/ 1117514 w 2354187"/>
              <a:gd name="connsiteY178" fmla="*/ 1171828 h 3456743"/>
              <a:gd name="connsiteX179" fmla="*/ 1102931 w 2354187"/>
              <a:gd name="connsiteY179" fmla="*/ 1148912 h 3456743"/>
              <a:gd name="connsiteX180" fmla="*/ 1080015 w 2354187"/>
              <a:gd name="connsiteY180" fmla="*/ 1163494 h 3456743"/>
              <a:gd name="connsiteX181" fmla="*/ 884190 w 2354187"/>
              <a:gd name="connsiteY181" fmla="*/ 1963462 h 3456743"/>
              <a:gd name="connsiteX182" fmla="*/ 897731 w 2354187"/>
              <a:gd name="connsiteY182" fmla="*/ 1987420 h 3456743"/>
              <a:gd name="connsiteX183" fmla="*/ 902939 w 2354187"/>
              <a:gd name="connsiteY183" fmla="*/ 1988461 h 3456743"/>
              <a:gd name="connsiteX184" fmla="*/ 921688 w 2354187"/>
              <a:gd name="connsiteY184" fmla="*/ 1973878 h 3456743"/>
              <a:gd name="connsiteX185" fmla="*/ 461290 w 2354187"/>
              <a:gd name="connsiteY185" fmla="*/ 2965504 h 3456743"/>
              <a:gd name="connsiteX186" fmla="*/ 751903 w 2354187"/>
              <a:gd name="connsiteY186" fmla="*/ 2649893 h 3456743"/>
              <a:gd name="connsiteX187" fmla="*/ 1155012 w 2354187"/>
              <a:gd name="connsiteY187" fmla="*/ 2206161 h 3456743"/>
              <a:gd name="connsiteX188" fmla="*/ 1149804 w 2354187"/>
              <a:gd name="connsiteY188" fmla="*/ 2179078 h 3456743"/>
              <a:gd name="connsiteX189" fmla="*/ 1122722 w 2354187"/>
              <a:gd name="connsiteY189" fmla="*/ 2184286 h 3456743"/>
              <a:gd name="connsiteX190" fmla="*/ 725863 w 2354187"/>
              <a:gd name="connsiteY190" fmla="*/ 2620727 h 3456743"/>
              <a:gd name="connsiteX191" fmla="*/ 424833 w 2354187"/>
              <a:gd name="connsiteY191" fmla="*/ 2949880 h 3456743"/>
              <a:gd name="connsiteX192" fmla="*/ 435250 w 2354187"/>
              <a:gd name="connsiteY192" fmla="*/ 2974879 h 3456743"/>
              <a:gd name="connsiteX193" fmla="*/ 442541 w 2354187"/>
              <a:gd name="connsiteY193" fmla="*/ 2976963 h 3456743"/>
              <a:gd name="connsiteX194" fmla="*/ 461290 w 2354187"/>
              <a:gd name="connsiteY194" fmla="*/ 2965504 h 3456743"/>
              <a:gd name="connsiteX195" fmla="*/ 824817 w 2354187"/>
              <a:gd name="connsiteY195" fmla="*/ 2587395 h 3456743"/>
              <a:gd name="connsiteX196" fmla="*/ 951895 w 2354187"/>
              <a:gd name="connsiteY196" fmla="*/ 2472817 h 3456743"/>
              <a:gd name="connsiteX197" fmla="*/ 1126888 w 2354187"/>
              <a:gd name="connsiteY197" fmla="*/ 2314489 h 3456743"/>
              <a:gd name="connsiteX198" fmla="*/ 1380003 w 2354187"/>
              <a:gd name="connsiteY198" fmla="*/ 2115539 h 3456743"/>
              <a:gd name="connsiteX199" fmla="*/ 1384170 w 2354187"/>
              <a:gd name="connsiteY199" fmla="*/ 2088457 h 3456743"/>
              <a:gd name="connsiteX200" fmla="*/ 1357087 w 2354187"/>
              <a:gd name="connsiteY200" fmla="*/ 2084290 h 3456743"/>
              <a:gd name="connsiteX201" fmla="*/ 1098764 w 2354187"/>
              <a:gd name="connsiteY201" fmla="*/ 2287407 h 3456743"/>
              <a:gd name="connsiteX202" fmla="*/ 926896 w 2354187"/>
              <a:gd name="connsiteY202" fmla="*/ 2443651 h 3456743"/>
              <a:gd name="connsiteX203" fmla="*/ 792527 w 2354187"/>
              <a:gd name="connsiteY203" fmla="*/ 2568646 h 3456743"/>
              <a:gd name="connsiteX204" fmla="*/ 800860 w 2354187"/>
              <a:gd name="connsiteY204" fmla="*/ 2595728 h 3456743"/>
              <a:gd name="connsiteX205" fmla="*/ 810234 w 2354187"/>
              <a:gd name="connsiteY205" fmla="*/ 2597812 h 3456743"/>
              <a:gd name="connsiteX206" fmla="*/ 824817 w 2354187"/>
              <a:gd name="connsiteY206" fmla="*/ 2587395 h 3456743"/>
              <a:gd name="connsiteX207" fmla="*/ 639408 w 2354187"/>
              <a:gd name="connsiteY207" fmla="*/ 2763430 h 3456743"/>
              <a:gd name="connsiteX208" fmla="*/ 1057099 w 2354187"/>
              <a:gd name="connsiteY208" fmla="*/ 2599894 h 3456743"/>
              <a:gd name="connsiteX209" fmla="*/ 1075849 w 2354187"/>
              <a:gd name="connsiteY209" fmla="*/ 2580103 h 3456743"/>
              <a:gd name="connsiteX210" fmla="*/ 1056058 w 2354187"/>
              <a:gd name="connsiteY210" fmla="*/ 2561355 h 3456743"/>
              <a:gd name="connsiteX211" fmla="*/ 613367 w 2354187"/>
              <a:gd name="connsiteY211" fmla="*/ 2735306 h 3456743"/>
              <a:gd name="connsiteX212" fmla="*/ 613367 w 2354187"/>
              <a:gd name="connsiteY212" fmla="*/ 2762388 h 3456743"/>
              <a:gd name="connsiteX213" fmla="*/ 626909 w 2354187"/>
              <a:gd name="connsiteY213" fmla="*/ 2767596 h 3456743"/>
              <a:gd name="connsiteX214" fmla="*/ 639408 w 2354187"/>
              <a:gd name="connsiteY214" fmla="*/ 2763430 h 3456743"/>
              <a:gd name="connsiteX215" fmla="*/ 672740 w 2354187"/>
              <a:gd name="connsiteY215" fmla="*/ 2489482 h 3456743"/>
              <a:gd name="connsiteX216" fmla="*/ 717530 w 2354187"/>
              <a:gd name="connsiteY216" fmla="*/ 2044709 h 3456743"/>
              <a:gd name="connsiteX217" fmla="*/ 783152 w 2354187"/>
              <a:gd name="connsiteY217" fmla="*/ 1760345 h 3456743"/>
              <a:gd name="connsiteX218" fmla="*/ 772736 w 2354187"/>
              <a:gd name="connsiteY218" fmla="*/ 1735346 h 3456743"/>
              <a:gd name="connsiteX219" fmla="*/ 747737 w 2354187"/>
              <a:gd name="connsiteY219" fmla="*/ 1745762 h 3456743"/>
              <a:gd name="connsiteX220" fmla="*/ 678990 w 2354187"/>
              <a:gd name="connsiteY220" fmla="*/ 2042625 h 3456743"/>
              <a:gd name="connsiteX221" fmla="*/ 635241 w 2354187"/>
              <a:gd name="connsiteY221" fmla="*/ 2482192 h 3456743"/>
              <a:gd name="connsiteX222" fmla="*/ 649824 w 2354187"/>
              <a:gd name="connsiteY222" fmla="*/ 2505107 h 3456743"/>
              <a:gd name="connsiteX223" fmla="*/ 653991 w 2354187"/>
              <a:gd name="connsiteY223" fmla="*/ 2505107 h 3456743"/>
              <a:gd name="connsiteX224" fmla="*/ 672740 w 2354187"/>
              <a:gd name="connsiteY224" fmla="*/ 2489482 h 3456743"/>
              <a:gd name="connsiteX225" fmla="*/ 695656 w 2354187"/>
              <a:gd name="connsiteY225" fmla="*/ 2330113 h 3456743"/>
              <a:gd name="connsiteX226" fmla="*/ 640450 w 2354187"/>
              <a:gd name="connsiteY226" fmla="*/ 1986377 h 3456743"/>
              <a:gd name="connsiteX227" fmla="*/ 615451 w 2354187"/>
              <a:gd name="connsiteY227" fmla="*/ 1975961 h 3456743"/>
              <a:gd name="connsiteX228" fmla="*/ 605034 w 2354187"/>
              <a:gd name="connsiteY228" fmla="*/ 2000960 h 3456743"/>
              <a:gd name="connsiteX229" fmla="*/ 658157 w 2354187"/>
              <a:gd name="connsiteY229" fmla="*/ 2322823 h 3456743"/>
              <a:gd name="connsiteX230" fmla="*/ 674823 w 2354187"/>
              <a:gd name="connsiteY230" fmla="*/ 2344696 h 3456743"/>
              <a:gd name="connsiteX231" fmla="*/ 677948 w 2354187"/>
              <a:gd name="connsiteY231" fmla="*/ 2344696 h 3456743"/>
              <a:gd name="connsiteX232" fmla="*/ 695656 w 2354187"/>
              <a:gd name="connsiteY232" fmla="*/ 2330113 h 345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2354187" h="3456743">
                <a:moveTo>
                  <a:pt x="1245634" y="1399944"/>
                </a:moveTo>
                <a:cubicBezTo>
                  <a:pt x="1241467" y="1399944"/>
                  <a:pt x="1237300" y="1398902"/>
                  <a:pt x="1234176" y="1395777"/>
                </a:cubicBezTo>
                <a:cubicBezTo>
                  <a:pt x="1228967" y="1391610"/>
                  <a:pt x="1225843" y="1384319"/>
                  <a:pt x="1226884" y="1378070"/>
                </a:cubicBezTo>
                <a:cubicBezTo>
                  <a:pt x="1227926" y="1373903"/>
                  <a:pt x="1284174" y="998918"/>
                  <a:pt x="1539372" y="659348"/>
                </a:cubicBezTo>
                <a:cubicBezTo>
                  <a:pt x="1703948" y="440607"/>
                  <a:pt x="1982062" y="371860"/>
                  <a:pt x="1994561" y="369777"/>
                </a:cubicBezTo>
                <a:cubicBezTo>
                  <a:pt x="2000811" y="368735"/>
                  <a:pt x="2007061" y="369777"/>
                  <a:pt x="2011228" y="373943"/>
                </a:cubicBezTo>
                <a:cubicBezTo>
                  <a:pt x="2015394" y="378110"/>
                  <a:pt x="2018519" y="383318"/>
                  <a:pt x="2018519" y="389568"/>
                </a:cubicBezTo>
                <a:cubicBezTo>
                  <a:pt x="2017477" y="399984"/>
                  <a:pt x="2001853" y="647891"/>
                  <a:pt x="1783112" y="954128"/>
                </a:cubicBezTo>
                <a:cubicBezTo>
                  <a:pt x="1565412" y="1259324"/>
                  <a:pt x="1266466" y="1393694"/>
                  <a:pt x="1253967" y="1398902"/>
                </a:cubicBezTo>
                <a:cubicBezTo>
                  <a:pt x="1250842" y="1399944"/>
                  <a:pt x="1247717" y="1399944"/>
                  <a:pt x="1245634" y="1399944"/>
                </a:cubicBezTo>
                <a:close/>
                <a:moveTo>
                  <a:pt x="1975812" y="414566"/>
                </a:moveTo>
                <a:cubicBezTo>
                  <a:pt x="1902898" y="437482"/>
                  <a:pt x="1696657" y="513521"/>
                  <a:pt x="1569579" y="682264"/>
                </a:cubicBezTo>
                <a:cubicBezTo>
                  <a:pt x="1366462" y="952045"/>
                  <a:pt x="1292507" y="1244741"/>
                  <a:pt x="1270632" y="1345778"/>
                </a:cubicBezTo>
                <a:cubicBezTo>
                  <a:pt x="1355004" y="1300989"/>
                  <a:pt x="1581037" y="1167661"/>
                  <a:pt x="1749780" y="930171"/>
                </a:cubicBezTo>
                <a:cubicBezTo>
                  <a:pt x="1920606" y="692680"/>
                  <a:pt x="1965396" y="486439"/>
                  <a:pt x="1975812" y="414566"/>
                </a:cubicBezTo>
                <a:close/>
                <a:moveTo>
                  <a:pt x="1260216" y="1392651"/>
                </a:moveTo>
                <a:cubicBezTo>
                  <a:pt x="1437292" y="1164537"/>
                  <a:pt x="1850817" y="601017"/>
                  <a:pt x="1854984" y="595809"/>
                </a:cubicBezTo>
                <a:cubicBezTo>
                  <a:pt x="1861233" y="587476"/>
                  <a:pt x="1859150" y="574977"/>
                  <a:pt x="1850817" y="568727"/>
                </a:cubicBezTo>
                <a:cubicBezTo>
                  <a:pt x="1842484" y="562477"/>
                  <a:pt x="1829985" y="564561"/>
                  <a:pt x="1823735" y="572893"/>
                </a:cubicBezTo>
                <a:cubicBezTo>
                  <a:pt x="1819569" y="578102"/>
                  <a:pt x="1406044" y="1141620"/>
                  <a:pt x="1230009" y="1368695"/>
                </a:cubicBezTo>
                <a:cubicBezTo>
                  <a:pt x="1223759" y="1377027"/>
                  <a:pt x="1224801" y="1389527"/>
                  <a:pt x="1233134" y="1395777"/>
                </a:cubicBezTo>
                <a:cubicBezTo>
                  <a:pt x="1236259" y="1398902"/>
                  <a:pt x="1240425" y="1399944"/>
                  <a:pt x="1244592" y="1399944"/>
                </a:cubicBezTo>
                <a:cubicBezTo>
                  <a:pt x="1250842" y="1399944"/>
                  <a:pt x="1257091" y="1397860"/>
                  <a:pt x="1260216" y="1392651"/>
                </a:cubicBezTo>
                <a:close/>
                <a:moveTo>
                  <a:pt x="1098764" y="1187452"/>
                </a:moveTo>
                <a:cubicBezTo>
                  <a:pt x="1098764" y="1187452"/>
                  <a:pt x="1098764" y="1187452"/>
                  <a:pt x="1098764" y="1187452"/>
                </a:cubicBezTo>
                <a:cubicBezTo>
                  <a:pt x="1090431" y="1187452"/>
                  <a:pt x="1083140" y="1182244"/>
                  <a:pt x="1081057" y="1174953"/>
                </a:cubicBezTo>
                <a:cubicBezTo>
                  <a:pt x="1075849" y="1159329"/>
                  <a:pt x="941479" y="789552"/>
                  <a:pt x="936271" y="538520"/>
                </a:cubicBezTo>
                <a:cubicBezTo>
                  <a:pt x="931063" y="289571"/>
                  <a:pt x="1011268" y="85413"/>
                  <a:pt x="1065432" y="8333"/>
                </a:cubicBezTo>
                <a:cubicBezTo>
                  <a:pt x="1068557" y="3125"/>
                  <a:pt x="1074807" y="0"/>
                  <a:pt x="1081057" y="0"/>
                </a:cubicBezTo>
                <a:cubicBezTo>
                  <a:pt x="1087307" y="0"/>
                  <a:pt x="1092515" y="3125"/>
                  <a:pt x="1096681" y="7291"/>
                </a:cubicBezTo>
                <a:cubicBezTo>
                  <a:pt x="1099806" y="11458"/>
                  <a:pt x="1186261" y="123954"/>
                  <a:pt x="1230009" y="376026"/>
                </a:cubicBezTo>
                <a:cubicBezTo>
                  <a:pt x="1276882" y="639558"/>
                  <a:pt x="1185219" y="1005168"/>
                  <a:pt x="1116472" y="1174953"/>
                </a:cubicBezTo>
                <a:cubicBezTo>
                  <a:pt x="1114389" y="1182244"/>
                  <a:pt x="1107097" y="1187452"/>
                  <a:pt x="1098764" y="1187452"/>
                </a:cubicBezTo>
                <a:close/>
                <a:moveTo>
                  <a:pt x="1082099" y="55206"/>
                </a:moveTo>
                <a:cubicBezTo>
                  <a:pt x="1033142" y="139578"/>
                  <a:pt x="970645" y="322904"/>
                  <a:pt x="974811" y="537478"/>
                </a:cubicBezTo>
                <a:cubicBezTo>
                  <a:pt x="978978" y="729137"/>
                  <a:pt x="1063349" y="999959"/>
                  <a:pt x="1099806" y="1110371"/>
                </a:cubicBezTo>
                <a:cubicBezTo>
                  <a:pt x="1166470" y="921838"/>
                  <a:pt x="1231051" y="603101"/>
                  <a:pt x="1192511" y="382276"/>
                </a:cubicBezTo>
                <a:cubicBezTo>
                  <a:pt x="1161262" y="205200"/>
                  <a:pt x="1108139" y="98954"/>
                  <a:pt x="1082099" y="55206"/>
                </a:cubicBezTo>
                <a:close/>
                <a:moveTo>
                  <a:pt x="1101889" y="1186411"/>
                </a:moveTo>
                <a:cubicBezTo>
                  <a:pt x="1112306" y="1184327"/>
                  <a:pt x="1119597" y="1174953"/>
                  <a:pt x="1117514" y="1164537"/>
                </a:cubicBezTo>
                <a:cubicBezTo>
                  <a:pt x="1073765" y="886422"/>
                  <a:pt x="1109181" y="233324"/>
                  <a:pt x="1110222" y="227074"/>
                </a:cubicBezTo>
                <a:cubicBezTo>
                  <a:pt x="1111264" y="216658"/>
                  <a:pt x="1102931" y="207284"/>
                  <a:pt x="1092515" y="206242"/>
                </a:cubicBezTo>
                <a:cubicBezTo>
                  <a:pt x="1081057" y="205200"/>
                  <a:pt x="1072724" y="213533"/>
                  <a:pt x="1071682" y="223949"/>
                </a:cubicBezTo>
                <a:cubicBezTo>
                  <a:pt x="1070641" y="251031"/>
                  <a:pt x="1035225" y="887464"/>
                  <a:pt x="1080015" y="1169745"/>
                </a:cubicBezTo>
                <a:cubicBezTo>
                  <a:pt x="1081057" y="1179118"/>
                  <a:pt x="1089390" y="1186411"/>
                  <a:pt x="1098764" y="1186411"/>
                </a:cubicBezTo>
                <a:cubicBezTo>
                  <a:pt x="1099806" y="1187452"/>
                  <a:pt x="1100848" y="1187452"/>
                  <a:pt x="1101889" y="1186411"/>
                </a:cubicBezTo>
                <a:close/>
                <a:moveTo>
                  <a:pt x="1139388" y="2214493"/>
                </a:moveTo>
                <a:cubicBezTo>
                  <a:pt x="1136263" y="2214493"/>
                  <a:pt x="1133138" y="2213452"/>
                  <a:pt x="1130013" y="2212411"/>
                </a:cubicBezTo>
                <a:cubicBezTo>
                  <a:pt x="1122722" y="2208244"/>
                  <a:pt x="1119597" y="2200953"/>
                  <a:pt x="1119597" y="2192620"/>
                </a:cubicBezTo>
                <a:cubicBezTo>
                  <a:pt x="1121680" y="2180121"/>
                  <a:pt x="1160220" y="1872841"/>
                  <a:pt x="1305006" y="1681182"/>
                </a:cubicBezTo>
                <a:cubicBezTo>
                  <a:pt x="1448750" y="1491606"/>
                  <a:pt x="1712281" y="1304113"/>
                  <a:pt x="1723739" y="1296822"/>
                </a:cubicBezTo>
                <a:cubicBezTo>
                  <a:pt x="1729989" y="1292656"/>
                  <a:pt x="1738322" y="1291614"/>
                  <a:pt x="1745613" y="1295781"/>
                </a:cubicBezTo>
                <a:cubicBezTo>
                  <a:pt x="1751863" y="1299948"/>
                  <a:pt x="1756030" y="1307239"/>
                  <a:pt x="1753946" y="1315572"/>
                </a:cubicBezTo>
                <a:cubicBezTo>
                  <a:pt x="1727906" y="1468690"/>
                  <a:pt x="1683116" y="1603060"/>
                  <a:pt x="1541455" y="1803052"/>
                </a:cubicBezTo>
                <a:cubicBezTo>
                  <a:pt x="1402919" y="1997836"/>
                  <a:pt x="1152929" y="2208244"/>
                  <a:pt x="1150846" y="2210327"/>
                </a:cubicBezTo>
                <a:cubicBezTo>
                  <a:pt x="1148762" y="2213452"/>
                  <a:pt x="1143554" y="2214493"/>
                  <a:pt x="1139388" y="2214493"/>
                </a:cubicBezTo>
                <a:close/>
                <a:moveTo>
                  <a:pt x="1708115" y="1357237"/>
                </a:moveTo>
                <a:cubicBezTo>
                  <a:pt x="1627910" y="1417651"/>
                  <a:pt x="1444584" y="1562437"/>
                  <a:pt x="1337297" y="1705139"/>
                </a:cubicBezTo>
                <a:cubicBezTo>
                  <a:pt x="1233134" y="1842634"/>
                  <a:pt x="1185219" y="2050959"/>
                  <a:pt x="1167512" y="2146788"/>
                </a:cubicBezTo>
                <a:cubicBezTo>
                  <a:pt x="1243550" y="2080124"/>
                  <a:pt x="1409169" y="1925964"/>
                  <a:pt x="1512289" y="1781178"/>
                </a:cubicBezTo>
                <a:cubicBezTo>
                  <a:pt x="1633118" y="1608268"/>
                  <a:pt x="1681033" y="1485356"/>
                  <a:pt x="1708115" y="1357237"/>
                </a:cubicBezTo>
                <a:close/>
                <a:moveTo>
                  <a:pt x="1158137" y="2201994"/>
                </a:moveTo>
                <a:cubicBezTo>
                  <a:pt x="1212302" y="2046792"/>
                  <a:pt x="1575828" y="1559311"/>
                  <a:pt x="1579995" y="1555146"/>
                </a:cubicBezTo>
                <a:cubicBezTo>
                  <a:pt x="1586245" y="1546812"/>
                  <a:pt x="1584161" y="1534313"/>
                  <a:pt x="1575828" y="1528063"/>
                </a:cubicBezTo>
                <a:cubicBezTo>
                  <a:pt x="1567495" y="1521813"/>
                  <a:pt x="1554996" y="1523897"/>
                  <a:pt x="1548746" y="1532229"/>
                </a:cubicBezTo>
                <a:cubicBezTo>
                  <a:pt x="1533122" y="1552020"/>
                  <a:pt x="1176886" y="2029085"/>
                  <a:pt x="1121680" y="2189494"/>
                </a:cubicBezTo>
                <a:cubicBezTo>
                  <a:pt x="1118555" y="2199910"/>
                  <a:pt x="1123763" y="2210327"/>
                  <a:pt x="1133138" y="2214493"/>
                </a:cubicBezTo>
                <a:cubicBezTo>
                  <a:pt x="1135221" y="2215535"/>
                  <a:pt x="1137304" y="2215535"/>
                  <a:pt x="1139388" y="2215535"/>
                </a:cubicBezTo>
                <a:cubicBezTo>
                  <a:pt x="1147721" y="2214493"/>
                  <a:pt x="1155012" y="2209285"/>
                  <a:pt x="1158137" y="2201994"/>
                </a:cubicBezTo>
                <a:close/>
                <a:moveTo>
                  <a:pt x="1367504" y="2129081"/>
                </a:moveTo>
                <a:lnTo>
                  <a:pt x="1357087" y="2129081"/>
                </a:lnTo>
                <a:cubicBezTo>
                  <a:pt x="1349796" y="2129081"/>
                  <a:pt x="1342505" y="2123873"/>
                  <a:pt x="1339380" y="2117623"/>
                </a:cubicBezTo>
                <a:cubicBezTo>
                  <a:pt x="1336255" y="2110331"/>
                  <a:pt x="1337297" y="2103040"/>
                  <a:pt x="1342505" y="2096791"/>
                </a:cubicBezTo>
                <a:cubicBezTo>
                  <a:pt x="1350837" y="2087416"/>
                  <a:pt x="1558121" y="1862425"/>
                  <a:pt x="1793528" y="1754096"/>
                </a:cubicBezTo>
                <a:cubicBezTo>
                  <a:pt x="1965396" y="1675974"/>
                  <a:pt x="2156013" y="1682223"/>
                  <a:pt x="2343506" y="1772844"/>
                </a:cubicBezTo>
                <a:cubicBezTo>
                  <a:pt x="2348714" y="1775970"/>
                  <a:pt x="2352880" y="1781178"/>
                  <a:pt x="2353922" y="1786386"/>
                </a:cubicBezTo>
                <a:cubicBezTo>
                  <a:pt x="2354963" y="1792635"/>
                  <a:pt x="2352880" y="1798885"/>
                  <a:pt x="2348714" y="1803052"/>
                </a:cubicBezTo>
                <a:cubicBezTo>
                  <a:pt x="2343506" y="1809301"/>
                  <a:pt x="2204970" y="1949920"/>
                  <a:pt x="1919565" y="2041584"/>
                </a:cubicBezTo>
                <a:cubicBezTo>
                  <a:pt x="1664367" y="2124914"/>
                  <a:pt x="1415418" y="2129081"/>
                  <a:pt x="1367504" y="2129081"/>
                </a:cubicBezTo>
                <a:close/>
                <a:moveTo>
                  <a:pt x="2042476" y="1738471"/>
                </a:moveTo>
                <a:cubicBezTo>
                  <a:pt x="1962271" y="1738471"/>
                  <a:pt x="1885191" y="1756179"/>
                  <a:pt x="1811236" y="1789511"/>
                </a:cubicBezTo>
                <a:cubicBezTo>
                  <a:pt x="1636243" y="1869716"/>
                  <a:pt x="1471666" y="2022834"/>
                  <a:pt x="1405002" y="2089498"/>
                </a:cubicBezTo>
                <a:cubicBezTo>
                  <a:pt x="1492498" y="2086374"/>
                  <a:pt x="1699782" y="2072833"/>
                  <a:pt x="1910190" y="2005127"/>
                </a:cubicBezTo>
                <a:cubicBezTo>
                  <a:pt x="2125806" y="1936380"/>
                  <a:pt x="2256009" y="1836384"/>
                  <a:pt x="2302882" y="1794719"/>
                </a:cubicBezTo>
                <a:cubicBezTo>
                  <a:pt x="2215386" y="1758263"/>
                  <a:pt x="2127889" y="1738471"/>
                  <a:pt x="2042476" y="1738471"/>
                </a:cubicBezTo>
                <a:close/>
                <a:moveTo>
                  <a:pt x="1367504" y="2126997"/>
                </a:moveTo>
                <a:cubicBezTo>
                  <a:pt x="1583120" y="1996794"/>
                  <a:pt x="2088308" y="1854092"/>
                  <a:pt x="2092474" y="1852009"/>
                </a:cubicBezTo>
                <a:cubicBezTo>
                  <a:pt x="2102891" y="1848883"/>
                  <a:pt x="2109140" y="1838467"/>
                  <a:pt x="2106015" y="1828051"/>
                </a:cubicBezTo>
                <a:cubicBezTo>
                  <a:pt x="2102891" y="1817635"/>
                  <a:pt x="2092474" y="1811385"/>
                  <a:pt x="2082058" y="1814509"/>
                </a:cubicBezTo>
                <a:cubicBezTo>
                  <a:pt x="2061226" y="1820760"/>
                  <a:pt x="1567495" y="1961379"/>
                  <a:pt x="1347713" y="2093665"/>
                </a:cubicBezTo>
                <a:cubicBezTo>
                  <a:pt x="1338338" y="2098873"/>
                  <a:pt x="1335213" y="2111372"/>
                  <a:pt x="1341463" y="2119706"/>
                </a:cubicBezTo>
                <a:cubicBezTo>
                  <a:pt x="1344588" y="2125955"/>
                  <a:pt x="1351879" y="2129081"/>
                  <a:pt x="1358129" y="2129081"/>
                </a:cubicBezTo>
                <a:cubicBezTo>
                  <a:pt x="1361254" y="2129081"/>
                  <a:pt x="1364379" y="2128039"/>
                  <a:pt x="1367504" y="2126997"/>
                </a:cubicBezTo>
                <a:close/>
                <a:moveTo>
                  <a:pt x="743570" y="1834300"/>
                </a:moveTo>
                <a:cubicBezTo>
                  <a:pt x="738362" y="1834300"/>
                  <a:pt x="732113" y="1832218"/>
                  <a:pt x="728988" y="1828051"/>
                </a:cubicBezTo>
                <a:cubicBezTo>
                  <a:pt x="718571" y="1815552"/>
                  <a:pt x="472748" y="1527021"/>
                  <a:pt x="424833" y="1271823"/>
                </a:cubicBezTo>
                <a:cubicBezTo>
                  <a:pt x="375877" y="1016625"/>
                  <a:pt x="489414" y="676015"/>
                  <a:pt x="494622" y="661432"/>
                </a:cubicBezTo>
                <a:cubicBezTo>
                  <a:pt x="496705" y="655182"/>
                  <a:pt x="502955" y="649974"/>
                  <a:pt x="509205" y="648932"/>
                </a:cubicBezTo>
                <a:cubicBezTo>
                  <a:pt x="516496" y="647891"/>
                  <a:pt x="523788" y="651015"/>
                  <a:pt x="527954" y="656223"/>
                </a:cubicBezTo>
                <a:cubicBezTo>
                  <a:pt x="537329" y="668723"/>
                  <a:pt x="758153" y="956212"/>
                  <a:pt x="812318" y="1271823"/>
                </a:cubicBezTo>
                <a:cubicBezTo>
                  <a:pt x="867524" y="1589519"/>
                  <a:pt x="765445" y="1813468"/>
                  <a:pt x="761278" y="1822843"/>
                </a:cubicBezTo>
                <a:cubicBezTo>
                  <a:pt x="758153" y="1829092"/>
                  <a:pt x="752945" y="1833259"/>
                  <a:pt x="746695" y="1834300"/>
                </a:cubicBezTo>
                <a:cubicBezTo>
                  <a:pt x="744612" y="1834300"/>
                  <a:pt x="744612" y="1834300"/>
                  <a:pt x="743570" y="1834300"/>
                </a:cubicBezTo>
                <a:close/>
                <a:moveTo>
                  <a:pt x="518580" y="710388"/>
                </a:moveTo>
                <a:cubicBezTo>
                  <a:pt x="490456" y="805176"/>
                  <a:pt x="423792" y="1066624"/>
                  <a:pt x="461290" y="1264532"/>
                </a:cubicBezTo>
                <a:cubicBezTo>
                  <a:pt x="499830" y="1467649"/>
                  <a:pt x="675865" y="1700973"/>
                  <a:pt x="736279" y="1777011"/>
                </a:cubicBezTo>
                <a:cubicBezTo>
                  <a:pt x="761278" y="1707223"/>
                  <a:pt x="814401" y="1518689"/>
                  <a:pt x="772736" y="1278073"/>
                </a:cubicBezTo>
                <a:cubicBezTo>
                  <a:pt x="731071" y="1030167"/>
                  <a:pt x="576911" y="792676"/>
                  <a:pt x="518580" y="710388"/>
                </a:cubicBezTo>
                <a:close/>
                <a:moveTo>
                  <a:pt x="745654" y="1834300"/>
                </a:moveTo>
                <a:cubicBezTo>
                  <a:pt x="756070" y="1833259"/>
                  <a:pt x="764403" y="1823884"/>
                  <a:pt x="762320" y="1813468"/>
                </a:cubicBezTo>
                <a:cubicBezTo>
                  <a:pt x="735237" y="1559311"/>
                  <a:pt x="614409" y="946837"/>
                  <a:pt x="613367" y="940587"/>
                </a:cubicBezTo>
                <a:cubicBezTo>
                  <a:pt x="611284" y="930171"/>
                  <a:pt x="600868" y="922879"/>
                  <a:pt x="590452" y="924963"/>
                </a:cubicBezTo>
                <a:cubicBezTo>
                  <a:pt x="580035" y="927046"/>
                  <a:pt x="572744" y="937462"/>
                  <a:pt x="574827" y="947878"/>
                </a:cubicBezTo>
                <a:cubicBezTo>
                  <a:pt x="575869" y="954128"/>
                  <a:pt x="696697" y="1564519"/>
                  <a:pt x="723780" y="1817635"/>
                </a:cubicBezTo>
                <a:cubicBezTo>
                  <a:pt x="724821" y="1828051"/>
                  <a:pt x="733154" y="1835342"/>
                  <a:pt x="742529" y="1835342"/>
                </a:cubicBezTo>
                <a:cubicBezTo>
                  <a:pt x="743570" y="1834300"/>
                  <a:pt x="744612" y="1834300"/>
                  <a:pt x="745654" y="1834300"/>
                </a:cubicBezTo>
                <a:close/>
                <a:moveTo>
                  <a:pt x="639408" y="2031168"/>
                </a:moveTo>
                <a:cubicBezTo>
                  <a:pt x="638366" y="2031168"/>
                  <a:pt x="636283" y="2031168"/>
                  <a:pt x="635241" y="2030126"/>
                </a:cubicBezTo>
                <a:cubicBezTo>
                  <a:pt x="627950" y="2028042"/>
                  <a:pt x="445666" y="1982212"/>
                  <a:pt x="214425" y="1768679"/>
                </a:cubicBezTo>
                <a:cubicBezTo>
                  <a:pt x="-20982" y="1552020"/>
                  <a:pt x="-149" y="1346821"/>
                  <a:pt x="892" y="1338487"/>
                </a:cubicBezTo>
                <a:cubicBezTo>
                  <a:pt x="1934" y="1333279"/>
                  <a:pt x="4017" y="1328071"/>
                  <a:pt x="9225" y="1324946"/>
                </a:cubicBezTo>
                <a:cubicBezTo>
                  <a:pt x="13392" y="1321822"/>
                  <a:pt x="19641" y="1320780"/>
                  <a:pt x="24850" y="1321822"/>
                </a:cubicBezTo>
                <a:cubicBezTo>
                  <a:pt x="36307" y="1324946"/>
                  <a:pt x="294630" y="1389527"/>
                  <a:pt x="444624" y="1561395"/>
                </a:cubicBezTo>
                <a:cubicBezTo>
                  <a:pt x="593576" y="1732222"/>
                  <a:pt x="656074" y="1994711"/>
                  <a:pt x="659199" y="2006168"/>
                </a:cubicBezTo>
                <a:cubicBezTo>
                  <a:pt x="660240" y="2012418"/>
                  <a:pt x="659199" y="2019710"/>
                  <a:pt x="653991" y="2023877"/>
                </a:cubicBezTo>
                <a:cubicBezTo>
                  <a:pt x="649824" y="2029085"/>
                  <a:pt x="644616" y="2031168"/>
                  <a:pt x="639408" y="2031168"/>
                </a:cubicBezTo>
                <a:close/>
                <a:moveTo>
                  <a:pt x="39432" y="1366611"/>
                </a:moveTo>
                <a:cubicBezTo>
                  <a:pt x="41516" y="1423900"/>
                  <a:pt x="65473" y="1579102"/>
                  <a:pt x="240466" y="1740554"/>
                </a:cubicBezTo>
                <a:cubicBezTo>
                  <a:pt x="408167" y="1894715"/>
                  <a:pt x="550870" y="1959295"/>
                  <a:pt x="612326" y="1982212"/>
                </a:cubicBezTo>
                <a:cubicBezTo>
                  <a:pt x="590452" y="1906173"/>
                  <a:pt x="526913" y="1716598"/>
                  <a:pt x="415459" y="1587436"/>
                </a:cubicBezTo>
                <a:cubicBezTo>
                  <a:pt x="298797" y="1454107"/>
                  <a:pt x="106096" y="1386402"/>
                  <a:pt x="39432" y="1366611"/>
                </a:cubicBezTo>
                <a:close/>
                <a:moveTo>
                  <a:pt x="652949" y="2025960"/>
                </a:moveTo>
                <a:cubicBezTo>
                  <a:pt x="661282" y="2018669"/>
                  <a:pt x="661282" y="2006168"/>
                  <a:pt x="653991" y="1998878"/>
                </a:cubicBezTo>
                <a:cubicBezTo>
                  <a:pt x="650866" y="1995752"/>
                  <a:pt x="365461" y="1679098"/>
                  <a:pt x="233174" y="1545771"/>
                </a:cubicBezTo>
                <a:cubicBezTo>
                  <a:pt x="225883" y="1538479"/>
                  <a:pt x="213384" y="1538479"/>
                  <a:pt x="206092" y="1545771"/>
                </a:cubicBezTo>
                <a:cubicBezTo>
                  <a:pt x="198801" y="1553062"/>
                  <a:pt x="198801" y="1565562"/>
                  <a:pt x="206092" y="1572853"/>
                </a:cubicBezTo>
                <a:cubicBezTo>
                  <a:pt x="337337" y="1705139"/>
                  <a:pt x="622742" y="2020751"/>
                  <a:pt x="624825" y="2023877"/>
                </a:cubicBezTo>
                <a:cubicBezTo>
                  <a:pt x="628992" y="2028042"/>
                  <a:pt x="634200" y="2030126"/>
                  <a:pt x="639408" y="2030126"/>
                </a:cubicBezTo>
                <a:cubicBezTo>
                  <a:pt x="644616" y="2031168"/>
                  <a:pt x="648783" y="2029085"/>
                  <a:pt x="652949" y="2025960"/>
                </a:cubicBezTo>
                <a:close/>
                <a:moveTo>
                  <a:pt x="1467500" y="2723848"/>
                </a:moveTo>
                <a:lnTo>
                  <a:pt x="1459167" y="2723848"/>
                </a:lnTo>
                <a:cubicBezTo>
                  <a:pt x="1250842" y="2719681"/>
                  <a:pt x="1010226" y="2611352"/>
                  <a:pt x="1000852" y="2606144"/>
                </a:cubicBezTo>
                <a:cubicBezTo>
                  <a:pt x="994602" y="2603020"/>
                  <a:pt x="990435" y="2597812"/>
                  <a:pt x="989394" y="2590520"/>
                </a:cubicBezTo>
                <a:cubicBezTo>
                  <a:pt x="988352" y="2583229"/>
                  <a:pt x="991477" y="2576979"/>
                  <a:pt x="997727" y="2572812"/>
                </a:cubicBezTo>
                <a:cubicBezTo>
                  <a:pt x="1009185" y="2564479"/>
                  <a:pt x="1290423" y="2362405"/>
                  <a:pt x="1556038" y="2369696"/>
                </a:cubicBezTo>
                <a:cubicBezTo>
                  <a:pt x="1822693" y="2376987"/>
                  <a:pt x="2002894" y="2535314"/>
                  <a:pt x="2011228" y="2542605"/>
                </a:cubicBezTo>
                <a:cubicBezTo>
                  <a:pt x="2016436" y="2546772"/>
                  <a:pt x="2018519" y="2553021"/>
                  <a:pt x="2017477" y="2560313"/>
                </a:cubicBezTo>
                <a:cubicBezTo>
                  <a:pt x="2016436" y="2566563"/>
                  <a:pt x="2012269" y="2571771"/>
                  <a:pt x="2006019" y="2574895"/>
                </a:cubicBezTo>
                <a:cubicBezTo>
                  <a:pt x="1991437" y="2580103"/>
                  <a:pt x="1676866" y="2723848"/>
                  <a:pt x="1467500" y="2723848"/>
                </a:cubicBezTo>
                <a:close/>
                <a:moveTo>
                  <a:pt x="1048766" y="2584270"/>
                </a:moveTo>
                <a:cubicBezTo>
                  <a:pt x="1120639" y="2613436"/>
                  <a:pt x="1302923" y="2681142"/>
                  <a:pt x="1460208" y="2684266"/>
                </a:cubicBezTo>
                <a:lnTo>
                  <a:pt x="1468541" y="2684266"/>
                </a:lnTo>
                <a:cubicBezTo>
                  <a:pt x="1634159" y="2684266"/>
                  <a:pt x="1877900" y="2586354"/>
                  <a:pt x="1961230" y="2550939"/>
                </a:cubicBezTo>
                <a:cubicBezTo>
                  <a:pt x="1904982" y="2509274"/>
                  <a:pt x="1752905" y="2412402"/>
                  <a:pt x="1554996" y="2407194"/>
                </a:cubicBezTo>
                <a:cubicBezTo>
                  <a:pt x="1348754" y="2403027"/>
                  <a:pt x="1126888" y="2534273"/>
                  <a:pt x="1048766" y="2584270"/>
                </a:cubicBezTo>
                <a:close/>
                <a:moveTo>
                  <a:pt x="1012310" y="2607187"/>
                </a:moveTo>
                <a:cubicBezTo>
                  <a:pt x="1220634" y="2566563"/>
                  <a:pt x="1749780" y="2549897"/>
                  <a:pt x="1754988" y="2549897"/>
                </a:cubicBezTo>
                <a:cubicBezTo>
                  <a:pt x="1765404" y="2549897"/>
                  <a:pt x="1773737" y="2540522"/>
                  <a:pt x="1773737" y="2530106"/>
                </a:cubicBezTo>
                <a:cubicBezTo>
                  <a:pt x="1773737" y="2519690"/>
                  <a:pt x="1764363" y="2511356"/>
                  <a:pt x="1753946" y="2511356"/>
                </a:cubicBezTo>
                <a:cubicBezTo>
                  <a:pt x="1732072" y="2512398"/>
                  <a:pt x="1216468" y="2528022"/>
                  <a:pt x="1005018" y="2569687"/>
                </a:cubicBezTo>
                <a:cubicBezTo>
                  <a:pt x="994602" y="2571771"/>
                  <a:pt x="987311" y="2582187"/>
                  <a:pt x="989394" y="2592604"/>
                </a:cubicBezTo>
                <a:cubicBezTo>
                  <a:pt x="991477" y="2601978"/>
                  <a:pt x="998769" y="2608228"/>
                  <a:pt x="1008143" y="2608228"/>
                </a:cubicBezTo>
                <a:cubicBezTo>
                  <a:pt x="1009185" y="2608228"/>
                  <a:pt x="1011268" y="2608228"/>
                  <a:pt x="1012310" y="2607187"/>
                </a:cubicBezTo>
                <a:close/>
                <a:moveTo>
                  <a:pt x="209217" y="3447777"/>
                </a:moveTo>
                <a:lnTo>
                  <a:pt x="217550" y="3433194"/>
                </a:lnTo>
                <a:cubicBezTo>
                  <a:pt x="354003" y="3189454"/>
                  <a:pt x="446707" y="3008212"/>
                  <a:pt x="491497" y="2895716"/>
                </a:cubicBezTo>
                <a:cubicBezTo>
                  <a:pt x="562328" y="2717598"/>
                  <a:pt x="809193" y="2199910"/>
                  <a:pt x="941479" y="1937421"/>
                </a:cubicBezTo>
                <a:cubicBezTo>
                  <a:pt x="1069599" y="1682223"/>
                  <a:pt x="1261258" y="1393694"/>
                  <a:pt x="1262299" y="1390569"/>
                </a:cubicBezTo>
                <a:cubicBezTo>
                  <a:pt x="1268549" y="1381194"/>
                  <a:pt x="1265424" y="1369736"/>
                  <a:pt x="1257091" y="1363487"/>
                </a:cubicBezTo>
                <a:cubicBezTo>
                  <a:pt x="1247717" y="1357237"/>
                  <a:pt x="1236259" y="1360361"/>
                  <a:pt x="1230009" y="1368695"/>
                </a:cubicBezTo>
                <a:cubicBezTo>
                  <a:pt x="1227926" y="1371819"/>
                  <a:pt x="1036267" y="1662432"/>
                  <a:pt x="906064" y="1919714"/>
                </a:cubicBezTo>
                <a:cubicBezTo>
                  <a:pt x="775861" y="2180121"/>
                  <a:pt x="528996" y="2695725"/>
                  <a:pt x="455040" y="2881133"/>
                </a:cubicBezTo>
                <a:cubicBezTo>
                  <a:pt x="424833" y="2957172"/>
                  <a:pt x="352961" y="3111332"/>
                  <a:pt x="183176" y="3413403"/>
                </a:cubicBezTo>
                <a:lnTo>
                  <a:pt x="174843" y="3427986"/>
                </a:lnTo>
                <a:cubicBezTo>
                  <a:pt x="169635" y="3437361"/>
                  <a:pt x="172760" y="3448818"/>
                  <a:pt x="182135" y="3454026"/>
                </a:cubicBezTo>
                <a:cubicBezTo>
                  <a:pt x="185260" y="3456110"/>
                  <a:pt x="188385" y="3456110"/>
                  <a:pt x="191509" y="3456110"/>
                </a:cubicBezTo>
                <a:cubicBezTo>
                  <a:pt x="198801" y="3458193"/>
                  <a:pt x="205051" y="3455068"/>
                  <a:pt x="209217" y="3447777"/>
                </a:cubicBezTo>
                <a:close/>
                <a:moveTo>
                  <a:pt x="921688" y="1973878"/>
                </a:moveTo>
                <a:cubicBezTo>
                  <a:pt x="1011268" y="1645767"/>
                  <a:pt x="1116472" y="1177036"/>
                  <a:pt x="1117514" y="1171828"/>
                </a:cubicBezTo>
                <a:cubicBezTo>
                  <a:pt x="1119597" y="1161411"/>
                  <a:pt x="1113347" y="1150995"/>
                  <a:pt x="1102931" y="1148912"/>
                </a:cubicBezTo>
                <a:cubicBezTo>
                  <a:pt x="1092515" y="1146828"/>
                  <a:pt x="1082099" y="1153078"/>
                  <a:pt x="1080015" y="1163494"/>
                </a:cubicBezTo>
                <a:cubicBezTo>
                  <a:pt x="1078974" y="1168702"/>
                  <a:pt x="974811" y="1636392"/>
                  <a:pt x="884190" y="1963462"/>
                </a:cubicBezTo>
                <a:cubicBezTo>
                  <a:pt x="881065" y="1973878"/>
                  <a:pt x="887315" y="1984295"/>
                  <a:pt x="897731" y="1987420"/>
                </a:cubicBezTo>
                <a:cubicBezTo>
                  <a:pt x="899814" y="1987420"/>
                  <a:pt x="900856" y="1988461"/>
                  <a:pt x="902939" y="1988461"/>
                </a:cubicBezTo>
                <a:cubicBezTo>
                  <a:pt x="912314" y="1988461"/>
                  <a:pt x="919605" y="1982212"/>
                  <a:pt x="921688" y="1973878"/>
                </a:cubicBezTo>
                <a:close/>
                <a:moveTo>
                  <a:pt x="461290" y="2965504"/>
                </a:moveTo>
                <a:cubicBezTo>
                  <a:pt x="461290" y="2964463"/>
                  <a:pt x="506080" y="2866550"/>
                  <a:pt x="751903" y="2649893"/>
                </a:cubicBezTo>
                <a:cubicBezTo>
                  <a:pt x="1005018" y="2425944"/>
                  <a:pt x="1153971" y="2209285"/>
                  <a:pt x="1155012" y="2206161"/>
                </a:cubicBezTo>
                <a:cubicBezTo>
                  <a:pt x="1161262" y="2197828"/>
                  <a:pt x="1159179" y="2185329"/>
                  <a:pt x="1149804" y="2179078"/>
                </a:cubicBezTo>
                <a:cubicBezTo>
                  <a:pt x="1141471" y="2172828"/>
                  <a:pt x="1128972" y="2174912"/>
                  <a:pt x="1122722" y="2184286"/>
                </a:cubicBezTo>
                <a:cubicBezTo>
                  <a:pt x="1121680" y="2186370"/>
                  <a:pt x="974811" y="2399903"/>
                  <a:pt x="725863" y="2620727"/>
                </a:cubicBezTo>
                <a:cubicBezTo>
                  <a:pt x="471706" y="2845718"/>
                  <a:pt x="426917" y="2945714"/>
                  <a:pt x="424833" y="2949880"/>
                </a:cubicBezTo>
                <a:cubicBezTo>
                  <a:pt x="420667" y="2959255"/>
                  <a:pt x="424833" y="2970712"/>
                  <a:pt x="435250" y="2974879"/>
                </a:cubicBezTo>
                <a:cubicBezTo>
                  <a:pt x="437333" y="2975921"/>
                  <a:pt x="440458" y="2976963"/>
                  <a:pt x="442541" y="2976963"/>
                </a:cubicBezTo>
                <a:cubicBezTo>
                  <a:pt x="450874" y="2976963"/>
                  <a:pt x="458165" y="2972796"/>
                  <a:pt x="461290" y="2965504"/>
                </a:cubicBezTo>
                <a:close/>
                <a:moveTo>
                  <a:pt x="824817" y="2587395"/>
                </a:moveTo>
                <a:cubicBezTo>
                  <a:pt x="832109" y="2578021"/>
                  <a:pt x="895648" y="2521773"/>
                  <a:pt x="951895" y="2472817"/>
                </a:cubicBezTo>
                <a:cubicBezTo>
                  <a:pt x="1024809" y="2409278"/>
                  <a:pt x="1098764" y="2342614"/>
                  <a:pt x="1126888" y="2314489"/>
                </a:cubicBezTo>
                <a:cubicBezTo>
                  <a:pt x="1176886" y="2262408"/>
                  <a:pt x="1377920" y="2116580"/>
                  <a:pt x="1380003" y="2115539"/>
                </a:cubicBezTo>
                <a:cubicBezTo>
                  <a:pt x="1388336" y="2109290"/>
                  <a:pt x="1390419" y="2096791"/>
                  <a:pt x="1384170" y="2088457"/>
                </a:cubicBezTo>
                <a:cubicBezTo>
                  <a:pt x="1377920" y="2080124"/>
                  <a:pt x="1365420" y="2078041"/>
                  <a:pt x="1357087" y="2084290"/>
                </a:cubicBezTo>
                <a:cubicBezTo>
                  <a:pt x="1348754" y="2090540"/>
                  <a:pt x="1151887" y="2233243"/>
                  <a:pt x="1098764" y="2287407"/>
                </a:cubicBezTo>
                <a:cubicBezTo>
                  <a:pt x="1072724" y="2314489"/>
                  <a:pt x="994602" y="2383237"/>
                  <a:pt x="926896" y="2443651"/>
                </a:cubicBezTo>
                <a:cubicBezTo>
                  <a:pt x="808151" y="2548855"/>
                  <a:pt x="796693" y="2560313"/>
                  <a:pt x="792527" y="2568646"/>
                </a:cubicBezTo>
                <a:cubicBezTo>
                  <a:pt x="788360" y="2578021"/>
                  <a:pt x="791485" y="2590520"/>
                  <a:pt x="800860" y="2595728"/>
                </a:cubicBezTo>
                <a:cubicBezTo>
                  <a:pt x="803985" y="2596770"/>
                  <a:pt x="807110" y="2597812"/>
                  <a:pt x="810234" y="2597812"/>
                </a:cubicBezTo>
                <a:cubicBezTo>
                  <a:pt x="815443" y="2597812"/>
                  <a:pt x="821692" y="2594686"/>
                  <a:pt x="824817" y="2587395"/>
                </a:cubicBezTo>
                <a:close/>
                <a:moveTo>
                  <a:pt x="639408" y="2763430"/>
                </a:moveTo>
                <a:cubicBezTo>
                  <a:pt x="792527" y="2612395"/>
                  <a:pt x="1053975" y="2599894"/>
                  <a:pt x="1057099" y="2599894"/>
                </a:cubicBezTo>
                <a:cubicBezTo>
                  <a:pt x="1067516" y="2599894"/>
                  <a:pt x="1075849" y="2590520"/>
                  <a:pt x="1075849" y="2580103"/>
                </a:cubicBezTo>
                <a:cubicBezTo>
                  <a:pt x="1075849" y="2569687"/>
                  <a:pt x="1066474" y="2561355"/>
                  <a:pt x="1056058" y="2561355"/>
                </a:cubicBezTo>
                <a:cubicBezTo>
                  <a:pt x="1044600" y="2561355"/>
                  <a:pt x="776902" y="2573854"/>
                  <a:pt x="613367" y="2735306"/>
                </a:cubicBezTo>
                <a:cubicBezTo>
                  <a:pt x="606076" y="2742598"/>
                  <a:pt x="606076" y="2755097"/>
                  <a:pt x="613367" y="2762388"/>
                </a:cubicBezTo>
                <a:cubicBezTo>
                  <a:pt x="617534" y="2766554"/>
                  <a:pt x="621700" y="2767596"/>
                  <a:pt x="626909" y="2767596"/>
                </a:cubicBezTo>
                <a:cubicBezTo>
                  <a:pt x="631075" y="2768638"/>
                  <a:pt x="635241" y="2766554"/>
                  <a:pt x="639408" y="2763430"/>
                </a:cubicBezTo>
                <a:close/>
                <a:moveTo>
                  <a:pt x="672740" y="2489482"/>
                </a:moveTo>
                <a:cubicBezTo>
                  <a:pt x="697739" y="2367613"/>
                  <a:pt x="708155" y="2188453"/>
                  <a:pt x="717530" y="2044709"/>
                </a:cubicBezTo>
                <a:cubicBezTo>
                  <a:pt x="726904" y="1897839"/>
                  <a:pt x="783152" y="1761387"/>
                  <a:pt x="783152" y="1760345"/>
                </a:cubicBezTo>
                <a:cubicBezTo>
                  <a:pt x="787319" y="1750970"/>
                  <a:pt x="782111" y="1739513"/>
                  <a:pt x="772736" y="1735346"/>
                </a:cubicBezTo>
                <a:cubicBezTo>
                  <a:pt x="763361" y="1731179"/>
                  <a:pt x="751903" y="1736387"/>
                  <a:pt x="747737" y="1745762"/>
                </a:cubicBezTo>
                <a:cubicBezTo>
                  <a:pt x="745654" y="1752012"/>
                  <a:pt x="688364" y="1889507"/>
                  <a:pt x="678990" y="2042625"/>
                </a:cubicBezTo>
                <a:cubicBezTo>
                  <a:pt x="670657" y="2178037"/>
                  <a:pt x="659199" y="2362405"/>
                  <a:pt x="635241" y="2482192"/>
                </a:cubicBezTo>
                <a:cubicBezTo>
                  <a:pt x="633158" y="2492608"/>
                  <a:pt x="639408" y="2503024"/>
                  <a:pt x="649824" y="2505107"/>
                </a:cubicBezTo>
                <a:cubicBezTo>
                  <a:pt x="650866" y="2505107"/>
                  <a:pt x="651908" y="2505107"/>
                  <a:pt x="653991" y="2505107"/>
                </a:cubicBezTo>
                <a:cubicBezTo>
                  <a:pt x="663365" y="2505107"/>
                  <a:pt x="671698" y="2498857"/>
                  <a:pt x="672740" y="2489482"/>
                </a:cubicBezTo>
                <a:close/>
                <a:moveTo>
                  <a:pt x="695656" y="2330113"/>
                </a:moveTo>
                <a:cubicBezTo>
                  <a:pt x="718571" y="2168662"/>
                  <a:pt x="643574" y="1994711"/>
                  <a:pt x="640450" y="1986377"/>
                </a:cubicBezTo>
                <a:cubicBezTo>
                  <a:pt x="636283" y="1977004"/>
                  <a:pt x="624825" y="1971796"/>
                  <a:pt x="615451" y="1975961"/>
                </a:cubicBezTo>
                <a:cubicBezTo>
                  <a:pt x="606076" y="1980128"/>
                  <a:pt x="600868" y="1991585"/>
                  <a:pt x="605034" y="2000960"/>
                </a:cubicBezTo>
                <a:cubicBezTo>
                  <a:pt x="606076" y="2003044"/>
                  <a:pt x="678990" y="2172828"/>
                  <a:pt x="658157" y="2322823"/>
                </a:cubicBezTo>
                <a:cubicBezTo>
                  <a:pt x="657116" y="2333239"/>
                  <a:pt x="664407" y="2343655"/>
                  <a:pt x="674823" y="2344696"/>
                </a:cubicBezTo>
                <a:cubicBezTo>
                  <a:pt x="675865" y="2344696"/>
                  <a:pt x="676906" y="2344696"/>
                  <a:pt x="677948" y="2344696"/>
                </a:cubicBezTo>
                <a:cubicBezTo>
                  <a:pt x="686281" y="2346780"/>
                  <a:pt x="694614" y="2340530"/>
                  <a:pt x="695656" y="2330113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B53D204-A564-403D-AF30-79D38B3675F8}"/>
              </a:ext>
            </a:extLst>
          </p:cNvPr>
          <p:cNvSpPr/>
          <p:nvPr/>
        </p:nvSpPr>
        <p:spPr>
          <a:xfrm>
            <a:off x="4980555" y="-793261"/>
            <a:ext cx="9049445" cy="1346074"/>
          </a:xfrm>
          <a:custGeom>
            <a:avLst/>
            <a:gdLst>
              <a:gd name="connsiteX0" fmla="*/ 294424 w 6705963"/>
              <a:gd name="connsiteY0" fmla="*/ 697230 h 997489"/>
              <a:gd name="connsiteX1" fmla="*/ 68094 w 6705963"/>
              <a:gd name="connsiteY1" fmla="*/ 590225 h 997489"/>
              <a:gd name="connsiteX2" fmla="*/ 35020 w 6705963"/>
              <a:gd name="connsiteY2" fmla="*/ 564285 h 997489"/>
              <a:gd name="connsiteX3" fmla="*/ 22050 w 6705963"/>
              <a:gd name="connsiteY3" fmla="*/ 551315 h 997489"/>
              <a:gd name="connsiteX4" fmla="*/ 16862 w 6705963"/>
              <a:gd name="connsiteY4" fmla="*/ 538993 h 997489"/>
              <a:gd name="connsiteX5" fmla="*/ 84955 w 6705963"/>
              <a:gd name="connsiteY5" fmla="*/ 549369 h 997489"/>
              <a:gd name="connsiteX6" fmla="*/ 12970 w 6705963"/>
              <a:gd name="connsiteY6" fmla="*/ 528617 h 997489"/>
              <a:gd name="connsiteX7" fmla="*/ 4540 w 6705963"/>
              <a:gd name="connsiteY7" fmla="*/ 507216 h 997489"/>
              <a:gd name="connsiteX8" fmla="*/ 18807 w 6705963"/>
              <a:gd name="connsiteY8" fmla="*/ 510458 h 997489"/>
              <a:gd name="connsiteX9" fmla="*/ 37614 w 6705963"/>
              <a:gd name="connsiteY9" fmla="*/ 513701 h 997489"/>
              <a:gd name="connsiteX10" fmla="*/ 97277 w 6705963"/>
              <a:gd name="connsiteY10" fmla="*/ 522780 h 997489"/>
              <a:gd name="connsiteX11" fmla="*/ 35020 w 6705963"/>
              <a:gd name="connsiteY11" fmla="*/ 509161 h 997489"/>
              <a:gd name="connsiteX12" fmla="*/ 23995 w 6705963"/>
              <a:gd name="connsiteY12" fmla="*/ 505919 h 997489"/>
              <a:gd name="connsiteX13" fmla="*/ 15564 w 6705963"/>
              <a:gd name="connsiteY13" fmla="*/ 502676 h 997489"/>
              <a:gd name="connsiteX14" fmla="*/ 7782 w 6705963"/>
              <a:gd name="connsiteY14" fmla="*/ 500082 h 997489"/>
              <a:gd name="connsiteX15" fmla="*/ 3891 w 6705963"/>
              <a:gd name="connsiteY15" fmla="*/ 498785 h 997489"/>
              <a:gd name="connsiteX16" fmla="*/ 1946 w 6705963"/>
              <a:gd name="connsiteY16" fmla="*/ 498137 h 997489"/>
              <a:gd name="connsiteX17" fmla="*/ 1297 w 6705963"/>
              <a:gd name="connsiteY17" fmla="*/ 498137 h 997489"/>
              <a:gd name="connsiteX18" fmla="*/ 649 w 6705963"/>
              <a:gd name="connsiteY18" fmla="*/ 330172 h 997489"/>
              <a:gd name="connsiteX19" fmla="*/ 0 w 6705963"/>
              <a:gd name="connsiteY19" fmla="*/ 269861 h 997489"/>
              <a:gd name="connsiteX20" fmla="*/ 649 w 6705963"/>
              <a:gd name="connsiteY20" fmla="*/ 457281 h 997489"/>
              <a:gd name="connsiteX21" fmla="*/ 649 w 6705963"/>
              <a:gd name="connsiteY21" fmla="*/ 496840 h 997489"/>
              <a:gd name="connsiteX22" fmla="*/ 649 w 6705963"/>
              <a:gd name="connsiteY22" fmla="*/ 496840 h 997489"/>
              <a:gd name="connsiteX23" fmla="*/ 1297 w 6705963"/>
              <a:gd name="connsiteY23" fmla="*/ 496840 h 997489"/>
              <a:gd name="connsiteX24" fmla="*/ 3243 w 6705963"/>
              <a:gd name="connsiteY24" fmla="*/ 496840 h 997489"/>
              <a:gd name="connsiteX25" fmla="*/ 6485 w 6705963"/>
              <a:gd name="connsiteY25" fmla="*/ 496840 h 997489"/>
              <a:gd name="connsiteX26" fmla="*/ 13619 w 6705963"/>
              <a:gd name="connsiteY26" fmla="*/ 497488 h 997489"/>
              <a:gd name="connsiteX27" fmla="*/ 27886 w 6705963"/>
              <a:gd name="connsiteY27" fmla="*/ 500082 h 997489"/>
              <a:gd name="connsiteX28" fmla="*/ 85603 w 6705963"/>
              <a:gd name="connsiteY28" fmla="*/ 513052 h 997489"/>
              <a:gd name="connsiteX29" fmla="*/ 197796 w 6705963"/>
              <a:gd name="connsiteY29" fmla="*/ 538344 h 997489"/>
              <a:gd name="connsiteX30" fmla="*/ 347602 w 6705963"/>
              <a:gd name="connsiteY30" fmla="*/ 445607 h 997489"/>
              <a:gd name="connsiteX31" fmla="*/ 249028 w 6705963"/>
              <a:gd name="connsiteY31" fmla="*/ 420964 h 997489"/>
              <a:gd name="connsiteX32" fmla="*/ 454606 w 6705963"/>
              <a:gd name="connsiteY32" fmla="*/ 452741 h 997489"/>
              <a:gd name="connsiteX33" fmla="*/ 234113 w 6705963"/>
              <a:gd name="connsiteY33" fmla="*/ 370380 h 997489"/>
              <a:gd name="connsiteX34" fmla="*/ 443581 w 6705963"/>
              <a:gd name="connsiteY34" fmla="*/ 393078 h 997489"/>
              <a:gd name="connsiteX35" fmla="*/ 284048 w 6705963"/>
              <a:gd name="connsiteY35" fmla="*/ 339252 h 997489"/>
              <a:gd name="connsiteX36" fmla="*/ 455255 w 6705963"/>
              <a:gd name="connsiteY36" fmla="*/ 365841 h 997489"/>
              <a:gd name="connsiteX37" fmla="*/ 395592 w 6705963"/>
              <a:gd name="connsiteY37" fmla="*/ 250406 h 997489"/>
              <a:gd name="connsiteX38" fmla="*/ 427369 w 6705963"/>
              <a:gd name="connsiteY38" fmla="*/ 90872 h 997489"/>
              <a:gd name="connsiteX39" fmla="*/ 674451 w 6705963"/>
              <a:gd name="connsiteY39" fmla="*/ 109030 h 997489"/>
              <a:gd name="connsiteX40" fmla="*/ 552531 w 6705963"/>
              <a:gd name="connsiteY40" fmla="*/ 42882 h 997489"/>
              <a:gd name="connsiteX41" fmla="*/ 864465 w 6705963"/>
              <a:gd name="connsiteY41" fmla="*/ 2026 h 997489"/>
              <a:gd name="connsiteX42" fmla="*/ 1654999 w 6705963"/>
              <a:gd name="connsiteY42" fmla="*/ 57798 h 997489"/>
              <a:gd name="connsiteX43" fmla="*/ 1697801 w 6705963"/>
              <a:gd name="connsiteY43" fmla="*/ 61689 h 997489"/>
              <a:gd name="connsiteX44" fmla="*/ 3059674 w 6705963"/>
              <a:gd name="connsiteY44" fmla="*/ 207604 h 997489"/>
              <a:gd name="connsiteX45" fmla="*/ 3463047 w 6705963"/>
              <a:gd name="connsiteY45" fmla="*/ 236787 h 997489"/>
              <a:gd name="connsiteX46" fmla="*/ 3822970 w 6705963"/>
              <a:gd name="connsiteY46" fmla="*/ 255594 h 997489"/>
              <a:gd name="connsiteX47" fmla="*/ 4275631 w 6705963"/>
              <a:gd name="connsiteY47" fmla="*/ 260133 h 997489"/>
              <a:gd name="connsiteX48" fmla="*/ 6614809 w 6705963"/>
              <a:gd name="connsiteY48" fmla="*/ 326930 h 997489"/>
              <a:gd name="connsiteX49" fmla="*/ 6695224 w 6705963"/>
              <a:gd name="connsiteY49" fmla="*/ 413830 h 997489"/>
              <a:gd name="connsiteX50" fmla="*/ 6389776 w 6705963"/>
              <a:gd name="connsiteY50" fmla="*/ 410588 h 997489"/>
              <a:gd name="connsiteX51" fmla="*/ 6014936 w 6705963"/>
              <a:gd name="connsiteY51" fmla="*/ 645997 h 997489"/>
              <a:gd name="connsiteX52" fmla="*/ 5748399 w 6705963"/>
              <a:gd name="connsiteY52" fmla="*/ 664804 h 997489"/>
              <a:gd name="connsiteX53" fmla="*/ 5625182 w 6705963"/>
              <a:gd name="connsiteY53" fmla="*/ 788670 h 997489"/>
              <a:gd name="connsiteX54" fmla="*/ 5461757 w 6705963"/>
              <a:gd name="connsiteY54" fmla="*/ 908644 h 997489"/>
              <a:gd name="connsiteX55" fmla="*/ 4941003 w 6705963"/>
              <a:gd name="connsiteY55" fmla="*/ 876218 h 997489"/>
              <a:gd name="connsiteX56" fmla="*/ 4604426 w 6705963"/>
              <a:gd name="connsiteY56" fmla="*/ 922911 h 997489"/>
              <a:gd name="connsiteX57" fmla="*/ 3086911 w 6705963"/>
              <a:gd name="connsiteY57" fmla="*/ 993599 h 997489"/>
              <a:gd name="connsiteX58" fmla="*/ 2966936 w 6705963"/>
              <a:gd name="connsiteY58" fmla="*/ 976089 h 997489"/>
              <a:gd name="connsiteX59" fmla="*/ 2948778 w 6705963"/>
              <a:gd name="connsiteY59" fmla="*/ 996841 h 997489"/>
              <a:gd name="connsiteX60" fmla="*/ 2904679 w 6705963"/>
              <a:gd name="connsiteY60" fmla="*/ 997490 h 997489"/>
              <a:gd name="connsiteX61" fmla="*/ 2643978 w 6705963"/>
              <a:gd name="connsiteY61" fmla="*/ 966362 h 997489"/>
              <a:gd name="connsiteX62" fmla="*/ 2631657 w 6705963"/>
              <a:gd name="connsiteY62" fmla="*/ 989059 h 997489"/>
              <a:gd name="connsiteX63" fmla="*/ 2134249 w 6705963"/>
              <a:gd name="connsiteY63" fmla="*/ 957931 h 997489"/>
              <a:gd name="connsiteX64" fmla="*/ 1876142 w 6705963"/>
              <a:gd name="connsiteY64" fmla="*/ 887892 h 997489"/>
              <a:gd name="connsiteX65" fmla="*/ 1865117 w 6705963"/>
              <a:gd name="connsiteY65" fmla="*/ 915129 h 997489"/>
              <a:gd name="connsiteX66" fmla="*/ 1562262 w 6705963"/>
              <a:gd name="connsiteY66" fmla="*/ 854169 h 997489"/>
              <a:gd name="connsiteX67" fmla="*/ 1544104 w 6705963"/>
              <a:gd name="connsiteY67" fmla="*/ 895674 h 997489"/>
              <a:gd name="connsiteX68" fmla="*/ 294424 w 6705963"/>
              <a:gd name="connsiteY68" fmla="*/ 697230 h 997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705963" h="997489">
                <a:moveTo>
                  <a:pt x="294424" y="697230"/>
                </a:moveTo>
                <a:cubicBezTo>
                  <a:pt x="243191" y="689447"/>
                  <a:pt x="156940" y="632378"/>
                  <a:pt x="68094" y="590225"/>
                </a:cubicBezTo>
                <a:cubicBezTo>
                  <a:pt x="56421" y="581795"/>
                  <a:pt x="45396" y="572715"/>
                  <a:pt x="35020" y="564285"/>
                </a:cubicBezTo>
                <a:cubicBezTo>
                  <a:pt x="30480" y="559745"/>
                  <a:pt x="22698" y="555206"/>
                  <a:pt x="22050" y="551315"/>
                </a:cubicBezTo>
                <a:cubicBezTo>
                  <a:pt x="20104" y="547424"/>
                  <a:pt x="18807" y="542884"/>
                  <a:pt x="16862" y="538993"/>
                </a:cubicBezTo>
                <a:lnTo>
                  <a:pt x="84955" y="549369"/>
                </a:lnTo>
                <a:cubicBezTo>
                  <a:pt x="55772" y="544830"/>
                  <a:pt x="17510" y="535102"/>
                  <a:pt x="12970" y="528617"/>
                </a:cubicBezTo>
                <a:cubicBezTo>
                  <a:pt x="9728" y="520835"/>
                  <a:pt x="7134" y="513701"/>
                  <a:pt x="4540" y="507216"/>
                </a:cubicBezTo>
                <a:lnTo>
                  <a:pt x="18807" y="510458"/>
                </a:lnTo>
                <a:lnTo>
                  <a:pt x="37614" y="513701"/>
                </a:lnTo>
                <a:lnTo>
                  <a:pt x="97277" y="522780"/>
                </a:lnTo>
                <a:cubicBezTo>
                  <a:pt x="81064" y="520186"/>
                  <a:pt x="58366" y="514998"/>
                  <a:pt x="35020" y="509161"/>
                </a:cubicBezTo>
                <a:cubicBezTo>
                  <a:pt x="27886" y="507216"/>
                  <a:pt x="27238" y="506567"/>
                  <a:pt x="23995" y="505919"/>
                </a:cubicBezTo>
                <a:cubicBezTo>
                  <a:pt x="21401" y="504622"/>
                  <a:pt x="18159" y="503973"/>
                  <a:pt x="15564" y="502676"/>
                </a:cubicBezTo>
                <a:cubicBezTo>
                  <a:pt x="12970" y="501379"/>
                  <a:pt x="10376" y="500731"/>
                  <a:pt x="7782" y="500082"/>
                </a:cubicBezTo>
                <a:lnTo>
                  <a:pt x="3891" y="498785"/>
                </a:lnTo>
                <a:lnTo>
                  <a:pt x="1946" y="498137"/>
                </a:lnTo>
                <a:lnTo>
                  <a:pt x="1297" y="498137"/>
                </a:lnTo>
                <a:cubicBezTo>
                  <a:pt x="1297" y="441716"/>
                  <a:pt x="649" y="385944"/>
                  <a:pt x="649" y="330172"/>
                </a:cubicBezTo>
                <a:cubicBezTo>
                  <a:pt x="649" y="309420"/>
                  <a:pt x="649" y="288668"/>
                  <a:pt x="0" y="269861"/>
                </a:cubicBezTo>
                <a:cubicBezTo>
                  <a:pt x="0" y="332118"/>
                  <a:pt x="649" y="395024"/>
                  <a:pt x="649" y="457281"/>
                </a:cubicBezTo>
                <a:lnTo>
                  <a:pt x="649" y="496840"/>
                </a:lnTo>
                <a:lnTo>
                  <a:pt x="649" y="496840"/>
                </a:lnTo>
                <a:lnTo>
                  <a:pt x="1297" y="496840"/>
                </a:lnTo>
                <a:lnTo>
                  <a:pt x="3243" y="496840"/>
                </a:lnTo>
                <a:lnTo>
                  <a:pt x="6485" y="496840"/>
                </a:lnTo>
                <a:lnTo>
                  <a:pt x="13619" y="497488"/>
                </a:lnTo>
                <a:cubicBezTo>
                  <a:pt x="18159" y="498137"/>
                  <a:pt x="23347" y="499434"/>
                  <a:pt x="27886" y="500082"/>
                </a:cubicBezTo>
                <a:cubicBezTo>
                  <a:pt x="44099" y="503325"/>
                  <a:pt x="66797" y="507864"/>
                  <a:pt x="85603" y="513052"/>
                </a:cubicBezTo>
                <a:cubicBezTo>
                  <a:pt x="125811" y="522780"/>
                  <a:pt x="164722" y="533156"/>
                  <a:pt x="197796" y="538344"/>
                </a:cubicBezTo>
                <a:cubicBezTo>
                  <a:pt x="13619" y="461820"/>
                  <a:pt x="133593" y="431989"/>
                  <a:pt x="347602" y="445607"/>
                </a:cubicBezTo>
                <a:cubicBezTo>
                  <a:pt x="313231" y="440419"/>
                  <a:pt x="245137" y="430043"/>
                  <a:pt x="249028" y="420964"/>
                </a:cubicBezTo>
                <a:cubicBezTo>
                  <a:pt x="268484" y="375568"/>
                  <a:pt x="416344" y="456632"/>
                  <a:pt x="454606" y="452741"/>
                </a:cubicBezTo>
                <a:cubicBezTo>
                  <a:pt x="470170" y="416424"/>
                  <a:pt x="252919" y="411885"/>
                  <a:pt x="234113" y="370380"/>
                </a:cubicBezTo>
                <a:cubicBezTo>
                  <a:pt x="302206" y="380756"/>
                  <a:pt x="378730" y="373623"/>
                  <a:pt x="443581" y="393078"/>
                </a:cubicBezTo>
                <a:cubicBezTo>
                  <a:pt x="497408" y="352870"/>
                  <a:pt x="272374" y="366489"/>
                  <a:pt x="284048" y="339252"/>
                </a:cubicBezTo>
                <a:cubicBezTo>
                  <a:pt x="352790" y="349628"/>
                  <a:pt x="387161" y="354816"/>
                  <a:pt x="455255" y="365841"/>
                </a:cubicBezTo>
                <a:cubicBezTo>
                  <a:pt x="364463" y="323039"/>
                  <a:pt x="452012" y="288019"/>
                  <a:pt x="395592" y="250406"/>
                </a:cubicBezTo>
                <a:cubicBezTo>
                  <a:pt x="320364" y="171287"/>
                  <a:pt x="202984" y="104491"/>
                  <a:pt x="427369" y="90872"/>
                </a:cubicBezTo>
                <a:cubicBezTo>
                  <a:pt x="469522" y="77902"/>
                  <a:pt x="571986" y="93466"/>
                  <a:pt x="674451" y="109030"/>
                </a:cubicBezTo>
                <a:cubicBezTo>
                  <a:pt x="638783" y="87629"/>
                  <a:pt x="597279" y="65580"/>
                  <a:pt x="552531" y="42882"/>
                </a:cubicBezTo>
                <a:cubicBezTo>
                  <a:pt x="656942" y="28615"/>
                  <a:pt x="762000" y="13051"/>
                  <a:pt x="864465" y="2026"/>
                </a:cubicBezTo>
                <a:cubicBezTo>
                  <a:pt x="1086255" y="-8350"/>
                  <a:pt x="1398838" y="22778"/>
                  <a:pt x="1654999" y="57798"/>
                </a:cubicBezTo>
                <a:lnTo>
                  <a:pt x="1697801" y="61689"/>
                </a:lnTo>
                <a:cubicBezTo>
                  <a:pt x="1931913" y="99951"/>
                  <a:pt x="2507791" y="163505"/>
                  <a:pt x="3059674" y="207604"/>
                </a:cubicBezTo>
                <a:cubicBezTo>
                  <a:pt x="3197806" y="217980"/>
                  <a:pt x="3333993" y="227708"/>
                  <a:pt x="3463047" y="236787"/>
                </a:cubicBezTo>
                <a:cubicBezTo>
                  <a:pt x="3592101" y="243272"/>
                  <a:pt x="3714021" y="249757"/>
                  <a:pt x="3822970" y="255594"/>
                </a:cubicBezTo>
                <a:cubicBezTo>
                  <a:pt x="4040870" y="266618"/>
                  <a:pt x="4206889" y="266618"/>
                  <a:pt x="4275631" y="260133"/>
                </a:cubicBezTo>
                <a:cubicBezTo>
                  <a:pt x="5072651" y="314608"/>
                  <a:pt x="5835299" y="310717"/>
                  <a:pt x="6614809" y="326930"/>
                </a:cubicBezTo>
                <a:cubicBezTo>
                  <a:pt x="6556443" y="354816"/>
                  <a:pt x="6752942" y="385296"/>
                  <a:pt x="6695224" y="413830"/>
                </a:cubicBezTo>
                <a:cubicBezTo>
                  <a:pt x="6658259" y="431340"/>
                  <a:pt x="6495483" y="397618"/>
                  <a:pt x="6389776" y="410588"/>
                </a:cubicBezTo>
                <a:cubicBezTo>
                  <a:pt x="6120644" y="467008"/>
                  <a:pt x="6039580" y="559097"/>
                  <a:pt x="6014936" y="645997"/>
                </a:cubicBezTo>
                <a:cubicBezTo>
                  <a:pt x="6006506" y="674532"/>
                  <a:pt x="5851512" y="668695"/>
                  <a:pt x="5748399" y="664804"/>
                </a:cubicBezTo>
                <a:cubicBezTo>
                  <a:pt x="5785363" y="716036"/>
                  <a:pt x="5708840" y="753650"/>
                  <a:pt x="5625182" y="788670"/>
                </a:cubicBezTo>
                <a:cubicBezTo>
                  <a:pt x="5541524" y="823041"/>
                  <a:pt x="5451381" y="857412"/>
                  <a:pt x="5461757" y="908644"/>
                </a:cubicBezTo>
                <a:cubicBezTo>
                  <a:pt x="5305466" y="899565"/>
                  <a:pt x="5101185" y="874921"/>
                  <a:pt x="4941003" y="876218"/>
                </a:cubicBezTo>
                <a:cubicBezTo>
                  <a:pt x="4832053" y="882704"/>
                  <a:pt x="4718563" y="902807"/>
                  <a:pt x="4604426" y="922911"/>
                </a:cubicBezTo>
                <a:cubicBezTo>
                  <a:pt x="4070053" y="954688"/>
                  <a:pt x="3573942" y="983871"/>
                  <a:pt x="3086911" y="993599"/>
                </a:cubicBezTo>
                <a:cubicBezTo>
                  <a:pt x="3050594" y="987114"/>
                  <a:pt x="3011684" y="980629"/>
                  <a:pt x="2966936" y="976089"/>
                </a:cubicBezTo>
                <a:cubicBezTo>
                  <a:pt x="2964342" y="981926"/>
                  <a:pt x="2960451" y="991653"/>
                  <a:pt x="2948778" y="996841"/>
                </a:cubicBezTo>
                <a:cubicBezTo>
                  <a:pt x="2934511" y="996841"/>
                  <a:pt x="2919595" y="997490"/>
                  <a:pt x="2904679" y="997490"/>
                </a:cubicBezTo>
                <a:cubicBezTo>
                  <a:pt x="2806754" y="985168"/>
                  <a:pt x="2713369" y="965064"/>
                  <a:pt x="2643978" y="966362"/>
                </a:cubicBezTo>
                <a:cubicBezTo>
                  <a:pt x="2627117" y="968307"/>
                  <a:pt x="2628414" y="978035"/>
                  <a:pt x="2631657" y="989059"/>
                </a:cubicBezTo>
                <a:cubicBezTo>
                  <a:pt x="2466286" y="981926"/>
                  <a:pt x="2300267" y="972198"/>
                  <a:pt x="2134249" y="957931"/>
                </a:cubicBezTo>
                <a:cubicBezTo>
                  <a:pt x="2046051" y="933936"/>
                  <a:pt x="1959151" y="910590"/>
                  <a:pt x="1876142" y="887892"/>
                </a:cubicBezTo>
                <a:lnTo>
                  <a:pt x="1865117" y="915129"/>
                </a:lnTo>
                <a:cubicBezTo>
                  <a:pt x="1754221" y="919020"/>
                  <a:pt x="1673158" y="850278"/>
                  <a:pt x="1562262" y="854169"/>
                </a:cubicBezTo>
                <a:cubicBezTo>
                  <a:pt x="1526594" y="858060"/>
                  <a:pt x="1546698" y="878164"/>
                  <a:pt x="1544104" y="895674"/>
                </a:cubicBezTo>
                <a:cubicBezTo>
                  <a:pt x="1126463" y="843793"/>
                  <a:pt x="708174" y="775051"/>
                  <a:pt x="294424" y="697230"/>
                </a:cubicBezTo>
                <a:close/>
              </a:path>
            </a:pathLst>
          </a:custGeom>
          <a:solidFill>
            <a:srgbClr val="F3E9E3"/>
          </a:solidFill>
          <a:ln w="64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7AB1D2C-920F-4D51-8A65-6772E0A79215}"/>
              </a:ext>
            </a:extLst>
          </p:cNvPr>
          <p:cNvSpPr/>
          <p:nvPr/>
        </p:nvSpPr>
        <p:spPr>
          <a:xfrm>
            <a:off x="-778041" y="3648531"/>
            <a:ext cx="8087344" cy="1944633"/>
          </a:xfrm>
          <a:custGeom>
            <a:avLst/>
            <a:gdLst>
              <a:gd name="connsiteX0" fmla="*/ 3984575 w 5993012"/>
              <a:gd name="connsiteY0" fmla="*/ 1199490 h 1441043"/>
              <a:gd name="connsiteX1" fmla="*/ 4109089 w 5993012"/>
              <a:gd name="connsiteY1" fmla="*/ 1206624 h 1441043"/>
              <a:gd name="connsiteX2" fmla="*/ 1966410 w 5993012"/>
              <a:gd name="connsiteY2" fmla="*/ 1328544 h 1441043"/>
              <a:gd name="connsiteX3" fmla="*/ 1799094 w 5993012"/>
              <a:gd name="connsiteY3" fmla="*/ 1395341 h 1441043"/>
              <a:gd name="connsiteX4" fmla="*/ 703760 w 5993012"/>
              <a:gd name="connsiteY4" fmla="*/ 1431009 h 1441043"/>
              <a:gd name="connsiteX5" fmla="*/ 399608 w 5993012"/>
              <a:gd name="connsiteY5" fmla="*/ 1254614 h 1441043"/>
              <a:gd name="connsiteX6" fmla="*/ 350970 w 5993012"/>
              <a:gd name="connsiteY6" fmla="*/ 1129451 h 1441043"/>
              <a:gd name="connsiteX7" fmla="*/ 644097 w 5993012"/>
              <a:gd name="connsiteY7" fmla="*/ 1035417 h 1441043"/>
              <a:gd name="connsiteX8" fmla="*/ 558493 w 5993012"/>
              <a:gd name="connsiteY8" fmla="*/ 1023744 h 1441043"/>
              <a:gd name="connsiteX9" fmla="*/ 378856 w 5993012"/>
              <a:gd name="connsiteY9" fmla="*/ 841513 h 1441043"/>
              <a:gd name="connsiteX10" fmla="*/ 28011 w 5993012"/>
              <a:gd name="connsiteY10" fmla="*/ 702083 h 1441043"/>
              <a:gd name="connsiteX11" fmla="*/ 439816 w 5993012"/>
              <a:gd name="connsiteY11" fmla="*/ 344753 h 1441043"/>
              <a:gd name="connsiteX12" fmla="*/ 433331 w 5993012"/>
              <a:gd name="connsiteY12" fmla="*/ 217645 h 1441043"/>
              <a:gd name="connsiteX13" fmla="*/ 649285 w 5993012"/>
              <a:gd name="connsiteY13" fmla="*/ 191705 h 1441043"/>
              <a:gd name="connsiteX14" fmla="*/ 1037094 w 5993012"/>
              <a:gd name="connsiteY14" fmla="*/ 144364 h 1441043"/>
              <a:gd name="connsiteX15" fmla="*/ 1210895 w 5993012"/>
              <a:gd name="connsiteY15" fmla="*/ 154092 h 1441043"/>
              <a:gd name="connsiteX16" fmla="*/ 1254994 w 5993012"/>
              <a:gd name="connsiteY16" fmla="*/ 184571 h 1441043"/>
              <a:gd name="connsiteX17" fmla="*/ 1253697 w 5993012"/>
              <a:gd name="connsiteY17" fmla="*/ 152794 h 1441043"/>
              <a:gd name="connsiteX18" fmla="*/ 1427497 w 5993012"/>
              <a:gd name="connsiteY18" fmla="*/ 163819 h 1441043"/>
              <a:gd name="connsiteX19" fmla="*/ 1426849 w 5993012"/>
              <a:gd name="connsiteY19" fmla="*/ 132042 h 1441043"/>
              <a:gd name="connsiteX20" fmla="*/ 1686902 w 5993012"/>
              <a:gd name="connsiteY20" fmla="*/ 141121 h 1441043"/>
              <a:gd name="connsiteX21" fmla="*/ 1686253 w 5993012"/>
              <a:gd name="connsiteY21" fmla="*/ 109344 h 1441043"/>
              <a:gd name="connsiteX22" fmla="*/ 1772505 w 5993012"/>
              <a:gd name="connsiteY22" fmla="*/ 91834 h 1441043"/>
              <a:gd name="connsiteX23" fmla="*/ 1771857 w 5993012"/>
              <a:gd name="connsiteY23" fmla="*/ 60057 h 1441043"/>
              <a:gd name="connsiteX24" fmla="*/ 1902207 w 5993012"/>
              <a:gd name="connsiteY24" fmla="*/ 41899 h 1441043"/>
              <a:gd name="connsiteX25" fmla="*/ 1902856 w 5993012"/>
              <a:gd name="connsiteY25" fmla="*/ 73676 h 1441043"/>
              <a:gd name="connsiteX26" fmla="*/ 2337358 w 5993012"/>
              <a:gd name="connsiteY26" fmla="*/ 36711 h 1441043"/>
              <a:gd name="connsiteX27" fmla="*/ 3518296 w 5993012"/>
              <a:gd name="connsiteY27" fmla="*/ 49681 h 1441043"/>
              <a:gd name="connsiteX28" fmla="*/ 3559801 w 5993012"/>
              <a:gd name="connsiteY28" fmla="*/ 114532 h 1441043"/>
              <a:gd name="connsiteX29" fmla="*/ 3691448 w 5993012"/>
              <a:gd name="connsiteY29" fmla="*/ 119072 h 1441043"/>
              <a:gd name="connsiteX30" fmla="*/ 3821150 w 5993012"/>
              <a:gd name="connsiteY30" fmla="*/ 172250 h 1441043"/>
              <a:gd name="connsiteX31" fmla="*/ 4880817 w 5993012"/>
              <a:gd name="connsiteY31" fmla="*/ 288982 h 1441043"/>
              <a:gd name="connsiteX32" fmla="*/ 5993013 w 5993012"/>
              <a:gd name="connsiteY32" fmla="*/ 525039 h 1441043"/>
              <a:gd name="connsiteX33" fmla="*/ 5719341 w 5993012"/>
              <a:gd name="connsiteY33" fmla="*/ 474456 h 1441043"/>
              <a:gd name="connsiteX34" fmla="*/ 5462531 w 5993012"/>
              <a:gd name="connsiteY34" fmla="*/ 421278 h 1441043"/>
              <a:gd name="connsiteX35" fmla="*/ 5408056 w 5993012"/>
              <a:gd name="connsiteY35" fmla="*/ 458892 h 1441043"/>
              <a:gd name="connsiteX36" fmla="*/ 4688858 w 5993012"/>
              <a:gd name="connsiteY36" fmla="*/ 408307 h 1441043"/>
              <a:gd name="connsiteX37" fmla="*/ 4463825 w 5993012"/>
              <a:gd name="connsiteY37" fmla="*/ 451758 h 1441043"/>
              <a:gd name="connsiteX38" fmla="*/ 4594823 w 5993012"/>
              <a:gd name="connsiteY38" fmla="*/ 462782 h 1441043"/>
              <a:gd name="connsiteX39" fmla="*/ 4590284 w 5993012"/>
              <a:gd name="connsiteY39" fmla="*/ 510124 h 1441043"/>
              <a:gd name="connsiteX40" fmla="*/ 4022837 w 5993012"/>
              <a:gd name="connsiteY40" fmla="*/ 516609 h 1441043"/>
              <a:gd name="connsiteX41" fmla="*/ 4020243 w 5993012"/>
              <a:gd name="connsiteY41" fmla="*/ 563950 h 1441043"/>
              <a:gd name="connsiteX42" fmla="*/ 3933991 w 5993012"/>
              <a:gd name="connsiteY42" fmla="*/ 559411 h 1441043"/>
              <a:gd name="connsiteX43" fmla="*/ 4528676 w 5993012"/>
              <a:gd name="connsiteY43" fmla="*/ 711811 h 1441043"/>
              <a:gd name="connsiteX44" fmla="*/ 4522839 w 5993012"/>
              <a:gd name="connsiteY44" fmla="*/ 775365 h 1441043"/>
              <a:gd name="connsiteX45" fmla="*/ 4437235 w 5993012"/>
              <a:gd name="connsiteY45" fmla="*/ 768231 h 1441043"/>
              <a:gd name="connsiteX46" fmla="*/ 4434642 w 5993012"/>
              <a:gd name="connsiteY46" fmla="*/ 800008 h 1441043"/>
              <a:gd name="connsiteX47" fmla="*/ 5155137 w 5993012"/>
              <a:gd name="connsiteY47" fmla="*/ 883017 h 1441043"/>
              <a:gd name="connsiteX48" fmla="*/ 4985876 w 5993012"/>
              <a:gd name="connsiteY48" fmla="*/ 858374 h 1441043"/>
              <a:gd name="connsiteX49" fmla="*/ 4939831 w 5993012"/>
              <a:gd name="connsiteY49" fmla="*/ 884314 h 1441043"/>
              <a:gd name="connsiteX50" fmla="*/ 5479392 w 5993012"/>
              <a:gd name="connsiteY50" fmla="*/ 992616 h 1441043"/>
              <a:gd name="connsiteX51" fmla="*/ 5340611 w 5993012"/>
              <a:gd name="connsiteY51" fmla="*/ 1045145 h 1441043"/>
              <a:gd name="connsiteX52" fmla="*/ 5011167 w 5993012"/>
              <a:gd name="connsiteY52" fmla="*/ 990670 h 1441043"/>
              <a:gd name="connsiteX53" fmla="*/ 5006628 w 5993012"/>
              <a:gd name="connsiteY53" fmla="*/ 1022447 h 1441043"/>
              <a:gd name="connsiteX54" fmla="*/ 5293918 w 5993012"/>
              <a:gd name="connsiteY54" fmla="*/ 1068492 h 1441043"/>
              <a:gd name="connsiteX55" fmla="*/ 5241389 w 5993012"/>
              <a:gd name="connsiteY55" fmla="*/ 1124263 h 1441043"/>
              <a:gd name="connsiteX56" fmla="*/ 5358121 w 5993012"/>
              <a:gd name="connsiteY56" fmla="*/ 1163174 h 1441043"/>
              <a:gd name="connsiteX57" fmla="*/ 4953450 w 5993012"/>
              <a:gd name="connsiteY57" fmla="*/ 1095729 h 1441043"/>
              <a:gd name="connsiteX58" fmla="*/ 4863307 w 5993012"/>
              <a:gd name="connsiteY58" fmla="*/ 1148258 h 1441043"/>
              <a:gd name="connsiteX59" fmla="*/ 4583150 w 5993012"/>
              <a:gd name="connsiteY59" fmla="*/ 1137234 h 1441043"/>
              <a:gd name="connsiteX60" fmla="*/ 4358117 w 5993012"/>
              <a:gd name="connsiteY60" fmla="*/ 1209218 h 1441043"/>
              <a:gd name="connsiteX61" fmla="*/ 3984575 w 5993012"/>
              <a:gd name="connsiteY61" fmla="*/ 1199490 h 1441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993012" h="1441043">
                <a:moveTo>
                  <a:pt x="3984575" y="1199490"/>
                </a:moveTo>
                <a:cubicBezTo>
                  <a:pt x="4026728" y="1201436"/>
                  <a:pt x="4067584" y="1204030"/>
                  <a:pt x="4109089" y="1206624"/>
                </a:cubicBezTo>
                <a:cubicBezTo>
                  <a:pt x="3399618" y="1240995"/>
                  <a:pt x="2640213" y="1207273"/>
                  <a:pt x="1966410" y="1328544"/>
                </a:cubicBezTo>
                <a:cubicBezTo>
                  <a:pt x="1924257" y="1345405"/>
                  <a:pt x="1840599" y="1378480"/>
                  <a:pt x="1799094" y="1395341"/>
                </a:cubicBezTo>
                <a:cubicBezTo>
                  <a:pt x="1463814" y="1449167"/>
                  <a:pt x="1042282" y="1447222"/>
                  <a:pt x="703760" y="1431009"/>
                </a:cubicBezTo>
                <a:cubicBezTo>
                  <a:pt x="534498" y="1422578"/>
                  <a:pt x="399608" y="1254614"/>
                  <a:pt x="399608" y="1254614"/>
                </a:cubicBezTo>
                <a:cubicBezTo>
                  <a:pt x="355509" y="1224783"/>
                  <a:pt x="310114" y="1163822"/>
                  <a:pt x="350970" y="1129451"/>
                </a:cubicBezTo>
                <a:cubicBezTo>
                  <a:pt x="434628" y="1109348"/>
                  <a:pt x="646691" y="1098971"/>
                  <a:pt x="644097" y="1035417"/>
                </a:cubicBezTo>
                <a:cubicBezTo>
                  <a:pt x="643448" y="1019853"/>
                  <a:pt x="601295" y="1021150"/>
                  <a:pt x="558493" y="1023744"/>
                </a:cubicBezTo>
                <a:cubicBezTo>
                  <a:pt x="555899" y="960190"/>
                  <a:pt x="421657" y="839567"/>
                  <a:pt x="378856" y="841513"/>
                </a:cubicBezTo>
                <a:cubicBezTo>
                  <a:pt x="334757" y="811681"/>
                  <a:pt x="73407" y="730617"/>
                  <a:pt x="28011" y="702083"/>
                </a:cubicBezTo>
                <a:cubicBezTo>
                  <a:pt x="-104933" y="662524"/>
                  <a:pt x="269257" y="400526"/>
                  <a:pt x="439816" y="344753"/>
                </a:cubicBezTo>
                <a:cubicBezTo>
                  <a:pt x="524771" y="309085"/>
                  <a:pt x="435925" y="265635"/>
                  <a:pt x="433331" y="217645"/>
                </a:cubicBezTo>
                <a:cubicBezTo>
                  <a:pt x="520880" y="229319"/>
                  <a:pt x="561736" y="179383"/>
                  <a:pt x="649285" y="191705"/>
                </a:cubicBezTo>
                <a:cubicBezTo>
                  <a:pt x="648636" y="175492"/>
                  <a:pt x="907392" y="148903"/>
                  <a:pt x="1037094" y="144364"/>
                </a:cubicBezTo>
                <a:cubicBezTo>
                  <a:pt x="1037094" y="144364"/>
                  <a:pt x="1081193" y="158631"/>
                  <a:pt x="1210895" y="154092"/>
                </a:cubicBezTo>
                <a:cubicBezTo>
                  <a:pt x="1254345" y="152794"/>
                  <a:pt x="1254994" y="168358"/>
                  <a:pt x="1254994" y="184571"/>
                </a:cubicBezTo>
                <a:cubicBezTo>
                  <a:pt x="1254345" y="169007"/>
                  <a:pt x="1254345" y="169007"/>
                  <a:pt x="1253697" y="152794"/>
                </a:cubicBezTo>
                <a:cubicBezTo>
                  <a:pt x="1297795" y="183275"/>
                  <a:pt x="1383399" y="148903"/>
                  <a:pt x="1427497" y="163819"/>
                </a:cubicBezTo>
                <a:cubicBezTo>
                  <a:pt x="1426849" y="147606"/>
                  <a:pt x="1426849" y="147606"/>
                  <a:pt x="1426849" y="132042"/>
                </a:cubicBezTo>
                <a:cubicBezTo>
                  <a:pt x="1514398" y="161225"/>
                  <a:pt x="1600001" y="127502"/>
                  <a:pt x="1686902" y="141121"/>
                </a:cubicBezTo>
                <a:cubicBezTo>
                  <a:pt x="1686253" y="125557"/>
                  <a:pt x="1686253" y="125557"/>
                  <a:pt x="1686253" y="109344"/>
                </a:cubicBezTo>
                <a:cubicBezTo>
                  <a:pt x="1729703" y="108696"/>
                  <a:pt x="1773154" y="107399"/>
                  <a:pt x="1772505" y="91834"/>
                </a:cubicBezTo>
                <a:cubicBezTo>
                  <a:pt x="1772505" y="75621"/>
                  <a:pt x="1772505" y="75621"/>
                  <a:pt x="1771857" y="60057"/>
                </a:cubicBezTo>
                <a:cubicBezTo>
                  <a:pt x="1815307" y="43196"/>
                  <a:pt x="1902207" y="73676"/>
                  <a:pt x="1902207" y="41899"/>
                </a:cubicBezTo>
                <a:cubicBezTo>
                  <a:pt x="1902207" y="57463"/>
                  <a:pt x="1902207" y="57463"/>
                  <a:pt x="1902856" y="73676"/>
                </a:cubicBezTo>
                <a:cubicBezTo>
                  <a:pt x="2076657" y="71082"/>
                  <a:pt x="2207007" y="53572"/>
                  <a:pt x="2337358" y="36711"/>
                </a:cubicBezTo>
                <a:cubicBezTo>
                  <a:pt x="2684960" y="-29437"/>
                  <a:pt x="3123353" y="5582"/>
                  <a:pt x="3518296" y="49681"/>
                </a:cubicBezTo>
                <a:cubicBezTo>
                  <a:pt x="3562395" y="50978"/>
                  <a:pt x="3605196" y="84052"/>
                  <a:pt x="3559801" y="114532"/>
                </a:cubicBezTo>
                <a:cubicBezTo>
                  <a:pt x="3603899" y="115829"/>
                  <a:pt x="3647998" y="117775"/>
                  <a:pt x="3691448" y="119072"/>
                </a:cubicBezTo>
                <a:cubicBezTo>
                  <a:pt x="3778997" y="122314"/>
                  <a:pt x="3733601" y="168358"/>
                  <a:pt x="3821150" y="172250"/>
                </a:cubicBezTo>
                <a:cubicBezTo>
                  <a:pt x="4170698" y="227373"/>
                  <a:pt x="4522191" y="251368"/>
                  <a:pt x="4880817" y="288982"/>
                </a:cubicBezTo>
                <a:cubicBezTo>
                  <a:pt x="5240092" y="328541"/>
                  <a:pt x="5603258" y="372639"/>
                  <a:pt x="5993013" y="525039"/>
                </a:cubicBezTo>
                <a:cubicBezTo>
                  <a:pt x="5892494" y="501693"/>
                  <a:pt x="5802350" y="485480"/>
                  <a:pt x="5719341" y="474456"/>
                </a:cubicBezTo>
                <a:cubicBezTo>
                  <a:pt x="5633738" y="459540"/>
                  <a:pt x="5553323" y="447867"/>
                  <a:pt x="5462531" y="421278"/>
                </a:cubicBezTo>
                <a:cubicBezTo>
                  <a:pt x="5459288" y="436842"/>
                  <a:pt x="5452803" y="467322"/>
                  <a:pt x="5408056" y="458892"/>
                </a:cubicBezTo>
                <a:cubicBezTo>
                  <a:pt x="5133736" y="423223"/>
                  <a:pt x="4826991" y="357075"/>
                  <a:pt x="4688858" y="408307"/>
                </a:cubicBezTo>
                <a:cubicBezTo>
                  <a:pt x="4643462" y="419981"/>
                  <a:pt x="4594823" y="461485"/>
                  <a:pt x="4463825" y="451758"/>
                </a:cubicBezTo>
                <a:cubicBezTo>
                  <a:pt x="4507275" y="455649"/>
                  <a:pt x="4551374" y="458243"/>
                  <a:pt x="4594823" y="462782"/>
                </a:cubicBezTo>
                <a:cubicBezTo>
                  <a:pt x="4593527" y="478347"/>
                  <a:pt x="4590284" y="510124"/>
                  <a:pt x="4590284" y="510124"/>
                </a:cubicBezTo>
                <a:cubicBezTo>
                  <a:pt x="4414538" y="509475"/>
                  <a:pt x="4196638" y="510124"/>
                  <a:pt x="4022837" y="516609"/>
                </a:cubicBezTo>
                <a:cubicBezTo>
                  <a:pt x="4022837" y="516609"/>
                  <a:pt x="4020891" y="548386"/>
                  <a:pt x="4020243" y="563950"/>
                </a:cubicBezTo>
                <a:lnTo>
                  <a:pt x="3933991" y="559411"/>
                </a:lnTo>
                <a:cubicBezTo>
                  <a:pt x="3842551" y="665766"/>
                  <a:pt x="4315316" y="674197"/>
                  <a:pt x="4528676" y="711811"/>
                </a:cubicBezTo>
                <a:cubicBezTo>
                  <a:pt x="4527379" y="727375"/>
                  <a:pt x="4524136" y="759152"/>
                  <a:pt x="4522839" y="775365"/>
                </a:cubicBezTo>
                <a:lnTo>
                  <a:pt x="4437235" y="768231"/>
                </a:lnTo>
                <a:lnTo>
                  <a:pt x="4434642" y="800008"/>
                </a:lnTo>
                <a:cubicBezTo>
                  <a:pt x="4690155" y="822058"/>
                  <a:pt x="4902218" y="844107"/>
                  <a:pt x="5155137" y="883017"/>
                </a:cubicBezTo>
                <a:cubicBezTo>
                  <a:pt x="5112984" y="877181"/>
                  <a:pt x="5028677" y="864859"/>
                  <a:pt x="4985876" y="858374"/>
                </a:cubicBezTo>
                <a:cubicBezTo>
                  <a:pt x="4983930" y="873938"/>
                  <a:pt x="4981336" y="889502"/>
                  <a:pt x="4939831" y="884314"/>
                </a:cubicBezTo>
                <a:cubicBezTo>
                  <a:pt x="5107796" y="907012"/>
                  <a:pt x="5321804" y="923873"/>
                  <a:pt x="5479392" y="992616"/>
                </a:cubicBezTo>
                <a:cubicBezTo>
                  <a:pt x="5517006" y="1016611"/>
                  <a:pt x="5465125" y="1054873"/>
                  <a:pt x="5340611" y="1045145"/>
                </a:cubicBezTo>
                <a:cubicBezTo>
                  <a:pt x="5218042" y="1022447"/>
                  <a:pt x="5135682" y="1008180"/>
                  <a:pt x="5011167" y="990670"/>
                </a:cubicBezTo>
                <a:lnTo>
                  <a:pt x="5006628" y="1022447"/>
                </a:lnTo>
                <a:cubicBezTo>
                  <a:pt x="5089637" y="1032824"/>
                  <a:pt x="5215448" y="1038660"/>
                  <a:pt x="5293918" y="1068492"/>
                </a:cubicBezTo>
                <a:cubicBezTo>
                  <a:pt x="5331532" y="1091190"/>
                  <a:pt x="5203775" y="1101566"/>
                  <a:pt x="5241389" y="1124263"/>
                </a:cubicBezTo>
                <a:cubicBezTo>
                  <a:pt x="5282245" y="1130749"/>
                  <a:pt x="5322453" y="1138531"/>
                  <a:pt x="5358121" y="1163174"/>
                </a:cubicBezTo>
                <a:cubicBezTo>
                  <a:pt x="5240092" y="1137882"/>
                  <a:pt x="5079261" y="1097026"/>
                  <a:pt x="4953450" y="1095729"/>
                </a:cubicBezTo>
                <a:cubicBezTo>
                  <a:pt x="4910648" y="1104808"/>
                  <a:pt x="4867198" y="1117130"/>
                  <a:pt x="4863307" y="1148258"/>
                </a:cubicBezTo>
                <a:cubicBezTo>
                  <a:pt x="4762140" y="1127506"/>
                  <a:pt x="4668106" y="1124912"/>
                  <a:pt x="4583150" y="1137234"/>
                </a:cubicBezTo>
                <a:cubicBezTo>
                  <a:pt x="4498844" y="1148258"/>
                  <a:pt x="4422968" y="1174847"/>
                  <a:pt x="4358117" y="1209218"/>
                </a:cubicBezTo>
                <a:cubicBezTo>
                  <a:pt x="4315964" y="1236456"/>
                  <a:pt x="4109737" y="1205976"/>
                  <a:pt x="3984575" y="1199490"/>
                </a:cubicBezTo>
                <a:close/>
              </a:path>
            </a:pathLst>
          </a:custGeom>
          <a:solidFill>
            <a:srgbClr val="F1E6DF"/>
          </a:solidFill>
          <a:ln w="64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8B9C8F4B-ED04-40A4-8816-5FA66689BAF6}"/>
              </a:ext>
            </a:extLst>
          </p:cNvPr>
          <p:cNvSpPr/>
          <p:nvPr/>
        </p:nvSpPr>
        <p:spPr>
          <a:xfrm rot="969483" flipH="1">
            <a:off x="-187295" y="-182593"/>
            <a:ext cx="2471264" cy="3325727"/>
          </a:xfrm>
          <a:custGeom>
            <a:avLst/>
            <a:gdLst>
              <a:gd name="connsiteX0" fmla="*/ 531650 w 2471264"/>
              <a:gd name="connsiteY0" fmla="*/ 659862 h 3325727"/>
              <a:gd name="connsiteX1" fmla="*/ 531650 w 2471264"/>
              <a:gd name="connsiteY1" fmla="*/ 659862 h 3325727"/>
              <a:gd name="connsiteX2" fmla="*/ 1224 w 2471264"/>
              <a:gd name="connsiteY2" fmla="*/ 361894 h 3325727"/>
              <a:gd name="connsiteX3" fmla="*/ 8620 w 2471264"/>
              <a:gd name="connsiteY3" fmla="*/ 341818 h 3325727"/>
              <a:gd name="connsiteX4" fmla="*/ 154435 w 2471264"/>
              <a:gd name="connsiteY4" fmla="*/ 309063 h 3325727"/>
              <a:gd name="connsiteX5" fmla="*/ 308702 w 2471264"/>
              <a:gd name="connsiteY5" fmla="*/ 340762 h 3325727"/>
              <a:gd name="connsiteX6" fmla="*/ 581311 w 2471264"/>
              <a:gd name="connsiteY6" fmla="*/ 636617 h 3325727"/>
              <a:gd name="connsiteX7" fmla="*/ 580255 w 2471264"/>
              <a:gd name="connsiteY7" fmla="*/ 652466 h 3325727"/>
              <a:gd name="connsiteX8" fmla="*/ 566519 w 2471264"/>
              <a:gd name="connsiteY8" fmla="*/ 659862 h 3325727"/>
              <a:gd name="connsiteX9" fmla="*/ 531650 w 2471264"/>
              <a:gd name="connsiteY9" fmla="*/ 659862 h 3325727"/>
              <a:gd name="connsiteX10" fmla="*/ 38206 w 2471264"/>
              <a:gd name="connsiteY10" fmla="*/ 362951 h 3325727"/>
              <a:gd name="connsiteX11" fmla="*/ 531650 w 2471264"/>
              <a:gd name="connsiteY11" fmla="*/ 626051 h 3325727"/>
              <a:gd name="connsiteX12" fmla="*/ 531650 w 2471264"/>
              <a:gd name="connsiteY12" fmla="*/ 626051 h 3325727"/>
              <a:gd name="connsiteX13" fmla="*/ 539046 w 2471264"/>
              <a:gd name="connsiteY13" fmla="*/ 626051 h 3325727"/>
              <a:gd name="connsiteX14" fmla="*/ 294966 w 2471264"/>
              <a:gd name="connsiteY14" fmla="*/ 370347 h 3325727"/>
              <a:gd name="connsiteX15" fmla="*/ 153378 w 2471264"/>
              <a:gd name="connsiteY15" fmla="*/ 341818 h 3325727"/>
              <a:gd name="connsiteX16" fmla="*/ 38206 w 2471264"/>
              <a:gd name="connsiteY16" fmla="*/ 362951 h 3325727"/>
              <a:gd name="connsiteX17" fmla="*/ 578141 w 2471264"/>
              <a:gd name="connsiteY17" fmla="*/ 652466 h 3325727"/>
              <a:gd name="connsiteX18" fmla="*/ 576028 w 2471264"/>
              <a:gd name="connsiteY18" fmla="*/ 629220 h 3325727"/>
              <a:gd name="connsiteX19" fmla="*/ 273833 w 2471264"/>
              <a:gd name="connsiteY19" fmla="*/ 445368 h 3325727"/>
              <a:gd name="connsiteX20" fmla="*/ 251644 w 2471264"/>
              <a:gd name="connsiteY20" fmla="*/ 453820 h 3325727"/>
              <a:gd name="connsiteX21" fmla="*/ 260097 w 2471264"/>
              <a:gd name="connsiteY21" fmla="*/ 476010 h 3325727"/>
              <a:gd name="connsiteX22" fmla="*/ 554895 w 2471264"/>
              <a:gd name="connsiteY22" fmla="*/ 655636 h 3325727"/>
              <a:gd name="connsiteX23" fmla="*/ 565462 w 2471264"/>
              <a:gd name="connsiteY23" fmla="*/ 658806 h 3325727"/>
              <a:gd name="connsiteX24" fmla="*/ 578141 w 2471264"/>
              <a:gd name="connsiteY24" fmla="*/ 652466 h 3325727"/>
              <a:gd name="connsiteX25" fmla="*/ 682747 w 2471264"/>
              <a:gd name="connsiteY25" fmla="*/ 645070 h 3325727"/>
              <a:gd name="connsiteX26" fmla="*/ 674294 w 2471264"/>
              <a:gd name="connsiteY26" fmla="*/ 642957 h 3325727"/>
              <a:gd name="connsiteX27" fmla="*/ 337231 w 2471264"/>
              <a:gd name="connsiteY27" fmla="*/ 14265 h 3325727"/>
              <a:gd name="connsiteX28" fmla="*/ 345684 w 2471264"/>
              <a:gd name="connsiteY28" fmla="*/ 1585 h 3325727"/>
              <a:gd name="connsiteX29" fmla="*/ 361533 w 2471264"/>
              <a:gd name="connsiteY29" fmla="*/ 1585 h 3325727"/>
              <a:gd name="connsiteX30" fmla="*/ 599274 w 2471264"/>
              <a:gd name="connsiteY30" fmla="*/ 266798 h 3325727"/>
              <a:gd name="connsiteX31" fmla="*/ 699653 w 2471264"/>
              <a:gd name="connsiteY31" fmla="*/ 626051 h 3325727"/>
              <a:gd name="connsiteX32" fmla="*/ 692257 w 2471264"/>
              <a:gd name="connsiteY32" fmla="*/ 642957 h 3325727"/>
              <a:gd name="connsiteX33" fmla="*/ 682747 w 2471264"/>
              <a:gd name="connsiteY33" fmla="*/ 645070 h 3325727"/>
              <a:gd name="connsiteX34" fmla="*/ 368930 w 2471264"/>
              <a:gd name="connsiteY34" fmla="*/ 43850 h 3325727"/>
              <a:gd name="connsiteX35" fmla="*/ 658445 w 2471264"/>
              <a:gd name="connsiteY35" fmla="*/ 592238 h 3325727"/>
              <a:gd name="connsiteX36" fmla="*/ 567575 w 2471264"/>
              <a:gd name="connsiteY36" fmla="*/ 277364 h 3325727"/>
              <a:gd name="connsiteX37" fmla="*/ 368930 w 2471264"/>
              <a:gd name="connsiteY37" fmla="*/ 43850 h 3325727"/>
              <a:gd name="connsiteX38" fmla="*/ 832788 w 2471264"/>
              <a:gd name="connsiteY38" fmla="*/ 956774 h 3325727"/>
              <a:gd name="connsiteX39" fmla="*/ 845467 w 2471264"/>
              <a:gd name="connsiteY39" fmla="*/ 936698 h 3325727"/>
              <a:gd name="connsiteX40" fmla="*/ 696483 w 2471264"/>
              <a:gd name="connsiteY40" fmla="*/ 616541 h 3325727"/>
              <a:gd name="connsiteX41" fmla="*/ 489384 w 2471264"/>
              <a:gd name="connsiteY41" fmla="*/ 237212 h 3325727"/>
              <a:gd name="connsiteX42" fmla="*/ 467196 w 2471264"/>
              <a:gd name="connsiteY42" fmla="*/ 228759 h 3325727"/>
              <a:gd name="connsiteX43" fmla="*/ 458743 w 2471264"/>
              <a:gd name="connsiteY43" fmla="*/ 250949 h 3325727"/>
              <a:gd name="connsiteX44" fmla="*/ 670068 w 2471264"/>
              <a:gd name="connsiteY44" fmla="*/ 637674 h 3325727"/>
              <a:gd name="connsiteX45" fmla="*/ 813769 w 2471264"/>
              <a:gd name="connsiteY45" fmla="*/ 945151 h 3325727"/>
              <a:gd name="connsiteX46" fmla="*/ 829618 w 2471264"/>
              <a:gd name="connsiteY46" fmla="*/ 957831 h 3325727"/>
              <a:gd name="connsiteX47" fmla="*/ 832788 w 2471264"/>
              <a:gd name="connsiteY47" fmla="*/ 956774 h 3325727"/>
              <a:gd name="connsiteX48" fmla="*/ 573915 w 2471264"/>
              <a:gd name="connsiteY48" fmla="*/ 1022285 h 3325727"/>
              <a:gd name="connsiteX49" fmla="*/ 573915 w 2471264"/>
              <a:gd name="connsiteY49" fmla="*/ 1022285 h 3325727"/>
              <a:gd name="connsiteX50" fmla="*/ 334061 w 2471264"/>
              <a:gd name="connsiteY50" fmla="*/ 951491 h 3325727"/>
              <a:gd name="connsiteX51" fmla="*/ 22357 w 2471264"/>
              <a:gd name="connsiteY51" fmla="*/ 779261 h 3325727"/>
              <a:gd name="connsiteX52" fmla="*/ 12847 w 2471264"/>
              <a:gd name="connsiteY52" fmla="*/ 766582 h 3325727"/>
              <a:gd name="connsiteX53" fmla="*/ 19186 w 2471264"/>
              <a:gd name="connsiteY53" fmla="*/ 751789 h 3325727"/>
              <a:gd name="connsiteX54" fmla="*/ 237908 w 2471264"/>
              <a:gd name="connsiteY54" fmla="*/ 698958 h 3325727"/>
              <a:gd name="connsiteX55" fmla="*/ 364703 w 2471264"/>
              <a:gd name="connsiteY55" fmla="*/ 709524 h 3325727"/>
              <a:gd name="connsiteX56" fmla="*/ 769390 w 2471264"/>
              <a:gd name="connsiteY56" fmla="*/ 953604 h 3325727"/>
              <a:gd name="connsiteX57" fmla="*/ 772561 w 2471264"/>
              <a:gd name="connsiteY57" fmla="*/ 967340 h 3325727"/>
              <a:gd name="connsiteX58" fmla="*/ 764107 w 2471264"/>
              <a:gd name="connsiteY58" fmla="*/ 978963 h 3325727"/>
              <a:gd name="connsiteX59" fmla="*/ 573915 w 2471264"/>
              <a:gd name="connsiteY59" fmla="*/ 1022285 h 3325727"/>
              <a:gd name="connsiteX60" fmla="*/ 63565 w 2471264"/>
              <a:gd name="connsiteY60" fmla="*/ 764469 h 3325727"/>
              <a:gd name="connsiteX61" fmla="*/ 350967 w 2471264"/>
              <a:gd name="connsiteY61" fmla="*/ 924019 h 3325727"/>
              <a:gd name="connsiteX62" fmla="*/ 572858 w 2471264"/>
              <a:gd name="connsiteY62" fmla="*/ 989530 h 3325727"/>
              <a:gd name="connsiteX63" fmla="*/ 572858 w 2471264"/>
              <a:gd name="connsiteY63" fmla="*/ 989530 h 3325727"/>
              <a:gd name="connsiteX64" fmla="*/ 727125 w 2471264"/>
              <a:gd name="connsiteY64" fmla="*/ 957831 h 3325727"/>
              <a:gd name="connsiteX65" fmla="*/ 357306 w 2471264"/>
              <a:gd name="connsiteY65" fmla="*/ 742279 h 3325727"/>
              <a:gd name="connsiteX66" fmla="*/ 235794 w 2471264"/>
              <a:gd name="connsiteY66" fmla="*/ 731713 h 3325727"/>
              <a:gd name="connsiteX67" fmla="*/ 63565 w 2471264"/>
              <a:gd name="connsiteY67" fmla="*/ 764469 h 3325727"/>
              <a:gd name="connsiteX68" fmla="*/ 921544 w 2471264"/>
              <a:gd name="connsiteY68" fmla="*/ 1050814 h 3325727"/>
              <a:gd name="connsiteX69" fmla="*/ 918375 w 2471264"/>
              <a:gd name="connsiteY69" fmla="*/ 1027568 h 3325727"/>
              <a:gd name="connsiteX70" fmla="*/ 760937 w 2471264"/>
              <a:gd name="connsiteY70" fmla="*/ 948321 h 3325727"/>
              <a:gd name="connsiteX71" fmla="*/ 459799 w 2471264"/>
              <a:gd name="connsiteY71" fmla="*/ 839489 h 3325727"/>
              <a:gd name="connsiteX72" fmla="*/ 437610 w 2471264"/>
              <a:gd name="connsiteY72" fmla="*/ 847942 h 3325727"/>
              <a:gd name="connsiteX73" fmla="*/ 446063 w 2471264"/>
              <a:gd name="connsiteY73" fmla="*/ 869074 h 3325727"/>
              <a:gd name="connsiteX74" fmla="*/ 750371 w 2471264"/>
              <a:gd name="connsiteY74" fmla="*/ 978963 h 3325727"/>
              <a:gd name="connsiteX75" fmla="*/ 898299 w 2471264"/>
              <a:gd name="connsiteY75" fmla="*/ 1052927 h 3325727"/>
              <a:gd name="connsiteX76" fmla="*/ 907808 w 2471264"/>
              <a:gd name="connsiteY76" fmla="*/ 1056097 h 3325727"/>
              <a:gd name="connsiteX77" fmla="*/ 921544 w 2471264"/>
              <a:gd name="connsiteY77" fmla="*/ 1050814 h 3325727"/>
              <a:gd name="connsiteX78" fmla="*/ 1078982 w 2471264"/>
              <a:gd name="connsiteY78" fmla="*/ 1037078 h 3325727"/>
              <a:gd name="connsiteX79" fmla="*/ 1067359 w 2471264"/>
              <a:gd name="connsiteY79" fmla="*/ 1031795 h 3325727"/>
              <a:gd name="connsiteX80" fmla="*/ 833845 w 2471264"/>
              <a:gd name="connsiteY80" fmla="*/ 612314 h 3325727"/>
              <a:gd name="connsiteX81" fmla="*/ 850750 w 2471264"/>
              <a:gd name="connsiteY81" fmla="*/ 212910 h 3325727"/>
              <a:gd name="connsiteX82" fmla="*/ 860260 w 2471264"/>
              <a:gd name="connsiteY82" fmla="*/ 203401 h 3325727"/>
              <a:gd name="connsiteX83" fmla="*/ 873996 w 2471264"/>
              <a:gd name="connsiteY83" fmla="*/ 204457 h 3325727"/>
              <a:gd name="connsiteX84" fmla="*/ 1072642 w 2471264"/>
              <a:gd name="connsiteY84" fmla="*/ 504539 h 3325727"/>
              <a:gd name="connsiteX85" fmla="*/ 1095888 w 2471264"/>
              <a:gd name="connsiteY85" fmla="*/ 1022285 h 3325727"/>
              <a:gd name="connsiteX86" fmla="*/ 1084265 w 2471264"/>
              <a:gd name="connsiteY86" fmla="*/ 1036021 h 3325727"/>
              <a:gd name="connsiteX87" fmla="*/ 1078982 w 2471264"/>
              <a:gd name="connsiteY87" fmla="*/ 1037078 h 3325727"/>
              <a:gd name="connsiteX88" fmla="*/ 873996 w 2471264"/>
              <a:gd name="connsiteY88" fmla="*/ 244609 h 3325727"/>
              <a:gd name="connsiteX89" fmla="*/ 865543 w 2471264"/>
              <a:gd name="connsiteY89" fmla="*/ 604918 h 3325727"/>
              <a:gd name="connsiteX90" fmla="*/ 1065245 w 2471264"/>
              <a:gd name="connsiteY90" fmla="*/ 981077 h 3325727"/>
              <a:gd name="connsiteX91" fmla="*/ 1038830 w 2471264"/>
              <a:gd name="connsiteY91" fmla="*/ 512992 h 3325727"/>
              <a:gd name="connsiteX92" fmla="*/ 873996 w 2471264"/>
              <a:gd name="connsiteY92" fmla="*/ 244609 h 3325727"/>
              <a:gd name="connsiteX93" fmla="*/ 1113850 w 2471264"/>
              <a:gd name="connsiteY93" fmla="*/ 1294894 h 3325727"/>
              <a:gd name="connsiteX94" fmla="*/ 1094831 w 2471264"/>
              <a:gd name="connsiteY94" fmla="*/ 1018059 h 3325727"/>
              <a:gd name="connsiteX95" fmla="*/ 972262 w 2471264"/>
              <a:gd name="connsiteY95" fmla="*/ 566880 h 3325727"/>
              <a:gd name="connsiteX96" fmla="*/ 951130 w 2471264"/>
              <a:gd name="connsiteY96" fmla="*/ 557370 h 3325727"/>
              <a:gd name="connsiteX97" fmla="*/ 941621 w 2471264"/>
              <a:gd name="connsiteY97" fmla="*/ 578502 h 3325727"/>
              <a:gd name="connsiteX98" fmla="*/ 1062075 w 2471264"/>
              <a:gd name="connsiteY98" fmla="*/ 1022285 h 3325727"/>
              <a:gd name="connsiteX99" fmla="*/ 1081095 w 2471264"/>
              <a:gd name="connsiteY99" fmla="*/ 1284328 h 3325727"/>
              <a:gd name="connsiteX100" fmla="*/ 1092718 w 2471264"/>
              <a:gd name="connsiteY100" fmla="*/ 1304404 h 3325727"/>
              <a:gd name="connsiteX101" fmla="*/ 1096944 w 2471264"/>
              <a:gd name="connsiteY101" fmla="*/ 1304404 h 3325727"/>
              <a:gd name="connsiteX102" fmla="*/ 1113850 w 2471264"/>
              <a:gd name="connsiteY102" fmla="*/ 1294894 h 3325727"/>
              <a:gd name="connsiteX103" fmla="*/ 792636 w 2471264"/>
              <a:gd name="connsiteY103" fmla="*/ 1553767 h 3325727"/>
              <a:gd name="connsiteX104" fmla="*/ 792636 w 2471264"/>
              <a:gd name="connsiteY104" fmla="*/ 1553767 h 3325727"/>
              <a:gd name="connsiteX105" fmla="*/ 703880 w 2471264"/>
              <a:gd name="connsiteY105" fmla="*/ 1545314 h 3325727"/>
              <a:gd name="connsiteX106" fmla="*/ 337231 w 2471264"/>
              <a:gd name="connsiteY106" fmla="*/ 1364632 h 3325727"/>
              <a:gd name="connsiteX107" fmla="*/ 333004 w 2471264"/>
              <a:gd name="connsiteY107" fmla="*/ 1350896 h 3325727"/>
              <a:gd name="connsiteX108" fmla="*/ 340401 w 2471264"/>
              <a:gd name="connsiteY108" fmla="*/ 1339273 h 3325727"/>
              <a:gd name="connsiteX109" fmla="*/ 679577 w 2471264"/>
              <a:gd name="connsiteY109" fmla="*/ 1269535 h 3325727"/>
              <a:gd name="connsiteX110" fmla="*/ 1069472 w 2471264"/>
              <a:gd name="connsiteY110" fmla="*/ 1418519 h 3325727"/>
              <a:gd name="connsiteX111" fmla="*/ 1071585 w 2471264"/>
              <a:gd name="connsiteY111" fmla="*/ 1441765 h 3325727"/>
              <a:gd name="connsiteX112" fmla="*/ 792636 w 2471264"/>
              <a:gd name="connsiteY112" fmla="*/ 1553767 h 3325727"/>
              <a:gd name="connsiteX113" fmla="*/ 376326 w 2471264"/>
              <a:gd name="connsiteY113" fmla="*/ 1356179 h 3325727"/>
              <a:gd name="connsiteX114" fmla="*/ 709163 w 2471264"/>
              <a:gd name="connsiteY114" fmla="*/ 1512559 h 3325727"/>
              <a:gd name="connsiteX115" fmla="*/ 792636 w 2471264"/>
              <a:gd name="connsiteY115" fmla="*/ 1519956 h 3325727"/>
              <a:gd name="connsiteX116" fmla="*/ 792636 w 2471264"/>
              <a:gd name="connsiteY116" fmla="*/ 1519956 h 3325727"/>
              <a:gd name="connsiteX117" fmla="*/ 1032490 w 2471264"/>
              <a:gd name="connsiteY117" fmla="*/ 1431199 h 3325727"/>
              <a:gd name="connsiteX118" fmla="*/ 677464 w 2471264"/>
              <a:gd name="connsiteY118" fmla="*/ 1301234 h 3325727"/>
              <a:gd name="connsiteX119" fmla="*/ 376326 w 2471264"/>
              <a:gd name="connsiteY119" fmla="*/ 1356179 h 3325727"/>
              <a:gd name="connsiteX120" fmla="*/ 1510085 w 2471264"/>
              <a:gd name="connsiteY120" fmla="*/ 1698525 h 3325727"/>
              <a:gd name="connsiteX121" fmla="*/ 1505858 w 2471264"/>
              <a:gd name="connsiteY121" fmla="*/ 1697468 h 3325727"/>
              <a:gd name="connsiteX122" fmla="*/ 1494235 w 2471264"/>
              <a:gd name="connsiteY122" fmla="*/ 1684789 h 3325727"/>
              <a:gd name="connsiteX123" fmla="*/ 1460423 w 2471264"/>
              <a:gd name="connsiteY123" fmla="*/ 1622448 h 3325727"/>
              <a:gd name="connsiteX124" fmla="*/ 1294533 w 2471264"/>
              <a:gd name="connsiteY124" fmla="*/ 1248403 h 3325727"/>
              <a:gd name="connsiteX125" fmla="*/ 1380120 w 2471264"/>
              <a:gd name="connsiteY125" fmla="*/ 691561 h 3325727"/>
              <a:gd name="connsiteX126" fmla="*/ 1391743 w 2471264"/>
              <a:gd name="connsiteY126" fmla="*/ 683108 h 3325727"/>
              <a:gd name="connsiteX127" fmla="*/ 1405479 w 2471264"/>
              <a:gd name="connsiteY127" fmla="*/ 686278 h 3325727"/>
              <a:gd name="connsiteX128" fmla="*/ 1623144 w 2471264"/>
              <a:gd name="connsiteY128" fmla="*/ 1204024 h 3325727"/>
              <a:gd name="connsiteX129" fmla="*/ 1522764 w 2471264"/>
              <a:gd name="connsiteY129" fmla="*/ 1692185 h 3325727"/>
              <a:gd name="connsiteX130" fmla="*/ 1510085 w 2471264"/>
              <a:gd name="connsiteY130" fmla="*/ 1698525 h 3325727"/>
              <a:gd name="connsiteX131" fmla="*/ 1399139 w 2471264"/>
              <a:gd name="connsiteY131" fmla="*/ 726430 h 3325727"/>
              <a:gd name="connsiteX132" fmla="*/ 1326232 w 2471264"/>
              <a:gd name="connsiteY132" fmla="*/ 1239950 h 3325727"/>
              <a:gd name="connsiteX133" fmla="*/ 1487895 w 2471264"/>
              <a:gd name="connsiteY133" fmla="*/ 1605542 h 3325727"/>
              <a:gd name="connsiteX134" fmla="*/ 1513254 w 2471264"/>
              <a:gd name="connsiteY134" fmla="*/ 1647807 h 3325727"/>
              <a:gd name="connsiteX135" fmla="*/ 1589332 w 2471264"/>
              <a:gd name="connsiteY135" fmla="*/ 1207194 h 3325727"/>
              <a:gd name="connsiteX136" fmla="*/ 1399139 w 2471264"/>
              <a:gd name="connsiteY136" fmla="*/ 726430 h 3325727"/>
              <a:gd name="connsiteX137" fmla="*/ 1179361 w 2471264"/>
              <a:gd name="connsiteY137" fmla="*/ 2127515 h 3325727"/>
              <a:gd name="connsiteX138" fmla="*/ 1179361 w 2471264"/>
              <a:gd name="connsiteY138" fmla="*/ 2127515 h 3325727"/>
              <a:gd name="connsiteX139" fmla="*/ 1035660 w 2471264"/>
              <a:gd name="connsiteY139" fmla="*/ 2114835 h 3325727"/>
              <a:gd name="connsiteX140" fmla="*/ 598217 w 2471264"/>
              <a:gd name="connsiteY140" fmla="*/ 1957398 h 3325727"/>
              <a:gd name="connsiteX141" fmla="*/ 589764 w 2471264"/>
              <a:gd name="connsiteY141" fmla="*/ 1943662 h 3325727"/>
              <a:gd name="connsiteX142" fmla="*/ 596104 w 2471264"/>
              <a:gd name="connsiteY142" fmla="*/ 1929926 h 3325727"/>
              <a:gd name="connsiteX143" fmla="*/ 989169 w 2471264"/>
              <a:gd name="connsiteY143" fmla="*/ 1824263 h 3325727"/>
              <a:gd name="connsiteX144" fmla="*/ 1454084 w 2471264"/>
              <a:gd name="connsiteY144" fmla="*/ 2014456 h 3325727"/>
              <a:gd name="connsiteX145" fmla="*/ 1459367 w 2471264"/>
              <a:gd name="connsiteY145" fmla="*/ 2027136 h 3325727"/>
              <a:gd name="connsiteX146" fmla="*/ 1454084 w 2471264"/>
              <a:gd name="connsiteY146" fmla="*/ 2038758 h 3325727"/>
              <a:gd name="connsiteX147" fmla="*/ 1179361 w 2471264"/>
              <a:gd name="connsiteY147" fmla="*/ 2127515 h 3325727"/>
              <a:gd name="connsiteX148" fmla="*/ 639425 w 2471264"/>
              <a:gd name="connsiteY148" fmla="*/ 1942606 h 3325727"/>
              <a:gd name="connsiteX149" fmla="*/ 1040943 w 2471264"/>
              <a:gd name="connsiteY149" fmla="*/ 2082080 h 3325727"/>
              <a:gd name="connsiteX150" fmla="*/ 1179361 w 2471264"/>
              <a:gd name="connsiteY150" fmla="*/ 2093703 h 3325727"/>
              <a:gd name="connsiteX151" fmla="*/ 1179361 w 2471264"/>
              <a:gd name="connsiteY151" fmla="*/ 2093703 h 3325727"/>
              <a:gd name="connsiteX152" fmla="*/ 1418158 w 2471264"/>
              <a:gd name="connsiteY152" fmla="*/ 2025022 h 3325727"/>
              <a:gd name="connsiteX153" fmla="*/ 991281 w 2471264"/>
              <a:gd name="connsiteY153" fmla="*/ 1857019 h 3325727"/>
              <a:gd name="connsiteX154" fmla="*/ 639425 w 2471264"/>
              <a:gd name="connsiteY154" fmla="*/ 1942606 h 3325727"/>
              <a:gd name="connsiteX155" fmla="*/ 1920055 w 2471264"/>
              <a:gd name="connsiteY155" fmla="*/ 2353632 h 3325727"/>
              <a:gd name="connsiteX156" fmla="*/ 1915828 w 2471264"/>
              <a:gd name="connsiteY156" fmla="*/ 2352576 h 3325727"/>
              <a:gd name="connsiteX157" fmla="*/ 1904206 w 2471264"/>
              <a:gd name="connsiteY157" fmla="*/ 2338840 h 3325727"/>
              <a:gd name="connsiteX158" fmla="*/ 1884130 w 2471264"/>
              <a:gd name="connsiteY158" fmla="*/ 2276499 h 3325727"/>
              <a:gd name="connsiteX159" fmla="*/ 1790090 w 2471264"/>
              <a:gd name="connsiteY159" fmla="*/ 1852792 h 3325727"/>
              <a:gd name="connsiteX160" fmla="*/ 1930621 w 2471264"/>
              <a:gd name="connsiteY160" fmla="*/ 1255799 h 3325727"/>
              <a:gd name="connsiteX161" fmla="*/ 1943301 w 2471264"/>
              <a:gd name="connsiteY161" fmla="*/ 1249459 h 3325727"/>
              <a:gd name="connsiteX162" fmla="*/ 1943301 w 2471264"/>
              <a:gd name="connsiteY162" fmla="*/ 1249459 h 3325727"/>
              <a:gd name="connsiteX163" fmla="*/ 1955981 w 2471264"/>
              <a:gd name="connsiteY163" fmla="*/ 1255799 h 3325727"/>
              <a:gd name="connsiteX164" fmla="*/ 2145116 w 2471264"/>
              <a:gd name="connsiteY164" fmla="*/ 1725997 h 3325727"/>
              <a:gd name="connsiteX165" fmla="*/ 1932735 w 2471264"/>
              <a:gd name="connsiteY165" fmla="*/ 2347293 h 3325727"/>
              <a:gd name="connsiteX166" fmla="*/ 1920055 w 2471264"/>
              <a:gd name="connsiteY166" fmla="*/ 2353632 h 3325727"/>
              <a:gd name="connsiteX167" fmla="*/ 1942244 w 2471264"/>
              <a:gd name="connsiteY167" fmla="*/ 1293838 h 3325727"/>
              <a:gd name="connsiteX168" fmla="*/ 1821789 w 2471264"/>
              <a:gd name="connsiteY168" fmla="*/ 1852792 h 3325727"/>
              <a:gd name="connsiteX169" fmla="*/ 1914772 w 2471264"/>
              <a:gd name="connsiteY169" fmla="*/ 2266990 h 3325727"/>
              <a:gd name="connsiteX170" fmla="*/ 1927452 w 2471264"/>
              <a:gd name="connsiteY170" fmla="*/ 2301858 h 3325727"/>
              <a:gd name="connsiteX171" fmla="*/ 2112361 w 2471264"/>
              <a:gd name="connsiteY171" fmla="*/ 1732337 h 3325727"/>
              <a:gd name="connsiteX172" fmla="*/ 1942244 w 2471264"/>
              <a:gd name="connsiteY172" fmla="*/ 1293838 h 3325727"/>
              <a:gd name="connsiteX173" fmla="*/ 1520651 w 2471264"/>
              <a:gd name="connsiteY173" fmla="*/ 2750924 h 3325727"/>
              <a:gd name="connsiteX174" fmla="*/ 1520651 w 2471264"/>
              <a:gd name="connsiteY174" fmla="*/ 2750924 h 3325727"/>
              <a:gd name="connsiteX175" fmla="*/ 1350534 w 2471264"/>
              <a:gd name="connsiteY175" fmla="*/ 2718168 h 3325727"/>
              <a:gd name="connsiteX176" fmla="*/ 990225 w 2471264"/>
              <a:gd name="connsiteY176" fmla="*/ 2456125 h 3325727"/>
              <a:gd name="connsiteX177" fmla="*/ 984942 w 2471264"/>
              <a:gd name="connsiteY177" fmla="*/ 2444503 h 3325727"/>
              <a:gd name="connsiteX178" fmla="*/ 990225 w 2471264"/>
              <a:gd name="connsiteY178" fmla="*/ 2432879 h 3325727"/>
              <a:gd name="connsiteX179" fmla="*/ 1224796 w 2471264"/>
              <a:gd name="connsiteY179" fmla="*/ 2357859 h 3325727"/>
              <a:gd name="connsiteX180" fmla="*/ 1407592 w 2471264"/>
              <a:gd name="connsiteY180" fmla="*/ 2382161 h 3325727"/>
              <a:gd name="connsiteX181" fmla="*/ 1819676 w 2471264"/>
              <a:gd name="connsiteY181" fmla="*/ 2647375 h 3325727"/>
              <a:gd name="connsiteX182" fmla="*/ 1833412 w 2471264"/>
              <a:gd name="connsiteY182" fmla="*/ 2661111 h 3325727"/>
              <a:gd name="connsiteX183" fmla="*/ 1839752 w 2471264"/>
              <a:gd name="connsiteY183" fmla="*/ 2676960 h 3325727"/>
              <a:gd name="connsiteX184" fmla="*/ 1829186 w 2471264"/>
              <a:gd name="connsiteY184" fmla="*/ 2689640 h 3325727"/>
              <a:gd name="connsiteX185" fmla="*/ 1520651 w 2471264"/>
              <a:gd name="connsiteY185" fmla="*/ 2750924 h 3325727"/>
              <a:gd name="connsiteX186" fmla="*/ 1027207 w 2471264"/>
              <a:gd name="connsiteY186" fmla="*/ 2444503 h 3325727"/>
              <a:gd name="connsiteX187" fmla="*/ 1365327 w 2471264"/>
              <a:gd name="connsiteY187" fmla="*/ 2687526 h 3325727"/>
              <a:gd name="connsiteX188" fmla="*/ 1520651 w 2471264"/>
              <a:gd name="connsiteY188" fmla="*/ 2717112 h 3325727"/>
              <a:gd name="connsiteX189" fmla="*/ 1794317 w 2471264"/>
              <a:gd name="connsiteY189" fmla="*/ 2665337 h 3325727"/>
              <a:gd name="connsiteX190" fmla="*/ 1401252 w 2471264"/>
              <a:gd name="connsiteY190" fmla="*/ 2412804 h 3325727"/>
              <a:gd name="connsiteX191" fmla="*/ 1225852 w 2471264"/>
              <a:gd name="connsiteY191" fmla="*/ 2389558 h 3325727"/>
              <a:gd name="connsiteX192" fmla="*/ 1027207 w 2471264"/>
              <a:gd name="connsiteY192" fmla="*/ 2444503 h 3325727"/>
              <a:gd name="connsiteX193" fmla="*/ 2181042 w 2471264"/>
              <a:gd name="connsiteY193" fmla="*/ 2791076 h 3325727"/>
              <a:gd name="connsiteX194" fmla="*/ 2174702 w 2471264"/>
              <a:gd name="connsiteY194" fmla="*/ 2790019 h 3325727"/>
              <a:gd name="connsiteX195" fmla="*/ 2165192 w 2471264"/>
              <a:gd name="connsiteY195" fmla="*/ 2779453 h 3325727"/>
              <a:gd name="connsiteX196" fmla="*/ 2187381 w 2471264"/>
              <a:gd name="connsiteY196" fmla="*/ 2355746 h 3325727"/>
              <a:gd name="connsiteX197" fmla="*/ 2418782 w 2471264"/>
              <a:gd name="connsiteY197" fmla="*/ 1996493 h 3325727"/>
              <a:gd name="connsiteX198" fmla="*/ 2434632 w 2471264"/>
              <a:gd name="connsiteY198" fmla="*/ 1994380 h 3325727"/>
              <a:gd name="connsiteX199" fmla="*/ 2445198 w 2471264"/>
              <a:gd name="connsiteY199" fmla="*/ 2006003 h 3325727"/>
              <a:gd name="connsiteX200" fmla="*/ 2440971 w 2471264"/>
              <a:gd name="connsiteY200" fmla="*/ 2476201 h 3325727"/>
              <a:gd name="connsiteX201" fmla="*/ 2189495 w 2471264"/>
              <a:gd name="connsiteY201" fmla="*/ 2788962 h 3325727"/>
              <a:gd name="connsiteX202" fmla="*/ 2181042 w 2471264"/>
              <a:gd name="connsiteY202" fmla="*/ 2791076 h 3325727"/>
              <a:gd name="connsiteX203" fmla="*/ 2417725 w 2471264"/>
              <a:gd name="connsiteY203" fmla="*/ 2040872 h 3325727"/>
              <a:gd name="connsiteX204" fmla="*/ 2218024 w 2471264"/>
              <a:gd name="connsiteY204" fmla="*/ 2365256 h 3325727"/>
              <a:gd name="connsiteX205" fmla="*/ 2191608 w 2471264"/>
              <a:gd name="connsiteY205" fmla="*/ 2746697 h 3325727"/>
              <a:gd name="connsiteX206" fmla="*/ 2409272 w 2471264"/>
              <a:gd name="connsiteY206" fmla="*/ 2464578 h 3325727"/>
              <a:gd name="connsiteX207" fmla="*/ 2417725 w 2471264"/>
              <a:gd name="connsiteY207" fmla="*/ 2040872 h 3325727"/>
              <a:gd name="connsiteX208" fmla="*/ 1285024 w 2471264"/>
              <a:gd name="connsiteY208" fmla="*/ 1559050 h 3325727"/>
              <a:gd name="connsiteX209" fmla="*/ 1292420 w 2471264"/>
              <a:gd name="connsiteY209" fmla="*/ 1543201 h 3325727"/>
              <a:gd name="connsiteX210" fmla="*/ 971206 w 2471264"/>
              <a:gd name="connsiteY210" fmla="*/ 1401613 h 3325727"/>
              <a:gd name="connsiteX211" fmla="*/ 773617 w 2471264"/>
              <a:gd name="connsiteY211" fmla="*/ 1385764 h 3325727"/>
              <a:gd name="connsiteX212" fmla="*/ 755654 w 2471264"/>
              <a:gd name="connsiteY212" fmla="*/ 1401613 h 3325727"/>
              <a:gd name="connsiteX213" fmla="*/ 771504 w 2471264"/>
              <a:gd name="connsiteY213" fmla="*/ 1419576 h 3325727"/>
              <a:gd name="connsiteX214" fmla="*/ 966979 w 2471264"/>
              <a:gd name="connsiteY214" fmla="*/ 1435426 h 3325727"/>
              <a:gd name="connsiteX215" fmla="*/ 1269174 w 2471264"/>
              <a:gd name="connsiteY215" fmla="*/ 1568560 h 3325727"/>
              <a:gd name="connsiteX216" fmla="*/ 1280797 w 2471264"/>
              <a:gd name="connsiteY216" fmla="*/ 1555881 h 3325727"/>
              <a:gd name="connsiteX217" fmla="*/ 1273400 w 2471264"/>
              <a:gd name="connsiteY217" fmla="*/ 1571730 h 3325727"/>
              <a:gd name="connsiteX218" fmla="*/ 1285024 w 2471264"/>
              <a:gd name="connsiteY218" fmla="*/ 1559050 h 3325727"/>
              <a:gd name="connsiteX219" fmla="*/ 1514311 w 2471264"/>
              <a:gd name="connsiteY219" fmla="*/ 1942606 h 3325727"/>
              <a:gd name="connsiteX220" fmla="*/ 1530160 w 2471264"/>
              <a:gd name="connsiteY220" fmla="*/ 1924643 h 3325727"/>
              <a:gd name="connsiteX221" fmla="*/ 1525934 w 2471264"/>
              <a:gd name="connsiteY221" fmla="*/ 1683732 h 3325727"/>
              <a:gd name="connsiteX222" fmla="*/ 1525934 w 2471264"/>
              <a:gd name="connsiteY222" fmla="*/ 1683732 h 3325727"/>
              <a:gd name="connsiteX223" fmla="*/ 1488952 w 2471264"/>
              <a:gd name="connsiteY223" fmla="*/ 1185005 h 3325727"/>
              <a:gd name="connsiteX224" fmla="*/ 1469933 w 2471264"/>
              <a:gd name="connsiteY224" fmla="*/ 1172326 h 3325727"/>
              <a:gd name="connsiteX225" fmla="*/ 1457253 w 2471264"/>
              <a:gd name="connsiteY225" fmla="*/ 1191345 h 3325727"/>
              <a:gd name="connsiteX226" fmla="*/ 1494235 w 2471264"/>
              <a:gd name="connsiteY226" fmla="*/ 1680562 h 3325727"/>
              <a:gd name="connsiteX227" fmla="*/ 1497405 w 2471264"/>
              <a:gd name="connsiteY227" fmla="*/ 1926756 h 3325727"/>
              <a:gd name="connsiteX228" fmla="*/ 1514311 w 2471264"/>
              <a:gd name="connsiteY228" fmla="*/ 1942606 h 3325727"/>
              <a:gd name="connsiteX229" fmla="*/ 1514311 w 2471264"/>
              <a:gd name="connsiteY229" fmla="*/ 1942606 h 3325727"/>
              <a:gd name="connsiteX230" fmla="*/ 1686541 w 2471264"/>
              <a:gd name="connsiteY230" fmla="*/ 2226837 h 3325727"/>
              <a:gd name="connsiteX231" fmla="*/ 1690767 w 2471264"/>
              <a:gd name="connsiteY231" fmla="*/ 2203592 h 3325727"/>
              <a:gd name="connsiteX232" fmla="*/ 1446687 w 2471264"/>
              <a:gd name="connsiteY232" fmla="*/ 2010229 h 3325727"/>
              <a:gd name="connsiteX233" fmla="*/ 1157172 w 2471264"/>
              <a:gd name="connsiteY233" fmla="*/ 1969021 h 3325727"/>
              <a:gd name="connsiteX234" fmla="*/ 1139209 w 2471264"/>
              <a:gd name="connsiteY234" fmla="*/ 1984871 h 3325727"/>
              <a:gd name="connsiteX235" fmla="*/ 1155058 w 2471264"/>
              <a:gd name="connsiteY235" fmla="*/ 2002833 h 3325727"/>
              <a:gd name="connsiteX236" fmla="*/ 1438234 w 2471264"/>
              <a:gd name="connsiteY236" fmla="*/ 2042985 h 3325727"/>
              <a:gd name="connsiteX237" fmla="*/ 1663295 w 2471264"/>
              <a:gd name="connsiteY237" fmla="*/ 2222611 h 3325727"/>
              <a:gd name="connsiteX238" fmla="*/ 1677031 w 2471264"/>
              <a:gd name="connsiteY238" fmla="*/ 2230008 h 3325727"/>
              <a:gd name="connsiteX239" fmla="*/ 1686541 w 2471264"/>
              <a:gd name="connsiteY239" fmla="*/ 2226837 h 3325727"/>
              <a:gd name="connsiteX240" fmla="*/ 1879904 w 2471264"/>
              <a:gd name="connsiteY240" fmla="*/ 2564958 h 3325727"/>
              <a:gd name="connsiteX241" fmla="*/ 1935905 w 2471264"/>
              <a:gd name="connsiteY241" fmla="*/ 2340953 h 3325727"/>
              <a:gd name="connsiteX242" fmla="*/ 1980283 w 2471264"/>
              <a:gd name="connsiteY242" fmla="*/ 1776715 h 3325727"/>
              <a:gd name="connsiteX243" fmla="*/ 1963377 w 2471264"/>
              <a:gd name="connsiteY243" fmla="*/ 1760866 h 3325727"/>
              <a:gd name="connsiteX244" fmla="*/ 1963377 w 2471264"/>
              <a:gd name="connsiteY244" fmla="*/ 1760866 h 3325727"/>
              <a:gd name="connsiteX245" fmla="*/ 1946471 w 2471264"/>
              <a:gd name="connsiteY245" fmla="*/ 1777772 h 3325727"/>
              <a:gd name="connsiteX246" fmla="*/ 1903149 w 2471264"/>
              <a:gd name="connsiteY246" fmla="*/ 2334613 h 3325727"/>
              <a:gd name="connsiteX247" fmla="*/ 1848205 w 2471264"/>
              <a:gd name="connsiteY247" fmla="*/ 2557562 h 3325727"/>
              <a:gd name="connsiteX248" fmla="*/ 1859827 w 2471264"/>
              <a:gd name="connsiteY248" fmla="*/ 2577637 h 3325727"/>
              <a:gd name="connsiteX249" fmla="*/ 1864054 w 2471264"/>
              <a:gd name="connsiteY249" fmla="*/ 2578694 h 3325727"/>
              <a:gd name="connsiteX250" fmla="*/ 1879904 w 2471264"/>
              <a:gd name="connsiteY250" fmla="*/ 2564958 h 3325727"/>
              <a:gd name="connsiteX251" fmla="*/ 2023604 w 2471264"/>
              <a:gd name="connsiteY251" fmla="*/ 2879832 h 3325727"/>
              <a:gd name="connsiteX252" fmla="*/ 2028887 w 2471264"/>
              <a:gd name="connsiteY252" fmla="*/ 2857643 h 3325727"/>
              <a:gd name="connsiteX253" fmla="*/ 1827072 w 2471264"/>
              <a:gd name="connsiteY253" fmla="*/ 2656884 h 3325727"/>
              <a:gd name="connsiteX254" fmla="*/ 1572425 w 2471264"/>
              <a:gd name="connsiteY254" fmla="*/ 2576581 h 3325727"/>
              <a:gd name="connsiteX255" fmla="*/ 1512198 w 2471264"/>
              <a:gd name="connsiteY255" fmla="*/ 2554391 h 3325727"/>
              <a:gd name="connsiteX256" fmla="*/ 1491066 w 2471264"/>
              <a:gd name="connsiteY256" fmla="*/ 2564958 h 3325727"/>
              <a:gd name="connsiteX257" fmla="*/ 1501632 w 2471264"/>
              <a:gd name="connsiteY257" fmla="*/ 2586090 h 3325727"/>
              <a:gd name="connsiteX258" fmla="*/ 1560803 w 2471264"/>
              <a:gd name="connsiteY258" fmla="*/ 2607223 h 3325727"/>
              <a:gd name="connsiteX259" fmla="*/ 1816506 w 2471264"/>
              <a:gd name="connsiteY259" fmla="*/ 2687526 h 3325727"/>
              <a:gd name="connsiteX260" fmla="*/ 2000358 w 2471264"/>
              <a:gd name="connsiteY260" fmla="*/ 2873492 h 3325727"/>
              <a:gd name="connsiteX261" fmla="*/ 2014095 w 2471264"/>
              <a:gd name="connsiteY261" fmla="*/ 2881945 h 3325727"/>
              <a:gd name="connsiteX262" fmla="*/ 2023604 w 2471264"/>
              <a:gd name="connsiteY262" fmla="*/ 2879832 h 3325727"/>
              <a:gd name="connsiteX263" fmla="*/ 2100738 w 2471264"/>
              <a:gd name="connsiteY263" fmla="*/ 2984438 h 3325727"/>
              <a:gd name="connsiteX264" fmla="*/ 2194778 w 2471264"/>
              <a:gd name="connsiteY264" fmla="*/ 2784736 h 3325727"/>
              <a:gd name="connsiteX265" fmla="*/ 2290930 w 2471264"/>
              <a:gd name="connsiteY265" fmla="*/ 2482541 h 3325727"/>
              <a:gd name="connsiteX266" fmla="*/ 2276138 w 2471264"/>
              <a:gd name="connsiteY266" fmla="*/ 2464578 h 3325727"/>
              <a:gd name="connsiteX267" fmla="*/ 2258175 w 2471264"/>
              <a:gd name="connsiteY267" fmla="*/ 2479371 h 3325727"/>
              <a:gd name="connsiteX268" fmla="*/ 2169418 w 2471264"/>
              <a:gd name="connsiteY268" fmla="*/ 2764660 h 3325727"/>
              <a:gd name="connsiteX269" fmla="*/ 2069039 w 2471264"/>
              <a:gd name="connsiteY269" fmla="*/ 2981268 h 3325727"/>
              <a:gd name="connsiteX270" fmla="*/ 2083832 w 2471264"/>
              <a:gd name="connsiteY270" fmla="*/ 2999231 h 3325727"/>
              <a:gd name="connsiteX271" fmla="*/ 2085945 w 2471264"/>
              <a:gd name="connsiteY271" fmla="*/ 2999231 h 3325727"/>
              <a:gd name="connsiteX272" fmla="*/ 2100738 w 2471264"/>
              <a:gd name="connsiteY272" fmla="*/ 2984438 h 3325727"/>
              <a:gd name="connsiteX273" fmla="*/ 2188438 w 2471264"/>
              <a:gd name="connsiteY273" fmla="*/ 3325728 h 3325727"/>
              <a:gd name="connsiteX274" fmla="*/ 2202174 w 2471264"/>
              <a:gd name="connsiteY274" fmla="*/ 3306708 h 3325727"/>
              <a:gd name="connsiteX275" fmla="*/ 1180418 w 2471264"/>
              <a:gd name="connsiteY275" fmla="*/ 1377311 h 3325727"/>
              <a:gd name="connsiteX276" fmla="*/ 577085 w 2471264"/>
              <a:gd name="connsiteY276" fmla="*/ 630277 h 3325727"/>
              <a:gd name="connsiteX277" fmla="*/ 553839 w 2471264"/>
              <a:gd name="connsiteY277" fmla="*/ 630277 h 3325727"/>
              <a:gd name="connsiteX278" fmla="*/ 553839 w 2471264"/>
              <a:gd name="connsiteY278" fmla="*/ 653523 h 3325727"/>
              <a:gd name="connsiteX279" fmla="*/ 1154002 w 2471264"/>
              <a:gd name="connsiteY279" fmla="*/ 1396330 h 3325727"/>
              <a:gd name="connsiteX280" fmla="*/ 2169418 w 2471264"/>
              <a:gd name="connsiteY280" fmla="*/ 3310935 h 3325727"/>
              <a:gd name="connsiteX281" fmla="*/ 2185268 w 2471264"/>
              <a:gd name="connsiteY281" fmla="*/ 3324671 h 3325727"/>
              <a:gd name="connsiteX282" fmla="*/ 2188438 w 2471264"/>
              <a:gd name="connsiteY282" fmla="*/ 3325728 h 3325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</a:cxnLst>
            <a:rect l="l" t="t" r="r" b="b"/>
            <a:pathLst>
              <a:path w="2471264" h="3325727">
                <a:moveTo>
                  <a:pt x="531650" y="659862"/>
                </a:moveTo>
                <a:lnTo>
                  <a:pt x="531650" y="659862"/>
                </a:lnTo>
                <a:cubicBezTo>
                  <a:pt x="126962" y="659862"/>
                  <a:pt x="2281" y="365064"/>
                  <a:pt x="1224" y="361894"/>
                </a:cubicBezTo>
                <a:cubicBezTo>
                  <a:pt x="-1946" y="354498"/>
                  <a:pt x="1224" y="344988"/>
                  <a:pt x="8620" y="341818"/>
                </a:cubicBezTo>
                <a:cubicBezTo>
                  <a:pt x="10733" y="340762"/>
                  <a:pt x="66734" y="309063"/>
                  <a:pt x="154435" y="309063"/>
                </a:cubicBezTo>
                <a:cubicBezTo>
                  <a:pt x="205153" y="309063"/>
                  <a:pt x="256927" y="319629"/>
                  <a:pt x="308702" y="340762"/>
                </a:cubicBezTo>
                <a:cubicBezTo>
                  <a:pt x="479875" y="410499"/>
                  <a:pt x="577085" y="627107"/>
                  <a:pt x="581311" y="636617"/>
                </a:cubicBezTo>
                <a:cubicBezTo>
                  <a:pt x="583424" y="641900"/>
                  <a:pt x="583424" y="647183"/>
                  <a:pt x="580255" y="652466"/>
                </a:cubicBezTo>
                <a:cubicBezTo>
                  <a:pt x="577085" y="656693"/>
                  <a:pt x="571802" y="659862"/>
                  <a:pt x="566519" y="659862"/>
                </a:cubicBezTo>
                <a:cubicBezTo>
                  <a:pt x="554895" y="658806"/>
                  <a:pt x="543273" y="659862"/>
                  <a:pt x="531650" y="659862"/>
                </a:cubicBezTo>
                <a:close/>
                <a:moveTo>
                  <a:pt x="38206" y="362951"/>
                </a:moveTo>
                <a:cubicBezTo>
                  <a:pt x="66734" y="420009"/>
                  <a:pt x="195643" y="626051"/>
                  <a:pt x="531650" y="626051"/>
                </a:cubicBezTo>
                <a:lnTo>
                  <a:pt x="531650" y="626051"/>
                </a:lnTo>
                <a:cubicBezTo>
                  <a:pt x="533763" y="626051"/>
                  <a:pt x="536933" y="626051"/>
                  <a:pt x="539046" y="626051"/>
                </a:cubicBezTo>
                <a:cubicBezTo>
                  <a:pt x="509461" y="568993"/>
                  <a:pt x="422817" y="422122"/>
                  <a:pt x="294966" y="370347"/>
                </a:cubicBezTo>
                <a:cubicBezTo>
                  <a:pt x="247418" y="351328"/>
                  <a:pt x="200926" y="341818"/>
                  <a:pt x="153378" y="341818"/>
                </a:cubicBezTo>
                <a:cubicBezTo>
                  <a:pt x="99490" y="341818"/>
                  <a:pt x="58282" y="354498"/>
                  <a:pt x="38206" y="362951"/>
                </a:cubicBezTo>
                <a:close/>
                <a:moveTo>
                  <a:pt x="578141" y="652466"/>
                </a:moveTo>
                <a:cubicBezTo>
                  <a:pt x="583424" y="645070"/>
                  <a:pt x="582368" y="634503"/>
                  <a:pt x="576028" y="629220"/>
                </a:cubicBezTo>
                <a:cubicBezTo>
                  <a:pt x="446063" y="523558"/>
                  <a:pt x="281230" y="448537"/>
                  <a:pt x="273833" y="445368"/>
                </a:cubicBezTo>
                <a:cubicBezTo>
                  <a:pt x="265380" y="441141"/>
                  <a:pt x="255871" y="445368"/>
                  <a:pt x="251644" y="453820"/>
                </a:cubicBezTo>
                <a:cubicBezTo>
                  <a:pt x="247418" y="462274"/>
                  <a:pt x="251644" y="471783"/>
                  <a:pt x="260097" y="476010"/>
                </a:cubicBezTo>
                <a:cubicBezTo>
                  <a:pt x="262210" y="477066"/>
                  <a:pt x="428100" y="553144"/>
                  <a:pt x="554895" y="655636"/>
                </a:cubicBezTo>
                <a:cubicBezTo>
                  <a:pt x="558065" y="657749"/>
                  <a:pt x="561236" y="658806"/>
                  <a:pt x="565462" y="658806"/>
                </a:cubicBezTo>
                <a:cubicBezTo>
                  <a:pt x="570745" y="658806"/>
                  <a:pt x="574972" y="656693"/>
                  <a:pt x="578141" y="652466"/>
                </a:cubicBezTo>
                <a:close/>
                <a:moveTo>
                  <a:pt x="682747" y="645070"/>
                </a:moveTo>
                <a:cubicBezTo>
                  <a:pt x="679577" y="645070"/>
                  <a:pt x="676407" y="644013"/>
                  <a:pt x="674294" y="642957"/>
                </a:cubicBezTo>
                <a:cubicBezTo>
                  <a:pt x="297079" y="409442"/>
                  <a:pt x="337231" y="18491"/>
                  <a:pt x="337231" y="14265"/>
                </a:cubicBezTo>
                <a:cubicBezTo>
                  <a:pt x="338287" y="8982"/>
                  <a:pt x="341457" y="3698"/>
                  <a:pt x="345684" y="1585"/>
                </a:cubicBezTo>
                <a:cubicBezTo>
                  <a:pt x="350967" y="-528"/>
                  <a:pt x="356250" y="-528"/>
                  <a:pt x="361533" y="1585"/>
                </a:cubicBezTo>
                <a:cubicBezTo>
                  <a:pt x="368930" y="4755"/>
                  <a:pt x="532707" y="94568"/>
                  <a:pt x="599274" y="266798"/>
                </a:cubicBezTo>
                <a:cubicBezTo>
                  <a:pt x="663728" y="434801"/>
                  <a:pt x="698597" y="623937"/>
                  <a:pt x="699653" y="626051"/>
                </a:cubicBezTo>
                <a:cubicBezTo>
                  <a:pt x="700710" y="632390"/>
                  <a:pt x="698597" y="638730"/>
                  <a:pt x="692257" y="642957"/>
                </a:cubicBezTo>
                <a:cubicBezTo>
                  <a:pt x="689087" y="644013"/>
                  <a:pt x="685917" y="645070"/>
                  <a:pt x="682747" y="645070"/>
                </a:cubicBezTo>
                <a:close/>
                <a:moveTo>
                  <a:pt x="368930" y="43850"/>
                </a:moveTo>
                <a:cubicBezTo>
                  <a:pt x="367873" y="130493"/>
                  <a:pt x="387949" y="405216"/>
                  <a:pt x="658445" y="592238"/>
                </a:cubicBezTo>
                <a:cubicBezTo>
                  <a:pt x="644709" y="528841"/>
                  <a:pt x="614067" y="397819"/>
                  <a:pt x="567575" y="277364"/>
                </a:cubicBezTo>
                <a:cubicBezTo>
                  <a:pt x="520027" y="153739"/>
                  <a:pt x="415421" y="74492"/>
                  <a:pt x="368930" y="43850"/>
                </a:cubicBezTo>
                <a:close/>
                <a:moveTo>
                  <a:pt x="832788" y="956774"/>
                </a:moveTo>
                <a:cubicBezTo>
                  <a:pt x="841241" y="954661"/>
                  <a:pt x="847581" y="946208"/>
                  <a:pt x="845467" y="936698"/>
                </a:cubicBezTo>
                <a:cubicBezTo>
                  <a:pt x="810599" y="788771"/>
                  <a:pt x="701767" y="624994"/>
                  <a:pt x="696483" y="616541"/>
                </a:cubicBezTo>
                <a:cubicBezTo>
                  <a:pt x="614067" y="524615"/>
                  <a:pt x="491498" y="239326"/>
                  <a:pt x="489384" y="237212"/>
                </a:cubicBezTo>
                <a:cubicBezTo>
                  <a:pt x="486215" y="228759"/>
                  <a:pt x="475648" y="224533"/>
                  <a:pt x="467196" y="228759"/>
                </a:cubicBezTo>
                <a:cubicBezTo>
                  <a:pt x="458743" y="231929"/>
                  <a:pt x="454516" y="242495"/>
                  <a:pt x="458743" y="250949"/>
                </a:cubicBezTo>
                <a:cubicBezTo>
                  <a:pt x="464026" y="262572"/>
                  <a:pt x="585538" y="543634"/>
                  <a:pt x="670068" y="637674"/>
                </a:cubicBezTo>
                <a:cubicBezTo>
                  <a:pt x="671124" y="639787"/>
                  <a:pt x="779956" y="802507"/>
                  <a:pt x="813769" y="945151"/>
                </a:cubicBezTo>
                <a:cubicBezTo>
                  <a:pt x="815882" y="952548"/>
                  <a:pt x="822221" y="957831"/>
                  <a:pt x="829618" y="957831"/>
                </a:cubicBezTo>
                <a:cubicBezTo>
                  <a:pt x="829618" y="957831"/>
                  <a:pt x="830675" y="957831"/>
                  <a:pt x="832788" y="956774"/>
                </a:cubicBezTo>
                <a:close/>
                <a:moveTo>
                  <a:pt x="573915" y="1022285"/>
                </a:moveTo>
                <a:cubicBezTo>
                  <a:pt x="573915" y="1022285"/>
                  <a:pt x="573915" y="1022285"/>
                  <a:pt x="573915" y="1022285"/>
                </a:cubicBezTo>
                <a:cubicBezTo>
                  <a:pt x="490442" y="1022285"/>
                  <a:pt x="406968" y="997982"/>
                  <a:pt x="334061" y="951491"/>
                </a:cubicBezTo>
                <a:cubicBezTo>
                  <a:pt x="187190" y="859565"/>
                  <a:pt x="23413" y="780318"/>
                  <a:pt x="22357" y="779261"/>
                </a:cubicBezTo>
                <a:cubicBezTo>
                  <a:pt x="17074" y="777148"/>
                  <a:pt x="13903" y="771865"/>
                  <a:pt x="12847" y="766582"/>
                </a:cubicBezTo>
                <a:cubicBezTo>
                  <a:pt x="11790" y="761298"/>
                  <a:pt x="14960" y="754959"/>
                  <a:pt x="19186" y="751789"/>
                </a:cubicBezTo>
                <a:cubicBezTo>
                  <a:pt x="22357" y="749676"/>
                  <a:pt x="87867" y="698958"/>
                  <a:pt x="237908" y="698958"/>
                </a:cubicBezTo>
                <a:cubicBezTo>
                  <a:pt x="278059" y="698958"/>
                  <a:pt x="320324" y="702127"/>
                  <a:pt x="364703" y="709524"/>
                </a:cubicBezTo>
                <a:cubicBezTo>
                  <a:pt x="603501" y="748619"/>
                  <a:pt x="761994" y="945151"/>
                  <a:pt x="769390" y="953604"/>
                </a:cubicBezTo>
                <a:cubicBezTo>
                  <a:pt x="772561" y="957831"/>
                  <a:pt x="773617" y="962057"/>
                  <a:pt x="772561" y="967340"/>
                </a:cubicBezTo>
                <a:cubicBezTo>
                  <a:pt x="771504" y="972624"/>
                  <a:pt x="768334" y="976850"/>
                  <a:pt x="764107" y="978963"/>
                </a:cubicBezTo>
                <a:cubicBezTo>
                  <a:pt x="705993" y="1007492"/>
                  <a:pt x="640482" y="1022285"/>
                  <a:pt x="573915" y="1022285"/>
                </a:cubicBezTo>
                <a:close/>
                <a:moveTo>
                  <a:pt x="63565" y="764469"/>
                </a:moveTo>
                <a:cubicBezTo>
                  <a:pt x="117453" y="791941"/>
                  <a:pt x="238965" y="854282"/>
                  <a:pt x="350967" y="924019"/>
                </a:cubicBezTo>
                <a:cubicBezTo>
                  <a:pt x="419647" y="967340"/>
                  <a:pt x="495725" y="989530"/>
                  <a:pt x="572858" y="989530"/>
                </a:cubicBezTo>
                <a:lnTo>
                  <a:pt x="572858" y="989530"/>
                </a:lnTo>
                <a:cubicBezTo>
                  <a:pt x="626746" y="989530"/>
                  <a:pt x="679577" y="978963"/>
                  <a:pt x="727125" y="957831"/>
                </a:cubicBezTo>
                <a:cubicBezTo>
                  <a:pt x="683804" y="910283"/>
                  <a:pt x="544329" y="772921"/>
                  <a:pt x="357306" y="742279"/>
                </a:cubicBezTo>
                <a:cubicBezTo>
                  <a:pt x="315041" y="734883"/>
                  <a:pt x="273833" y="731713"/>
                  <a:pt x="235794" y="731713"/>
                </a:cubicBezTo>
                <a:cubicBezTo>
                  <a:pt x="150208" y="731713"/>
                  <a:pt x="93150" y="750732"/>
                  <a:pt x="63565" y="764469"/>
                </a:cubicBezTo>
                <a:close/>
                <a:moveTo>
                  <a:pt x="921544" y="1050814"/>
                </a:moveTo>
                <a:cubicBezTo>
                  <a:pt x="926828" y="1043418"/>
                  <a:pt x="925771" y="1032851"/>
                  <a:pt x="918375" y="1027568"/>
                </a:cubicBezTo>
                <a:cubicBezTo>
                  <a:pt x="847581" y="975794"/>
                  <a:pt x="764107" y="949378"/>
                  <a:pt x="760937" y="948321"/>
                </a:cubicBezTo>
                <a:cubicBezTo>
                  <a:pt x="622520" y="908169"/>
                  <a:pt x="460856" y="840545"/>
                  <a:pt x="459799" y="839489"/>
                </a:cubicBezTo>
                <a:cubicBezTo>
                  <a:pt x="451346" y="836319"/>
                  <a:pt x="441836" y="839489"/>
                  <a:pt x="437610" y="847942"/>
                </a:cubicBezTo>
                <a:cubicBezTo>
                  <a:pt x="434441" y="856395"/>
                  <a:pt x="437610" y="865904"/>
                  <a:pt x="446063" y="869074"/>
                </a:cubicBezTo>
                <a:cubicBezTo>
                  <a:pt x="448177" y="870131"/>
                  <a:pt x="610896" y="937755"/>
                  <a:pt x="750371" y="978963"/>
                </a:cubicBezTo>
                <a:cubicBezTo>
                  <a:pt x="751428" y="978963"/>
                  <a:pt x="831731" y="1004322"/>
                  <a:pt x="898299" y="1052927"/>
                </a:cubicBezTo>
                <a:cubicBezTo>
                  <a:pt x="901468" y="1055040"/>
                  <a:pt x="904639" y="1056097"/>
                  <a:pt x="907808" y="1056097"/>
                </a:cubicBezTo>
                <a:cubicBezTo>
                  <a:pt x="913092" y="1057154"/>
                  <a:pt x="918375" y="1055040"/>
                  <a:pt x="921544" y="1050814"/>
                </a:cubicBezTo>
                <a:close/>
                <a:moveTo>
                  <a:pt x="1078982" y="1037078"/>
                </a:moveTo>
                <a:cubicBezTo>
                  <a:pt x="1074755" y="1037078"/>
                  <a:pt x="1070528" y="1034964"/>
                  <a:pt x="1067359" y="1031795"/>
                </a:cubicBezTo>
                <a:cubicBezTo>
                  <a:pt x="1059962" y="1024398"/>
                  <a:pt x="881393" y="837376"/>
                  <a:pt x="833845" y="612314"/>
                </a:cubicBezTo>
                <a:cubicBezTo>
                  <a:pt x="786297" y="387253"/>
                  <a:pt x="847581" y="220307"/>
                  <a:pt x="850750" y="212910"/>
                </a:cubicBezTo>
                <a:cubicBezTo>
                  <a:pt x="852864" y="208684"/>
                  <a:pt x="856034" y="204457"/>
                  <a:pt x="860260" y="203401"/>
                </a:cubicBezTo>
                <a:cubicBezTo>
                  <a:pt x="864486" y="201287"/>
                  <a:pt x="869770" y="202344"/>
                  <a:pt x="873996" y="204457"/>
                </a:cubicBezTo>
                <a:cubicBezTo>
                  <a:pt x="879279" y="207627"/>
                  <a:pt x="1012414" y="281591"/>
                  <a:pt x="1072642" y="504539"/>
                </a:cubicBezTo>
                <a:cubicBezTo>
                  <a:pt x="1131813" y="724317"/>
                  <a:pt x="1098001" y="1010662"/>
                  <a:pt x="1095888" y="1022285"/>
                </a:cubicBezTo>
                <a:cubicBezTo>
                  <a:pt x="1094831" y="1028625"/>
                  <a:pt x="1090604" y="1033908"/>
                  <a:pt x="1084265" y="1036021"/>
                </a:cubicBezTo>
                <a:cubicBezTo>
                  <a:pt x="1082152" y="1037078"/>
                  <a:pt x="1080038" y="1037078"/>
                  <a:pt x="1078982" y="1037078"/>
                </a:cubicBezTo>
                <a:close/>
                <a:moveTo>
                  <a:pt x="873996" y="244609"/>
                </a:moveTo>
                <a:cubicBezTo>
                  <a:pt x="859203" y="294270"/>
                  <a:pt x="829618" y="433745"/>
                  <a:pt x="865543" y="604918"/>
                </a:cubicBezTo>
                <a:cubicBezTo>
                  <a:pt x="900412" y="771865"/>
                  <a:pt x="1014527" y="920849"/>
                  <a:pt x="1065245" y="981077"/>
                </a:cubicBezTo>
                <a:cubicBezTo>
                  <a:pt x="1072642" y="895490"/>
                  <a:pt x="1084265" y="680995"/>
                  <a:pt x="1038830" y="512992"/>
                </a:cubicBezTo>
                <a:cubicBezTo>
                  <a:pt x="995508" y="350271"/>
                  <a:pt x="910978" y="272081"/>
                  <a:pt x="873996" y="244609"/>
                </a:cubicBezTo>
                <a:close/>
                <a:moveTo>
                  <a:pt x="1113850" y="1294894"/>
                </a:moveTo>
                <a:cubicBezTo>
                  <a:pt x="1138153" y="1201911"/>
                  <a:pt x="1096944" y="1024398"/>
                  <a:pt x="1094831" y="1018059"/>
                </a:cubicBezTo>
                <a:cubicBezTo>
                  <a:pt x="1070528" y="810960"/>
                  <a:pt x="973319" y="570049"/>
                  <a:pt x="972262" y="566880"/>
                </a:cubicBezTo>
                <a:cubicBezTo>
                  <a:pt x="969093" y="558427"/>
                  <a:pt x="959583" y="554200"/>
                  <a:pt x="951130" y="557370"/>
                </a:cubicBezTo>
                <a:cubicBezTo>
                  <a:pt x="942677" y="560540"/>
                  <a:pt x="938450" y="570049"/>
                  <a:pt x="941621" y="578502"/>
                </a:cubicBezTo>
                <a:cubicBezTo>
                  <a:pt x="942677" y="580616"/>
                  <a:pt x="1038830" y="818356"/>
                  <a:pt x="1062075" y="1022285"/>
                </a:cubicBezTo>
                <a:cubicBezTo>
                  <a:pt x="1062075" y="1024398"/>
                  <a:pt x="1103284" y="1198741"/>
                  <a:pt x="1081095" y="1284328"/>
                </a:cubicBezTo>
                <a:cubicBezTo>
                  <a:pt x="1078982" y="1292781"/>
                  <a:pt x="1084265" y="1302291"/>
                  <a:pt x="1092718" y="1304404"/>
                </a:cubicBezTo>
                <a:cubicBezTo>
                  <a:pt x="1093774" y="1304404"/>
                  <a:pt x="1095888" y="1304404"/>
                  <a:pt x="1096944" y="1304404"/>
                </a:cubicBezTo>
                <a:cubicBezTo>
                  <a:pt x="1105397" y="1307574"/>
                  <a:pt x="1111737" y="1302291"/>
                  <a:pt x="1113850" y="1294894"/>
                </a:cubicBezTo>
                <a:close/>
                <a:moveTo>
                  <a:pt x="792636" y="1553767"/>
                </a:moveTo>
                <a:cubicBezTo>
                  <a:pt x="792636" y="1553767"/>
                  <a:pt x="792636" y="1553767"/>
                  <a:pt x="792636" y="1553767"/>
                </a:cubicBezTo>
                <a:cubicBezTo>
                  <a:pt x="764107" y="1553767"/>
                  <a:pt x="733465" y="1550598"/>
                  <a:pt x="703880" y="1545314"/>
                </a:cubicBezTo>
                <a:cubicBezTo>
                  <a:pt x="466139" y="1501993"/>
                  <a:pt x="341457" y="1369915"/>
                  <a:pt x="337231" y="1364632"/>
                </a:cubicBezTo>
                <a:cubicBezTo>
                  <a:pt x="334061" y="1361462"/>
                  <a:pt x="331948" y="1356179"/>
                  <a:pt x="333004" y="1350896"/>
                </a:cubicBezTo>
                <a:cubicBezTo>
                  <a:pt x="334061" y="1345612"/>
                  <a:pt x="336174" y="1341386"/>
                  <a:pt x="340401" y="1339273"/>
                </a:cubicBezTo>
                <a:cubicBezTo>
                  <a:pt x="344627" y="1336103"/>
                  <a:pt x="461912" y="1262139"/>
                  <a:pt x="679577" y="1269535"/>
                </a:cubicBezTo>
                <a:cubicBezTo>
                  <a:pt x="897242" y="1276932"/>
                  <a:pt x="1062075" y="1412180"/>
                  <a:pt x="1069472" y="1418519"/>
                </a:cubicBezTo>
                <a:cubicBezTo>
                  <a:pt x="1076868" y="1424859"/>
                  <a:pt x="1077925" y="1434369"/>
                  <a:pt x="1071585" y="1441765"/>
                </a:cubicBezTo>
                <a:cubicBezTo>
                  <a:pt x="1066302" y="1444935"/>
                  <a:pt x="975432" y="1553767"/>
                  <a:pt x="792636" y="1553767"/>
                </a:cubicBezTo>
                <a:close/>
                <a:moveTo>
                  <a:pt x="376326" y="1356179"/>
                </a:moveTo>
                <a:cubicBezTo>
                  <a:pt x="415421" y="1391047"/>
                  <a:pt x="529537" y="1479804"/>
                  <a:pt x="709163" y="1512559"/>
                </a:cubicBezTo>
                <a:cubicBezTo>
                  <a:pt x="737691" y="1517842"/>
                  <a:pt x="765164" y="1519956"/>
                  <a:pt x="792636" y="1519956"/>
                </a:cubicBezTo>
                <a:cubicBezTo>
                  <a:pt x="792636" y="1519956"/>
                  <a:pt x="792636" y="1519956"/>
                  <a:pt x="792636" y="1519956"/>
                </a:cubicBezTo>
                <a:cubicBezTo>
                  <a:pt x="924714" y="1519956"/>
                  <a:pt x="1003961" y="1458671"/>
                  <a:pt x="1032490" y="1431199"/>
                </a:cubicBezTo>
                <a:cubicBezTo>
                  <a:pt x="988112" y="1399500"/>
                  <a:pt x="848637" y="1307574"/>
                  <a:pt x="677464" y="1301234"/>
                </a:cubicBezTo>
                <a:cubicBezTo>
                  <a:pt x="518971" y="1295951"/>
                  <a:pt x="416478" y="1337159"/>
                  <a:pt x="376326" y="1356179"/>
                </a:cubicBezTo>
                <a:close/>
                <a:moveTo>
                  <a:pt x="1510085" y="1698525"/>
                </a:moveTo>
                <a:cubicBezTo>
                  <a:pt x="1509028" y="1698525"/>
                  <a:pt x="1506915" y="1698525"/>
                  <a:pt x="1505858" y="1697468"/>
                </a:cubicBezTo>
                <a:cubicBezTo>
                  <a:pt x="1499518" y="1695355"/>
                  <a:pt x="1495292" y="1691129"/>
                  <a:pt x="1494235" y="1684789"/>
                </a:cubicBezTo>
                <a:cubicBezTo>
                  <a:pt x="1492122" y="1673166"/>
                  <a:pt x="1478386" y="1650977"/>
                  <a:pt x="1460423" y="1622448"/>
                </a:cubicBezTo>
                <a:cubicBezTo>
                  <a:pt x="1418158" y="1553767"/>
                  <a:pt x="1346308" y="1439652"/>
                  <a:pt x="1294533" y="1248403"/>
                </a:cubicBezTo>
                <a:cubicBezTo>
                  <a:pt x="1220569" y="969454"/>
                  <a:pt x="1373780" y="702127"/>
                  <a:pt x="1380120" y="691561"/>
                </a:cubicBezTo>
                <a:cubicBezTo>
                  <a:pt x="1382233" y="687335"/>
                  <a:pt x="1386459" y="684165"/>
                  <a:pt x="1391743" y="683108"/>
                </a:cubicBezTo>
                <a:cubicBezTo>
                  <a:pt x="1395969" y="682052"/>
                  <a:pt x="1401252" y="683108"/>
                  <a:pt x="1405479" y="686278"/>
                </a:cubicBezTo>
                <a:cubicBezTo>
                  <a:pt x="1413931" y="692618"/>
                  <a:pt x="1603068" y="853225"/>
                  <a:pt x="1623144" y="1204024"/>
                </a:cubicBezTo>
                <a:cubicBezTo>
                  <a:pt x="1643219" y="1553767"/>
                  <a:pt x="1526990" y="1686902"/>
                  <a:pt x="1522764" y="1692185"/>
                </a:cubicBezTo>
                <a:cubicBezTo>
                  <a:pt x="1518538" y="1696412"/>
                  <a:pt x="1514311" y="1698525"/>
                  <a:pt x="1510085" y="1698525"/>
                </a:cubicBezTo>
                <a:close/>
                <a:moveTo>
                  <a:pt x="1399139" y="726430"/>
                </a:moveTo>
                <a:cubicBezTo>
                  <a:pt x="1366383" y="790884"/>
                  <a:pt x="1267061" y="1014889"/>
                  <a:pt x="1326232" y="1239950"/>
                </a:cubicBezTo>
                <a:cubicBezTo>
                  <a:pt x="1375893" y="1426972"/>
                  <a:pt x="1445630" y="1538975"/>
                  <a:pt x="1487895" y="1605542"/>
                </a:cubicBezTo>
                <a:cubicBezTo>
                  <a:pt x="1498461" y="1622448"/>
                  <a:pt x="1506915" y="1636184"/>
                  <a:pt x="1513254" y="1647807"/>
                </a:cubicBezTo>
                <a:cubicBezTo>
                  <a:pt x="1542840" y="1598146"/>
                  <a:pt x="1604124" y="1462898"/>
                  <a:pt x="1589332" y="1207194"/>
                </a:cubicBezTo>
                <a:cubicBezTo>
                  <a:pt x="1573482" y="928245"/>
                  <a:pt x="1443517" y="771865"/>
                  <a:pt x="1399139" y="726430"/>
                </a:cubicBezTo>
                <a:close/>
                <a:moveTo>
                  <a:pt x="1179361" y="2127515"/>
                </a:moveTo>
                <a:lnTo>
                  <a:pt x="1179361" y="2127515"/>
                </a:lnTo>
                <a:cubicBezTo>
                  <a:pt x="1134983" y="2127515"/>
                  <a:pt x="1087435" y="2123288"/>
                  <a:pt x="1035660" y="2114835"/>
                </a:cubicBezTo>
                <a:cubicBezTo>
                  <a:pt x="797919" y="2076797"/>
                  <a:pt x="606670" y="1962681"/>
                  <a:pt x="598217" y="1957398"/>
                </a:cubicBezTo>
                <a:cubicBezTo>
                  <a:pt x="592934" y="1954228"/>
                  <a:pt x="590821" y="1950002"/>
                  <a:pt x="589764" y="1943662"/>
                </a:cubicBezTo>
                <a:cubicBezTo>
                  <a:pt x="589764" y="1938379"/>
                  <a:pt x="591877" y="1933096"/>
                  <a:pt x="596104" y="1929926"/>
                </a:cubicBezTo>
                <a:cubicBezTo>
                  <a:pt x="601387" y="1925699"/>
                  <a:pt x="728182" y="1833773"/>
                  <a:pt x="989169" y="1824263"/>
                </a:cubicBezTo>
                <a:cubicBezTo>
                  <a:pt x="1253325" y="1815811"/>
                  <a:pt x="1446687" y="2007059"/>
                  <a:pt x="1454084" y="2014456"/>
                </a:cubicBezTo>
                <a:cubicBezTo>
                  <a:pt x="1457253" y="2017626"/>
                  <a:pt x="1459367" y="2021853"/>
                  <a:pt x="1459367" y="2027136"/>
                </a:cubicBezTo>
                <a:cubicBezTo>
                  <a:pt x="1459367" y="2031362"/>
                  <a:pt x="1457253" y="2035588"/>
                  <a:pt x="1454084" y="2038758"/>
                </a:cubicBezTo>
                <a:cubicBezTo>
                  <a:pt x="1386459" y="2098986"/>
                  <a:pt x="1296646" y="2127515"/>
                  <a:pt x="1179361" y="2127515"/>
                </a:cubicBezTo>
                <a:close/>
                <a:moveTo>
                  <a:pt x="639425" y="1942606"/>
                </a:moveTo>
                <a:cubicBezTo>
                  <a:pt x="698597" y="1974304"/>
                  <a:pt x="858147" y="2052494"/>
                  <a:pt x="1040943" y="2082080"/>
                </a:cubicBezTo>
                <a:cubicBezTo>
                  <a:pt x="1090604" y="2090533"/>
                  <a:pt x="1137096" y="2093703"/>
                  <a:pt x="1179361" y="2093703"/>
                </a:cubicBezTo>
                <a:lnTo>
                  <a:pt x="1179361" y="2093703"/>
                </a:lnTo>
                <a:cubicBezTo>
                  <a:pt x="1279741" y="2093703"/>
                  <a:pt x="1357930" y="2071514"/>
                  <a:pt x="1418158" y="2025022"/>
                </a:cubicBezTo>
                <a:cubicBezTo>
                  <a:pt x="1370610" y="1982757"/>
                  <a:pt x="1201550" y="1849622"/>
                  <a:pt x="991281" y="1857019"/>
                </a:cubicBezTo>
                <a:cubicBezTo>
                  <a:pt x="802146" y="1864415"/>
                  <a:pt x="685917" y="1917246"/>
                  <a:pt x="639425" y="1942606"/>
                </a:cubicBezTo>
                <a:close/>
                <a:moveTo>
                  <a:pt x="1920055" y="2353632"/>
                </a:moveTo>
                <a:cubicBezTo>
                  <a:pt x="1918999" y="2353632"/>
                  <a:pt x="1916885" y="2353632"/>
                  <a:pt x="1915828" y="2352576"/>
                </a:cubicBezTo>
                <a:cubicBezTo>
                  <a:pt x="1909489" y="2350463"/>
                  <a:pt x="1905262" y="2345180"/>
                  <a:pt x="1904206" y="2338840"/>
                </a:cubicBezTo>
                <a:cubicBezTo>
                  <a:pt x="1903149" y="2330387"/>
                  <a:pt x="1894696" y="2305028"/>
                  <a:pt x="1884130" y="2276499"/>
                </a:cubicBezTo>
                <a:cubicBezTo>
                  <a:pt x="1852431" y="2188799"/>
                  <a:pt x="1794317" y="2023966"/>
                  <a:pt x="1790090" y="1852792"/>
                </a:cubicBezTo>
                <a:cubicBezTo>
                  <a:pt x="1782694" y="1600259"/>
                  <a:pt x="1838695" y="1365688"/>
                  <a:pt x="1930621" y="1255799"/>
                </a:cubicBezTo>
                <a:cubicBezTo>
                  <a:pt x="1933791" y="1251573"/>
                  <a:pt x="1938018" y="1249459"/>
                  <a:pt x="1943301" y="1249459"/>
                </a:cubicBezTo>
                <a:cubicBezTo>
                  <a:pt x="1943301" y="1249459"/>
                  <a:pt x="1943301" y="1249459"/>
                  <a:pt x="1943301" y="1249459"/>
                </a:cubicBezTo>
                <a:cubicBezTo>
                  <a:pt x="1948584" y="1249459"/>
                  <a:pt x="1952810" y="1251573"/>
                  <a:pt x="1955981" y="1255799"/>
                </a:cubicBezTo>
                <a:cubicBezTo>
                  <a:pt x="1961264" y="1262139"/>
                  <a:pt x="2097568" y="1425916"/>
                  <a:pt x="2145116" y="1725997"/>
                </a:cubicBezTo>
                <a:cubicBezTo>
                  <a:pt x="2192664" y="2028192"/>
                  <a:pt x="1943301" y="2334613"/>
                  <a:pt x="1932735" y="2347293"/>
                </a:cubicBezTo>
                <a:cubicBezTo>
                  <a:pt x="1929565" y="2351520"/>
                  <a:pt x="1924282" y="2353632"/>
                  <a:pt x="1920055" y="2353632"/>
                </a:cubicBezTo>
                <a:close/>
                <a:moveTo>
                  <a:pt x="1942244" y="1293838"/>
                </a:moveTo>
                <a:cubicBezTo>
                  <a:pt x="1861941" y="1403727"/>
                  <a:pt x="1815449" y="1619278"/>
                  <a:pt x="1821789" y="1852792"/>
                </a:cubicBezTo>
                <a:cubicBezTo>
                  <a:pt x="1826015" y="2018683"/>
                  <a:pt x="1884130" y="2180346"/>
                  <a:pt x="1914772" y="2266990"/>
                </a:cubicBezTo>
                <a:cubicBezTo>
                  <a:pt x="1918999" y="2280726"/>
                  <a:pt x="1923225" y="2291292"/>
                  <a:pt x="1927452" y="2301858"/>
                </a:cubicBezTo>
                <a:cubicBezTo>
                  <a:pt x="1985566" y="2222611"/>
                  <a:pt x="2150399" y="1971135"/>
                  <a:pt x="2112361" y="1732337"/>
                </a:cubicBezTo>
                <a:cubicBezTo>
                  <a:pt x="2074322" y="1493540"/>
                  <a:pt x="1977113" y="1341386"/>
                  <a:pt x="1942244" y="1293838"/>
                </a:cubicBezTo>
                <a:close/>
                <a:moveTo>
                  <a:pt x="1520651" y="2750924"/>
                </a:moveTo>
                <a:lnTo>
                  <a:pt x="1520651" y="2750924"/>
                </a:lnTo>
                <a:cubicBezTo>
                  <a:pt x="1455140" y="2750924"/>
                  <a:pt x="1398082" y="2739301"/>
                  <a:pt x="1350534" y="2718168"/>
                </a:cubicBezTo>
                <a:cubicBezTo>
                  <a:pt x="1166682" y="2632582"/>
                  <a:pt x="997622" y="2463522"/>
                  <a:pt x="990225" y="2456125"/>
                </a:cubicBezTo>
                <a:cubicBezTo>
                  <a:pt x="987055" y="2452955"/>
                  <a:pt x="984942" y="2448729"/>
                  <a:pt x="984942" y="2444503"/>
                </a:cubicBezTo>
                <a:cubicBezTo>
                  <a:pt x="984942" y="2440276"/>
                  <a:pt x="987055" y="2436050"/>
                  <a:pt x="990225" y="2432879"/>
                </a:cubicBezTo>
                <a:cubicBezTo>
                  <a:pt x="1019810" y="2404351"/>
                  <a:pt x="1089548" y="2357859"/>
                  <a:pt x="1224796" y="2357859"/>
                </a:cubicBezTo>
                <a:cubicBezTo>
                  <a:pt x="1279741" y="2357859"/>
                  <a:pt x="1342081" y="2366312"/>
                  <a:pt x="1407592" y="2382161"/>
                </a:cubicBezTo>
                <a:cubicBezTo>
                  <a:pt x="1619973" y="2433936"/>
                  <a:pt x="1770014" y="2594544"/>
                  <a:pt x="1819676" y="2647375"/>
                </a:cubicBezTo>
                <a:cubicBezTo>
                  <a:pt x="1826015" y="2654771"/>
                  <a:pt x="1831298" y="2660054"/>
                  <a:pt x="1833412" y="2661111"/>
                </a:cubicBezTo>
                <a:cubicBezTo>
                  <a:pt x="1837639" y="2664281"/>
                  <a:pt x="1839752" y="2670620"/>
                  <a:pt x="1839752" y="2676960"/>
                </a:cubicBezTo>
                <a:cubicBezTo>
                  <a:pt x="1838695" y="2682243"/>
                  <a:pt x="1835525" y="2687526"/>
                  <a:pt x="1829186" y="2689640"/>
                </a:cubicBezTo>
                <a:cubicBezTo>
                  <a:pt x="1822846" y="2690696"/>
                  <a:pt x="1674918" y="2750924"/>
                  <a:pt x="1520651" y="2750924"/>
                </a:cubicBezTo>
                <a:close/>
                <a:moveTo>
                  <a:pt x="1027207" y="2444503"/>
                </a:moveTo>
                <a:cubicBezTo>
                  <a:pt x="1070528" y="2485711"/>
                  <a:pt x="1215286" y="2617789"/>
                  <a:pt x="1365327" y="2687526"/>
                </a:cubicBezTo>
                <a:cubicBezTo>
                  <a:pt x="1407592" y="2707602"/>
                  <a:pt x="1460423" y="2717112"/>
                  <a:pt x="1520651" y="2717112"/>
                </a:cubicBezTo>
                <a:cubicBezTo>
                  <a:pt x="1633710" y="2717112"/>
                  <a:pt x="1746768" y="2682243"/>
                  <a:pt x="1794317" y="2665337"/>
                </a:cubicBezTo>
                <a:cubicBezTo>
                  <a:pt x="1744656" y="2612506"/>
                  <a:pt x="1600954" y="2460352"/>
                  <a:pt x="1401252" y="2412804"/>
                </a:cubicBezTo>
                <a:cubicBezTo>
                  <a:pt x="1337855" y="2398011"/>
                  <a:pt x="1278684" y="2389558"/>
                  <a:pt x="1225852" y="2389558"/>
                </a:cubicBezTo>
                <a:cubicBezTo>
                  <a:pt x="1119133" y="2390614"/>
                  <a:pt x="1058906" y="2421257"/>
                  <a:pt x="1027207" y="2444503"/>
                </a:cubicBezTo>
                <a:close/>
                <a:moveTo>
                  <a:pt x="2181042" y="2791076"/>
                </a:moveTo>
                <a:cubicBezTo>
                  <a:pt x="2178928" y="2791076"/>
                  <a:pt x="2176815" y="2791076"/>
                  <a:pt x="2174702" y="2790019"/>
                </a:cubicBezTo>
                <a:cubicBezTo>
                  <a:pt x="2169418" y="2787906"/>
                  <a:pt x="2166249" y="2783679"/>
                  <a:pt x="2165192" y="2779453"/>
                </a:cubicBezTo>
                <a:cubicBezTo>
                  <a:pt x="2163079" y="2772056"/>
                  <a:pt x="2111304" y="2593487"/>
                  <a:pt x="2187381" y="2355746"/>
                </a:cubicBezTo>
                <a:cubicBezTo>
                  <a:pt x="2263458" y="2119062"/>
                  <a:pt x="2412442" y="2000720"/>
                  <a:pt x="2418782" y="1996493"/>
                </a:cubicBezTo>
                <a:cubicBezTo>
                  <a:pt x="2423008" y="1993323"/>
                  <a:pt x="2429349" y="1992267"/>
                  <a:pt x="2434632" y="1994380"/>
                </a:cubicBezTo>
                <a:cubicBezTo>
                  <a:pt x="2439915" y="1996493"/>
                  <a:pt x="2444141" y="2000720"/>
                  <a:pt x="2445198" y="2006003"/>
                </a:cubicBezTo>
                <a:cubicBezTo>
                  <a:pt x="2447311" y="2017626"/>
                  <a:pt x="2505426" y="2280726"/>
                  <a:pt x="2440971" y="2476201"/>
                </a:cubicBezTo>
                <a:cubicBezTo>
                  <a:pt x="2376517" y="2672733"/>
                  <a:pt x="2197947" y="2784736"/>
                  <a:pt x="2189495" y="2788962"/>
                </a:cubicBezTo>
                <a:cubicBezTo>
                  <a:pt x="2186325" y="2791076"/>
                  <a:pt x="2184211" y="2791076"/>
                  <a:pt x="2181042" y="2791076"/>
                </a:cubicBezTo>
                <a:close/>
                <a:moveTo>
                  <a:pt x="2417725" y="2040872"/>
                </a:moveTo>
                <a:cubicBezTo>
                  <a:pt x="2374404" y="2082080"/>
                  <a:pt x="2274025" y="2190913"/>
                  <a:pt x="2218024" y="2365256"/>
                </a:cubicBezTo>
                <a:cubicBezTo>
                  <a:pt x="2160966" y="2544882"/>
                  <a:pt x="2179985" y="2691753"/>
                  <a:pt x="2191608" y="2746697"/>
                </a:cubicBezTo>
                <a:cubicBezTo>
                  <a:pt x="2239156" y="2711829"/>
                  <a:pt x="2360668" y="2612506"/>
                  <a:pt x="2409272" y="2464578"/>
                </a:cubicBezTo>
                <a:cubicBezTo>
                  <a:pt x="2458934" y="2315594"/>
                  <a:pt x="2430405" y="2114835"/>
                  <a:pt x="2417725" y="2040872"/>
                </a:cubicBezTo>
                <a:close/>
                <a:moveTo>
                  <a:pt x="1285024" y="1559050"/>
                </a:moveTo>
                <a:lnTo>
                  <a:pt x="1292420" y="1543201"/>
                </a:lnTo>
                <a:cubicBezTo>
                  <a:pt x="1206833" y="1465011"/>
                  <a:pt x="1092718" y="1414293"/>
                  <a:pt x="971206" y="1401613"/>
                </a:cubicBezTo>
                <a:cubicBezTo>
                  <a:pt x="877166" y="1392104"/>
                  <a:pt x="774673" y="1385764"/>
                  <a:pt x="773617" y="1385764"/>
                </a:cubicBezTo>
                <a:cubicBezTo>
                  <a:pt x="764107" y="1384707"/>
                  <a:pt x="756711" y="1392104"/>
                  <a:pt x="755654" y="1401613"/>
                </a:cubicBezTo>
                <a:cubicBezTo>
                  <a:pt x="754598" y="1411123"/>
                  <a:pt x="761994" y="1418519"/>
                  <a:pt x="771504" y="1419576"/>
                </a:cubicBezTo>
                <a:cubicBezTo>
                  <a:pt x="772561" y="1419576"/>
                  <a:pt x="873996" y="1425916"/>
                  <a:pt x="966979" y="1435426"/>
                </a:cubicBezTo>
                <a:cubicBezTo>
                  <a:pt x="1081095" y="1447048"/>
                  <a:pt x="1188870" y="1494596"/>
                  <a:pt x="1269174" y="1568560"/>
                </a:cubicBezTo>
                <a:lnTo>
                  <a:pt x="1280797" y="1555881"/>
                </a:lnTo>
                <a:lnTo>
                  <a:pt x="1273400" y="1571730"/>
                </a:lnTo>
                <a:lnTo>
                  <a:pt x="1285024" y="1559050"/>
                </a:lnTo>
                <a:close/>
                <a:moveTo>
                  <a:pt x="1514311" y="1942606"/>
                </a:moveTo>
                <a:cubicBezTo>
                  <a:pt x="1523821" y="1941549"/>
                  <a:pt x="1530160" y="1934153"/>
                  <a:pt x="1530160" y="1924643"/>
                </a:cubicBezTo>
                <a:cubicBezTo>
                  <a:pt x="1522764" y="1818980"/>
                  <a:pt x="1526990" y="1683732"/>
                  <a:pt x="1525934" y="1683732"/>
                </a:cubicBezTo>
                <a:lnTo>
                  <a:pt x="1525934" y="1683732"/>
                </a:lnTo>
                <a:cubicBezTo>
                  <a:pt x="1553406" y="1527352"/>
                  <a:pt x="1491066" y="1198741"/>
                  <a:pt x="1488952" y="1185005"/>
                </a:cubicBezTo>
                <a:cubicBezTo>
                  <a:pt x="1486839" y="1176552"/>
                  <a:pt x="1479442" y="1170213"/>
                  <a:pt x="1469933" y="1172326"/>
                </a:cubicBezTo>
                <a:cubicBezTo>
                  <a:pt x="1461480" y="1174439"/>
                  <a:pt x="1455140" y="1182892"/>
                  <a:pt x="1457253" y="1191345"/>
                </a:cubicBezTo>
                <a:cubicBezTo>
                  <a:pt x="1458310" y="1194515"/>
                  <a:pt x="1520651" y="1528408"/>
                  <a:pt x="1494235" y="1680562"/>
                </a:cubicBezTo>
                <a:cubicBezTo>
                  <a:pt x="1494235" y="1681619"/>
                  <a:pt x="1490009" y="1820037"/>
                  <a:pt x="1497405" y="1926756"/>
                </a:cubicBezTo>
                <a:cubicBezTo>
                  <a:pt x="1498461" y="1935209"/>
                  <a:pt x="1504802" y="1942606"/>
                  <a:pt x="1514311" y="1942606"/>
                </a:cubicBezTo>
                <a:cubicBezTo>
                  <a:pt x="1513254" y="1942606"/>
                  <a:pt x="1514311" y="1942606"/>
                  <a:pt x="1514311" y="1942606"/>
                </a:cubicBezTo>
                <a:close/>
                <a:moveTo>
                  <a:pt x="1686541" y="2226837"/>
                </a:moveTo>
                <a:cubicBezTo>
                  <a:pt x="1693937" y="2221554"/>
                  <a:pt x="1696051" y="2210988"/>
                  <a:pt x="1690767" y="2203592"/>
                </a:cubicBezTo>
                <a:cubicBezTo>
                  <a:pt x="1587218" y="2050382"/>
                  <a:pt x="1453027" y="2012343"/>
                  <a:pt x="1446687" y="2010229"/>
                </a:cubicBezTo>
                <a:cubicBezTo>
                  <a:pt x="1336798" y="1981701"/>
                  <a:pt x="1164568" y="1970078"/>
                  <a:pt x="1157172" y="1969021"/>
                </a:cubicBezTo>
                <a:cubicBezTo>
                  <a:pt x="1146605" y="1969021"/>
                  <a:pt x="1140266" y="1975361"/>
                  <a:pt x="1139209" y="1984871"/>
                </a:cubicBezTo>
                <a:cubicBezTo>
                  <a:pt x="1138153" y="1994380"/>
                  <a:pt x="1145549" y="2001776"/>
                  <a:pt x="1155058" y="2002833"/>
                </a:cubicBezTo>
                <a:cubicBezTo>
                  <a:pt x="1157172" y="2002833"/>
                  <a:pt x="1330458" y="2015512"/>
                  <a:pt x="1438234" y="2042985"/>
                </a:cubicBezTo>
                <a:cubicBezTo>
                  <a:pt x="1439291" y="2042985"/>
                  <a:pt x="1567142" y="2079967"/>
                  <a:pt x="1663295" y="2222611"/>
                </a:cubicBezTo>
                <a:cubicBezTo>
                  <a:pt x="1666465" y="2226837"/>
                  <a:pt x="1671748" y="2230008"/>
                  <a:pt x="1677031" y="2230008"/>
                </a:cubicBezTo>
                <a:cubicBezTo>
                  <a:pt x="1681258" y="2230008"/>
                  <a:pt x="1684428" y="2228951"/>
                  <a:pt x="1686541" y="2226837"/>
                </a:cubicBezTo>
                <a:close/>
                <a:moveTo>
                  <a:pt x="1879904" y="2564958"/>
                </a:moveTo>
                <a:cubicBezTo>
                  <a:pt x="1901036" y="2493107"/>
                  <a:pt x="1934848" y="2342010"/>
                  <a:pt x="1935905" y="2340953"/>
                </a:cubicBezTo>
                <a:cubicBezTo>
                  <a:pt x="1983453" y="2150761"/>
                  <a:pt x="1980283" y="1791508"/>
                  <a:pt x="1980283" y="1776715"/>
                </a:cubicBezTo>
                <a:cubicBezTo>
                  <a:pt x="1980283" y="1767206"/>
                  <a:pt x="1972886" y="1760866"/>
                  <a:pt x="1963377" y="1760866"/>
                </a:cubicBezTo>
                <a:cubicBezTo>
                  <a:pt x="1963377" y="1760866"/>
                  <a:pt x="1963377" y="1760866"/>
                  <a:pt x="1963377" y="1760866"/>
                </a:cubicBezTo>
                <a:cubicBezTo>
                  <a:pt x="1953867" y="1760866"/>
                  <a:pt x="1946471" y="1768262"/>
                  <a:pt x="1946471" y="1777772"/>
                </a:cubicBezTo>
                <a:cubicBezTo>
                  <a:pt x="1946471" y="1780942"/>
                  <a:pt x="1949641" y="2147591"/>
                  <a:pt x="1903149" y="2334613"/>
                </a:cubicBezTo>
                <a:cubicBezTo>
                  <a:pt x="1903149" y="2335670"/>
                  <a:pt x="1868280" y="2486768"/>
                  <a:pt x="1848205" y="2557562"/>
                </a:cubicBezTo>
                <a:cubicBezTo>
                  <a:pt x="1846091" y="2566015"/>
                  <a:pt x="1850318" y="2575524"/>
                  <a:pt x="1859827" y="2577637"/>
                </a:cubicBezTo>
                <a:cubicBezTo>
                  <a:pt x="1860884" y="2577637"/>
                  <a:pt x="1862997" y="2578694"/>
                  <a:pt x="1864054" y="2578694"/>
                </a:cubicBezTo>
                <a:cubicBezTo>
                  <a:pt x="1871451" y="2576581"/>
                  <a:pt x="1877790" y="2572354"/>
                  <a:pt x="1879904" y="2564958"/>
                </a:cubicBezTo>
                <a:close/>
                <a:moveTo>
                  <a:pt x="2023604" y="2879832"/>
                </a:moveTo>
                <a:cubicBezTo>
                  <a:pt x="2031001" y="2875606"/>
                  <a:pt x="2034171" y="2865039"/>
                  <a:pt x="2028887" y="2857643"/>
                </a:cubicBezTo>
                <a:cubicBezTo>
                  <a:pt x="1941188" y="2709715"/>
                  <a:pt x="1834469" y="2660054"/>
                  <a:pt x="1827072" y="2656884"/>
                </a:cubicBezTo>
                <a:cubicBezTo>
                  <a:pt x="1717183" y="2631525"/>
                  <a:pt x="1633710" y="2599827"/>
                  <a:pt x="1572425" y="2576581"/>
                </a:cubicBezTo>
                <a:cubicBezTo>
                  <a:pt x="1549180" y="2568128"/>
                  <a:pt x="1529104" y="2560731"/>
                  <a:pt x="1512198" y="2554391"/>
                </a:cubicBezTo>
                <a:cubicBezTo>
                  <a:pt x="1502688" y="2551222"/>
                  <a:pt x="1494235" y="2556505"/>
                  <a:pt x="1491066" y="2564958"/>
                </a:cubicBezTo>
                <a:cubicBezTo>
                  <a:pt x="1487895" y="2573411"/>
                  <a:pt x="1493178" y="2582920"/>
                  <a:pt x="1501632" y="2586090"/>
                </a:cubicBezTo>
                <a:cubicBezTo>
                  <a:pt x="1518538" y="2591373"/>
                  <a:pt x="1538614" y="2598770"/>
                  <a:pt x="1560803" y="2607223"/>
                </a:cubicBezTo>
                <a:cubicBezTo>
                  <a:pt x="1622087" y="2630468"/>
                  <a:pt x="1706617" y="2662167"/>
                  <a:pt x="1816506" y="2687526"/>
                </a:cubicBezTo>
                <a:cubicBezTo>
                  <a:pt x="1817562" y="2687526"/>
                  <a:pt x="1918999" y="2735075"/>
                  <a:pt x="2000358" y="2873492"/>
                </a:cubicBezTo>
                <a:cubicBezTo>
                  <a:pt x="2003529" y="2878775"/>
                  <a:pt x="2008812" y="2881945"/>
                  <a:pt x="2014095" y="2881945"/>
                </a:cubicBezTo>
                <a:cubicBezTo>
                  <a:pt x="2018321" y="2881945"/>
                  <a:pt x="2020435" y="2880889"/>
                  <a:pt x="2023604" y="2879832"/>
                </a:cubicBezTo>
                <a:close/>
                <a:moveTo>
                  <a:pt x="2100738" y="2984438"/>
                </a:moveTo>
                <a:cubicBezTo>
                  <a:pt x="2113417" y="2872436"/>
                  <a:pt x="2191608" y="2787906"/>
                  <a:pt x="2194778" y="2784736"/>
                </a:cubicBezTo>
                <a:cubicBezTo>
                  <a:pt x="2272968" y="2666394"/>
                  <a:pt x="2289874" y="2489937"/>
                  <a:pt x="2290930" y="2482541"/>
                </a:cubicBezTo>
                <a:cubicBezTo>
                  <a:pt x="2291987" y="2473032"/>
                  <a:pt x="2284591" y="2465635"/>
                  <a:pt x="2276138" y="2464578"/>
                </a:cubicBezTo>
                <a:cubicBezTo>
                  <a:pt x="2267685" y="2463522"/>
                  <a:pt x="2259232" y="2470918"/>
                  <a:pt x="2258175" y="2479371"/>
                </a:cubicBezTo>
                <a:cubicBezTo>
                  <a:pt x="2258175" y="2481485"/>
                  <a:pt x="2241269" y="2655828"/>
                  <a:pt x="2169418" y="2764660"/>
                </a:cubicBezTo>
                <a:cubicBezTo>
                  <a:pt x="2166249" y="2768887"/>
                  <a:pt x="2082776" y="2857643"/>
                  <a:pt x="2069039" y="2981268"/>
                </a:cubicBezTo>
                <a:cubicBezTo>
                  <a:pt x="2067983" y="2990778"/>
                  <a:pt x="2074322" y="2998174"/>
                  <a:pt x="2083832" y="2999231"/>
                </a:cubicBezTo>
                <a:cubicBezTo>
                  <a:pt x="2084888" y="2999231"/>
                  <a:pt x="2084888" y="2999231"/>
                  <a:pt x="2085945" y="2999231"/>
                </a:cubicBezTo>
                <a:cubicBezTo>
                  <a:pt x="2092285" y="2999231"/>
                  <a:pt x="2099681" y="2992891"/>
                  <a:pt x="2100738" y="2984438"/>
                </a:cubicBezTo>
                <a:close/>
                <a:moveTo>
                  <a:pt x="2188438" y="3325728"/>
                </a:moveTo>
                <a:cubicBezTo>
                  <a:pt x="2197947" y="3324671"/>
                  <a:pt x="2203231" y="3316218"/>
                  <a:pt x="2202174" y="3306708"/>
                </a:cubicBezTo>
                <a:cubicBezTo>
                  <a:pt x="2157796" y="3031986"/>
                  <a:pt x="1566086" y="1914077"/>
                  <a:pt x="1180418" y="1377311"/>
                </a:cubicBezTo>
                <a:cubicBezTo>
                  <a:pt x="796863" y="842659"/>
                  <a:pt x="579198" y="632390"/>
                  <a:pt x="577085" y="630277"/>
                </a:cubicBezTo>
                <a:cubicBezTo>
                  <a:pt x="570745" y="623937"/>
                  <a:pt x="560179" y="623937"/>
                  <a:pt x="553839" y="630277"/>
                </a:cubicBezTo>
                <a:cubicBezTo>
                  <a:pt x="547499" y="636617"/>
                  <a:pt x="547499" y="647183"/>
                  <a:pt x="553839" y="653523"/>
                </a:cubicBezTo>
                <a:cubicBezTo>
                  <a:pt x="555952" y="655636"/>
                  <a:pt x="771504" y="864848"/>
                  <a:pt x="1154002" y="1396330"/>
                </a:cubicBezTo>
                <a:cubicBezTo>
                  <a:pt x="1537557" y="1929926"/>
                  <a:pt x="2125041" y="3039382"/>
                  <a:pt x="2169418" y="3310935"/>
                </a:cubicBezTo>
                <a:cubicBezTo>
                  <a:pt x="2170475" y="3319388"/>
                  <a:pt x="2177872" y="3324671"/>
                  <a:pt x="2185268" y="3324671"/>
                </a:cubicBezTo>
                <a:cubicBezTo>
                  <a:pt x="2186325" y="3325728"/>
                  <a:pt x="2187381" y="3325728"/>
                  <a:pt x="2188438" y="3325728"/>
                </a:cubicBezTo>
                <a:close/>
              </a:path>
            </a:pathLst>
          </a:custGeom>
          <a:solidFill>
            <a:srgbClr val="F1E6DF"/>
          </a:solidFill>
          <a:ln w="105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Elegant">
            <a:extLst>
              <a:ext uri="{FF2B5EF4-FFF2-40B4-BE49-F238E27FC236}">
                <a16:creationId xmlns:a16="http://schemas.microsoft.com/office/drawing/2014/main" id="{38F609A7-41F3-4085-B8FF-FC2F91F1BB89}"/>
              </a:ext>
            </a:extLst>
          </p:cNvPr>
          <p:cNvSpPr txBox="1"/>
          <p:nvPr/>
        </p:nvSpPr>
        <p:spPr>
          <a:xfrm>
            <a:off x="551334" y="1381512"/>
            <a:ext cx="6350801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600" b="1" dirty="0">
                <a:solidFill>
                  <a:srgbClr val="58312E"/>
                </a:solidFill>
                <a:latin typeface="Georgia" panose="02040502050405020303" pitchFamily="18" charset="0"/>
              </a:rPr>
              <a:t>Elegant</a:t>
            </a:r>
          </a:p>
        </p:txBody>
      </p:sp>
      <p:sp>
        <p:nvSpPr>
          <p:cNvPr id="8" name="title">
            <a:extLst>
              <a:ext uri="{FF2B5EF4-FFF2-40B4-BE49-F238E27FC236}">
                <a16:creationId xmlns:a16="http://schemas.microsoft.com/office/drawing/2014/main" id="{753468DF-0597-41B3-B1AD-F77FF3E40CC3}"/>
              </a:ext>
            </a:extLst>
          </p:cNvPr>
          <p:cNvSpPr txBox="1"/>
          <p:nvPr/>
        </p:nvSpPr>
        <p:spPr>
          <a:xfrm>
            <a:off x="551334" y="2383319"/>
            <a:ext cx="4274756" cy="12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8800" dirty="0">
                <a:solidFill>
                  <a:srgbClr val="894C47"/>
                </a:solidFill>
                <a:latin typeface="Adlery Pro" panose="02000000000000000000" pitchFamily="2" charset="0"/>
              </a:rPr>
              <a:t>title</a:t>
            </a:r>
          </a:p>
        </p:txBody>
      </p:sp>
      <p:pic>
        <p:nvPicPr>
          <p:cNvPr id="9" name="YOUR LOGO">
            <a:extLst>
              <a:ext uri="{FF2B5EF4-FFF2-40B4-BE49-F238E27FC236}">
                <a16:creationId xmlns:a16="http://schemas.microsoft.com/office/drawing/2014/main" id="{F44E3720-D10A-43E7-A55D-1E37D7FEED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2732" y="757875"/>
            <a:ext cx="2346960" cy="274320"/>
          </a:xfrm>
          <a:prstGeom prst="rect">
            <a:avLst/>
          </a:prstGeom>
        </p:spPr>
      </p:pic>
      <p:sp>
        <p:nvSpPr>
          <p:cNvPr id="10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4E3C8053-E499-4C96-96E6-C82BC19FFAB8}"/>
              </a:ext>
            </a:extLst>
          </p:cNvPr>
          <p:cNvSpPr/>
          <p:nvPr/>
        </p:nvSpPr>
        <p:spPr>
          <a:xfrm>
            <a:off x="551334" y="3437172"/>
            <a:ext cx="55827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koncone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sam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memet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ndue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kantor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dewe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sugih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nemen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ditakoki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opo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rahasiane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yoo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dikei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uapik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enakan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</a:t>
            </a:r>
          </a:p>
        </p:txBody>
      </p:sp>
      <p:sp>
        <p:nvSpPr>
          <p:cNvPr id="11" name="Enjoy Now">
            <a:extLst>
              <a:ext uri="{FF2B5EF4-FFF2-40B4-BE49-F238E27FC236}">
                <a16:creationId xmlns:a16="http://schemas.microsoft.com/office/drawing/2014/main" id="{A0FA120B-5FE2-4809-9054-D1D78CC1ABBA}"/>
              </a:ext>
            </a:extLst>
          </p:cNvPr>
          <p:cNvSpPr/>
          <p:nvPr/>
        </p:nvSpPr>
        <p:spPr>
          <a:xfrm>
            <a:off x="7731172" y="730516"/>
            <a:ext cx="2485596" cy="570222"/>
          </a:xfrm>
          <a:prstGeom prst="roundRect">
            <a:avLst>
              <a:gd name="adj" fmla="val 50000"/>
            </a:avLst>
          </a:prstGeom>
          <a:solidFill>
            <a:srgbClr val="894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Georgia" panose="02040502050405020303" pitchFamily="18" charset="0"/>
              </a:rPr>
              <a:t>Enjoy Now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4AFB224-519E-4A76-A506-CC98B99BB48E}"/>
              </a:ext>
            </a:extLst>
          </p:cNvPr>
          <p:cNvSpPr/>
          <p:nvPr/>
        </p:nvSpPr>
        <p:spPr>
          <a:xfrm>
            <a:off x="7035854" y="2828918"/>
            <a:ext cx="2918700" cy="2939512"/>
          </a:xfrm>
          <a:custGeom>
            <a:avLst/>
            <a:gdLst>
              <a:gd name="connsiteX0" fmla="*/ 2890305 w 2918700"/>
              <a:gd name="connsiteY0" fmla="*/ 1088579 h 2939512"/>
              <a:gd name="connsiteX1" fmla="*/ 2835100 w 2918700"/>
              <a:gd name="connsiteY1" fmla="*/ 887546 h 2939512"/>
              <a:gd name="connsiteX2" fmla="*/ 2748645 w 2918700"/>
              <a:gd name="connsiteY2" fmla="*/ 692762 h 2939512"/>
              <a:gd name="connsiteX3" fmla="*/ 2481989 w 2918700"/>
              <a:gd name="connsiteY3" fmla="*/ 360484 h 2939512"/>
              <a:gd name="connsiteX4" fmla="*/ 2122629 w 2918700"/>
              <a:gd name="connsiteY4" fmla="*/ 141743 h 2939512"/>
              <a:gd name="connsiteX5" fmla="*/ 1987217 w 2918700"/>
              <a:gd name="connsiteY5" fmla="*/ 109452 h 2939512"/>
              <a:gd name="connsiteX6" fmla="*/ 2083046 w 2918700"/>
              <a:gd name="connsiteY6" fmla="*/ 145909 h 2939512"/>
              <a:gd name="connsiteX7" fmla="*/ 1828890 w 2918700"/>
              <a:gd name="connsiteY7" fmla="*/ 103203 h 2939512"/>
              <a:gd name="connsiteX8" fmla="*/ 1721603 w 2918700"/>
              <a:gd name="connsiteY8" fmla="*/ 71954 h 2939512"/>
              <a:gd name="connsiteX9" fmla="*/ 1987217 w 2918700"/>
              <a:gd name="connsiteY9" fmla="*/ 109452 h 2939512"/>
              <a:gd name="connsiteX10" fmla="*/ 1697645 w 2918700"/>
              <a:gd name="connsiteY10" fmla="*/ 64663 h 2939512"/>
              <a:gd name="connsiteX11" fmla="*/ 1622649 w 2918700"/>
              <a:gd name="connsiteY11" fmla="*/ 47997 h 2939512"/>
              <a:gd name="connsiteX12" fmla="*/ 1763268 w 2918700"/>
              <a:gd name="connsiteY12" fmla="*/ 47997 h 2939512"/>
              <a:gd name="connsiteX13" fmla="*/ 1565359 w 2918700"/>
              <a:gd name="connsiteY13" fmla="*/ 35497 h 2939512"/>
              <a:gd name="connsiteX14" fmla="*/ 1541402 w 2918700"/>
              <a:gd name="connsiteY14" fmla="*/ 30289 h 2939512"/>
              <a:gd name="connsiteX15" fmla="*/ 1483071 w 2918700"/>
              <a:gd name="connsiteY15" fmla="*/ 22998 h 2939512"/>
              <a:gd name="connsiteX16" fmla="*/ 1422657 w 2918700"/>
              <a:gd name="connsiteY16" fmla="*/ 15706 h 2939512"/>
              <a:gd name="connsiteX17" fmla="*/ 1359117 w 2918700"/>
              <a:gd name="connsiteY17" fmla="*/ 10498 h 2939512"/>
              <a:gd name="connsiteX18" fmla="*/ 1248705 w 2918700"/>
              <a:gd name="connsiteY18" fmla="*/ 1124 h 2939512"/>
              <a:gd name="connsiteX19" fmla="*/ 760183 w 2918700"/>
              <a:gd name="connsiteY19" fmla="*/ 150076 h 2939512"/>
              <a:gd name="connsiteX20" fmla="*/ 92502 w 2918700"/>
              <a:gd name="connsiteY20" fmla="*/ 921920 h 2939512"/>
              <a:gd name="connsiteX21" fmla="*/ 95627 w 2918700"/>
              <a:gd name="connsiteY21" fmla="*/ 919837 h 2939512"/>
              <a:gd name="connsiteX22" fmla="*/ 24797 w 2918700"/>
              <a:gd name="connsiteY22" fmla="*/ 1158368 h 2939512"/>
              <a:gd name="connsiteX23" fmla="*/ 2923 w 2918700"/>
              <a:gd name="connsiteY23" fmla="*/ 1389609 h 2939512"/>
              <a:gd name="connsiteX24" fmla="*/ 38338 w 2918700"/>
              <a:gd name="connsiteY24" fmla="*/ 1813550 h 2939512"/>
              <a:gd name="connsiteX25" fmla="*/ 99794 w 2918700"/>
              <a:gd name="connsiteY25" fmla="*/ 2016667 h 2939512"/>
              <a:gd name="connsiteX26" fmla="*/ 191456 w 2918700"/>
              <a:gd name="connsiteY26" fmla="*/ 2213534 h 2939512"/>
              <a:gd name="connsiteX27" fmla="*/ 467487 w 2918700"/>
              <a:gd name="connsiteY27" fmla="*/ 2554145 h 2939512"/>
              <a:gd name="connsiteX28" fmla="*/ 740393 w 2918700"/>
              <a:gd name="connsiteY28" fmla="*/ 2739554 h 2939512"/>
              <a:gd name="connsiteX29" fmla="*/ 779974 w 2918700"/>
              <a:gd name="connsiteY29" fmla="*/ 2765595 h 2939512"/>
              <a:gd name="connsiteX30" fmla="*/ 795599 w 2918700"/>
              <a:gd name="connsiteY30" fmla="*/ 2766637 h 2939512"/>
              <a:gd name="connsiteX31" fmla="*/ 834139 w 2918700"/>
              <a:gd name="connsiteY31" fmla="*/ 2784345 h 2939512"/>
              <a:gd name="connsiteX32" fmla="*/ 970591 w 2918700"/>
              <a:gd name="connsiteY32" fmla="*/ 2820801 h 2939512"/>
              <a:gd name="connsiteX33" fmla="*/ 873720 w 2918700"/>
              <a:gd name="connsiteY33" fmla="*/ 2781219 h 2939512"/>
              <a:gd name="connsiteX34" fmla="*/ 1028923 w 2918700"/>
              <a:gd name="connsiteY34" fmla="*/ 2814551 h 2939512"/>
              <a:gd name="connsiteX35" fmla="*/ 963300 w 2918700"/>
              <a:gd name="connsiteY35" fmla="*/ 2815593 h 2939512"/>
              <a:gd name="connsiteX36" fmla="*/ 989341 w 2918700"/>
              <a:gd name="connsiteY36" fmla="*/ 2824968 h 2939512"/>
              <a:gd name="connsiteX37" fmla="*/ 970591 w 2918700"/>
              <a:gd name="connsiteY37" fmla="*/ 2820801 h 2939512"/>
              <a:gd name="connsiteX38" fmla="*/ 1035172 w 2918700"/>
              <a:gd name="connsiteY38" fmla="*/ 2839551 h 2939512"/>
              <a:gd name="connsiteX39" fmla="*/ 1033089 w 2918700"/>
              <a:gd name="connsiteY39" fmla="*/ 2848925 h 2939512"/>
              <a:gd name="connsiteX40" fmla="*/ 1132043 w 2918700"/>
              <a:gd name="connsiteY40" fmla="*/ 2874965 h 2939512"/>
              <a:gd name="connsiteX41" fmla="*/ 834139 w 2918700"/>
              <a:gd name="connsiteY41" fmla="*/ 2783303 h 2939512"/>
              <a:gd name="connsiteX42" fmla="*/ 798723 w 2918700"/>
              <a:gd name="connsiteY42" fmla="*/ 2772886 h 2939512"/>
              <a:gd name="connsiteX43" fmla="*/ 1166417 w 2918700"/>
              <a:gd name="connsiteY43" fmla="*/ 2883299 h 2939512"/>
              <a:gd name="connsiteX44" fmla="*/ 1277871 w 2918700"/>
              <a:gd name="connsiteY44" fmla="*/ 2905173 h 2939512"/>
              <a:gd name="connsiteX45" fmla="*/ 1335160 w 2918700"/>
              <a:gd name="connsiteY45" fmla="*/ 2915589 h 2939512"/>
              <a:gd name="connsiteX46" fmla="*/ 1393491 w 2918700"/>
              <a:gd name="connsiteY46" fmla="*/ 2921839 h 2939512"/>
              <a:gd name="connsiteX47" fmla="*/ 1452863 w 2918700"/>
              <a:gd name="connsiteY47" fmla="*/ 2928089 h 2939512"/>
              <a:gd name="connsiteX48" fmla="*/ 1515361 w 2918700"/>
              <a:gd name="connsiteY48" fmla="*/ 2931213 h 2939512"/>
              <a:gd name="connsiteX49" fmla="*/ 1625774 w 2918700"/>
              <a:gd name="connsiteY49" fmla="*/ 2937463 h 2939512"/>
              <a:gd name="connsiteX50" fmla="*/ 2118462 w 2918700"/>
              <a:gd name="connsiteY50" fmla="*/ 2773928 h 2939512"/>
              <a:gd name="connsiteX51" fmla="*/ 2341370 w 2918700"/>
              <a:gd name="connsiteY51" fmla="*/ 2620809 h 2939512"/>
              <a:gd name="connsiteX52" fmla="*/ 2559070 w 2918700"/>
              <a:gd name="connsiteY52" fmla="*/ 2422901 h 2939512"/>
              <a:gd name="connsiteX53" fmla="*/ 2731979 w 2918700"/>
              <a:gd name="connsiteY53" fmla="*/ 2141662 h 2939512"/>
              <a:gd name="connsiteX54" fmla="*/ 2808017 w 2918700"/>
              <a:gd name="connsiteY54" fmla="*/ 1982294 h 2939512"/>
              <a:gd name="connsiteX55" fmla="*/ 2804893 w 2918700"/>
              <a:gd name="connsiteY55" fmla="*/ 1984376 h 2939512"/>
              <a:gd name="connsiteX56" fmla="*/ 2883014 w 2918700"/>
              <a:gd name="connsiteY56" fmla="*/ 1743761 h 2939512"/>
              <a:gd name="connsiteX57" fmla="*/ 2911138 w 2918700"/>
              <a:gd name="connsiteY57" fmla="*/ 1511479 h 2939512"/>
              <a:gd name="connsiteX58" fmla="*/ 2890305 w 2918700"/>
              <a:gd name="connsiteY58" fmla="*/ 1088579 h 2939512"/>
              <a:gd name="connsiteX59" fmla="*/ 2234082 w 2918700"/>
              <a:gd name="connsiteY59" fmla="*/ 2463524 h 2939512"/>
              <a:gd name="connsiteX60" fmla="*/ 2322620 w 2918700"/>
              <a:gd name="connsiteY60" fmla="*/ 2399985 h 2939512"/>
              <a:gd name="connsiteX61" fmla="*/ 2288247 w 2918700"/>
              <a:gd name="connsiteY61" fmla="*/ 2432275 h 2939512"/>
              <a:gd name="connsiteX62" fmla="*/ 2174710 w 2918700"/>
              <a:gd name="connsiteY62" fmla="*/ 2517688 h 2939512"/>
              <a:gd name="connsiteX63" fmla="*/ 2225749 w 2918700"/>
              <a:gd name="connsiteY63" fmla="*/ 2469774 h 2939512"/>
              <a:gd name="connsiteX64" fmla="*/ 2234082 w 2918700"/>
              <a:gd name="connsiteY64" fmla="*/ 2463524 h 2939512"/>
              <a:gd name="connsiteX65" fmla="*/ 1637231 w 2918700"/>
              <a:gd name="connsiteY65" fmla="*/ 2805177 h 2939512"/>
              <a:gd name="connsiteX66" fmla="*/ 1670563 w 2918700"/>
              <a:gd name="connsiteY66" fmla="*/ 2801010 h 2939512"/>
              <a:gd name="connsiteX67" fmla="*/ 1664314 w 2918700"/>
              <a:gd name="connsiteY67" fmla="*/ 2802052 h 2939512"/>
              <a:gd name="connsiteX68" fmla="*/ 1637231 w 2918700"/>
              <a:gd name="connsiteY68" fmla="*/ 2805177 h 2939512"/>
              <a:gd name="connsiteX69" fmla="*/ 2285122 w 2918700"/>
              <a:gd name="connsiteY69" fmla="*/ 509437 h 2939512"/>
              <a:gd name="connsiteX70" fmla="*/ 2243457 w 2918700"/>
              <a:gd name="connsiteY70" fmla="*/ 474021 h 2939512"/>
              <a:gd name="connsiteX71" fmla="*/ 2304913 w 2918700"/>
              <a:gd name="connsiteY71" fmla="*/ 521936 h 2939512"/>
              <a:gd name="connsiteX72" fmla="*/ 2285122 w 2918700"/>
              <a:gd name="connsiteY72" fmla="*/ 509437 h 2939512"/>
              <a:gd name="connsiteX73" fmla="*/ 1320578 w 2918700"/>
              <a:gd name="connsiteY73" fmla="*/ 142785 h 2939512"/>
              <a:gd name="connsiteX74" fmla="*/ 1262246 w 2918700"/>
              <a:gd name="connsiteY74" fmla="*/ 151117 h 2939512"/>
              <a:gd name="connsiteX75" fmla="*/ 1276829 w 2918700"/>
              <a:gd name="connsiteY75" fmla="*/ 147993 h 2939512"/>
              <a:gd name="connsiteX76" fmla="*/ 1320578 w 2918700"/>
              <a:gd name="connsiteY76" fmla="*/ 142785 h 2939512"/>
              <a:gd name="connsiteX77" fmla="*/ 810182 w 2918700"/>
              <a:gd name="connsiteY77" fmla="*/ 332360 h 2939512"/>
              <a:gd name="connsiteX78" fmla="*/ 748726 w 2918700"/>
              <a:gd name="connsiteY78" fmla="*/ 366734 h 2939512"/>
              <a:gd name="connsiteX79" fmla="*/ 957050 w 2918700"/>
              <a:gd name="connsiteY79" fmla="*/ 251114 h 2939512"/>
              <a:gd name="connsiteX80" fmla="*/ 1051838 w 2918700"/>
              <a:gd name="connsiteY80" fmla="*/ 214657 h 2939512"/>
              <a:gd name="connsiteX81" fmla="*/ 1007048 w 2918700"/>
              <a:gd name="connsiteY81" fmla="*/ 234447 h 2939512"/>
              <a:gd name="connsiteX82" fmla="*/ 810182 w 2918700"/>
              <a:gd name="connsiteY82" fmla="*/ 332360 h 2939512"/>
              <a:gd name="connsiteX83" fmla="*/ 664354 w 2918700"/>
              <a:gd name="connsiteY83" fmla="*/ 431315 h 2939512"/>
              <a:gd name="connsiteX84" fmla="*/ 699769 w 2918700"/>
              <a:gd name="connsiteY84" fmla="*/ 402149 h 2939512"/>
              <a:gd name="connsiteX85" fmla="*/ 548734 w 2918700"/>
              <a:gd name="connsiteY85" fmla="*/ 541727 h 2939512"/>
              <a:gd name="connsiteX86" fmla="*/ 664354 w 2918700"/>
              <a:gd name="connsiteY86" fmla="*/ 431315 h 2939512"/>
              <a:gd name="connsiteX87" fmla="*/ 454987 w 2918700"/>
              <a:gd name="connsiteY87" fmla="*/ 654223 h 2939512"/>
              <a:gd name="connsiteX88" fmla="*/ 482070 w 2918700"/>
              <a:gd name="connsiteY88" fmla="*/ 617766 h 2939512"/>
              <a:gd name="connsiteX89" fmla="*/ 507069 w 2918700"/>
              <a:gd name="connsiteY89" fmla="*/ 587558 h 2939512"/>
              <a:gd name="connsiteX90" fmla="*/ 487278 w 2918700"/>
              <a:gd name="connsiteY90" fmla="*/ 618807 h 2939512"/>
              <a:gd name="connsiteX91" fmla="*/ 369574 w 2918700"/>
              <a:gd name="connsiteY91" fmla="*/ 826091 h 2939512"/>
              <a:gd name="connsiteX92" fmla="*/ 400823 w 2918700"/>
              <a:gd name="connsiteY92" fmla="*/ 747969 h 2939512"/>
              <a:gd name="connsiteX93" fmla="*/ 488319 w 2918700"/>
              <a:gd name="connsiteY93" fmla="*/ 618807 h 2939512"/>
              <a:gd name="connsiteX94" fmla="*/ 454987 w 2918700"/>
              <a:gd name="connsiteY94" fmla="*/ 654223 h 2939512"/>
              <a:gd name="connsiteX95" fmla="*/ 957050 w 2918700"/>
              <a:gd name="connsiteY95" fmla="*/ 213615 h 2939512"/>
              <a:gd name="connsiteX96" fmla="*/ 957050 w 2918700"/>
              <a:gd name="connsiteY96" fmla="*/ 213615 h 2939512"/>
              <a:gd name="connsiteX97" fmla="*/ 957050 w 2918700"/>
              <a:gd name="connsiteY97" fmla="*/ 213615 h 2939512"/>
              <a:gd name="connsiteX98" fmla="*/ 957050 w 2918700"/>
              <a:gd name="connsiteY98" fmla="*/ 213615 h 2939512"/>
              <a:gd name="connsiteX99" fmla="*/ 2498655 w 2918700"/>
              <a:gd name="connsiteY99" fmla="*/ 2168744 h 2939512"/>
              <a:gd name="connsiteX100" fmla="*/ 2517405 w 2918700"/>
              <a:gd name="connsiteY100" fmla="*/ 2126038 h 2939512"/>
              <a:gd name="connsiteX101" fmla="*/ 2520529 w 2918700"/>
              <a:gd name="connsiteY101" fmla="*/ 2120830 h 2939512"/>
              <a:gd name="connsiteX102" fmla="*/ 2498655 w 2918700"/>
              <a:gd name="connsiteY102" fmla="*/ 2168744 h 2939512"/>
              <a:gd name="connsiteX103" fmla="*/ 2628858 w 2918700"/>
              <a:gd name="connsiteY103" fmla="*/ 2244783 h 2939512"/>
              <a:gd name="connsiteX104" fmla="*/ 2695522 w 2918700"/>
              <a:gd name="connsiteY104" fmla="*/ 2130204 h 2939512"/>
              <a:gd name="connsiteX105" fmla="*/ 2640315 w 2918700"/>
              <a:gd name="connsiteY105" fmla="*/ 2231242 h 2939512"/>
              <a:gd name="connsiteX106" fmla="*/ 2633025 w 2918700"/>
              <a:gd name="connsiteY106" fmla="*/ 2241658 h 2939512"/>
              <a:gd name="connsiteX107" fmla="*/ 2628858 w 2918700"/>
              <a:gd name="connsiteY107" fmla="*/ 2244783 h 2939512"/>
              <a:gd name="connsiteX108" fmla="*/ 2712188 w 2918700"/>
              <a:gd name="connsiteY108" fmla="*/ 2096872 h 2939512"/>
              <a:gd name="connsiteX109" fmla="*/ 2738228 w 2918700"/>
              <a:gd name="connsiteY109" fmla="*/ 2013542 h 2939512"/>
              <a:gd name="connsiteX110" fmla="*/ 2795518 w 2918700"/>
              <a:gd name="connsiteY110" fmla="*/ 1852091 h 2939512"/>
              <a:gd name="connsiteX111" fmla="*/ 2712188 w 2918700"/>
              <a:gd name="connsiteY111" fmla="*/ 2096872 h 2939512"/>
              <a:gd name="connsiteX112" fmla="*/ 634147 w 2918700"/>
              <a:gd name="connsiteY112" fmla="*/ 2546854 h 2939512"/>
              <a:gd name="connsiteX113" fmla="*/ 541442 w 2918700"/>
              <a:gd name="connsiteY113" fmla="*/ 2489564 h 2939512"/>
              <a:gd name="connsiteX114" fmla="*/ 441446 w 2918700"/>
              <a:gd name="connsiteY114" fmla="*/ 2398944 h 2939512"/>
              <a:gd name="connsiteX115" fmla="*/ 262287 w 2918700"/>
              <a:gd name="connsiteY115" fmla="*/ 2167703 h 2939512"/>
              <a:gd name="connsiteX116" fmla="*/ 172707 w 2918700"/>
              <a:gd name="connsiteY116" fmla="*/ 2003126 h 2939512"/>
              <a:gd name="connsiteX117" fmla="*/ 60212 w 2918700"/>
              <a:gd name="connsiteY117" fmla="*/ 1585434 h 2939512"/>
              <a:gd name="connsiteX118" fmla="*/ 82086 w 2918700"/>
              <a:gd name="connsiteY118" fmla="*/ 1139619 h 2939512"/>
              <a:gd name="connsiteX119" fmla="*/ 132084 w 2918700"/>
              <a:gd name="connsiteY119" fmla="*/ 954210 h 2939512"/>
              <a:gd name="connsiteX120" fmla="*/ 166457 w 2918700"/>
              <a:gd name="connsiteY120" fmla="*/ 862547 h 2939512"/>
              <a:gd name="connsiteX121" fmla="*/ 202914 w 2918700"/>
              <a:gd name="connsiteY121" fmla="*/ 774009 h 2939512"/>
              <a:gd name="connsiteX122" fmla="*/ 264370 w 2918700"/>
              <a:gd name="connsiteY122" fmla="*/ 667764 h 2939512"/>
              <a:gd name="connsiteX123" fmla="*/ 269578 w 2918700"/>
              <a:gd name="connsiteY123" fmla="*/ 664639 h 2939512"/>
              <a:gd name="connsiteX124" fmla="*/ 196665 w 2918700"/>
              <a:gd name="connsiteY124" fmla="*/ 794842 h 2939512"/>
              <a:gd name="connsiteX125" fmla="*/ 167499 w 2918700"/>
              <a:gd name="connsiteY125" fmla="*/ 893796 h 2939512"/>
              <a:gd name="connsiteX126" fmla="*/ 89377 w 2918700"/>
              <a:gd name="connsiteY126" fmla="*/ 1163577 h 2939512"/>
              <a:gd name="connsiteX127" fmla="*/ 57087 w 2918700"/>
              <a:gd name="connsiteY127" fmla="*/ 1445857 h 2939512"/>
              <a:gd name="connsiteX128" fmla="*/ 67503 w 2918700"/>
              <a:gd name="connsiteY128" fmla="*/ 1487522 h 2939512"/>
              <a:gd name="connsiteX129" fmla="*/ 83127 w 2918700"/>
              <a:gd name="connsiteY129" fmla="*/ 1669806 h 2939512"/>
              <a:gd name="connsiteX130" fmla="*/ 124792 w 2918700"/>
              <a:gd name="connsiteY130" fmla="*/ 1848965 h 2939512"/>
              <a:gd name="connsiteX131" fmla="*/ 120626 w 2918700"/>
              <a:gd name="connsiteY131" fmla="*/ 1818759 h 2939512"/>
              <a:gd name="connsiteX132" fmla="*/ 117501 w 2918700"/>
              <a:gd name="connsiteY132" fmla="*/ 1788551 h 2939512"/>
              <a:gd name="connsiteX133" fmla="*/ 200831 w 2918700"/>
              <a:gd name="connsiteY133" fmla="*/ 2017709 h 2939512"/>
              <a:gd name="connsiteX134" fmla="*/ 301868 w 2918700"/>
              <a:gd name="connsiteY134" fmla="*/ 2195827 h 2939512"/>
              <a:gd name="connsiteX135" fmla="*/ 367491 w 2918700"/>
              <a:gd name="connsiteY135" fmla="*/ 2289573 h 2939512"/>
              <a:gd name="connsiteX136" fmla="*/ 357075 w 2918700"/>
              <a:gd name="connsiteY136" fmla="*/ 2279157 h 2939512"/>
              <a:gd name="connsiteX137" fmla="*/ 386240 w 2918700"/>
              <a:gd name="connsiteY137" fmla="*/ 2313530 h 2939512"/>
              <a:gd name="connsiteX138" fmla="*/ 490403 w 2918700"/>
              <a:gd name="connsiteY138" fmla="*/ 2429150 h 2939512"/>
              <a:gd name="connsiteX139" fmla="*/ 707061 w 2918700"/>
              <a:gd name="connsiteY139" fmla="*/ 2585394 h 2939512"/>
              <a:gd name="connsiteX140" fmla="*/ 634147 w 2918700"/>
              <a:gd name="connsiteY140" fmla="*/ 2546854 h 2939512"/>
              <a:gd name="connsiteX141" fmla="*/ 2841350 w 2918700"/>
              <a:gd name="connsiteY141" fmla="*/ 1712513 h 2939512"/>
              <a:gd name="connsiteX142" fmla="*/ 2844474 w 2918700"/>
              <a:gd name="connsiteY142" fmla="*/ 1633350 h 2939512"/>
              <a:gd name="connsiteX143" fmla="*/ 2865306 w 2918700"/>
              <a:gd name="connsiteY143" fmla="*/ 1458356 h 2939512"/>
              <a:gd name="connsiteX144" fmla="*/ 2855933 w 2918700"/>
              <a:gd name="connsiteY144" fmla="*/ 1416691 h 2939512"/>
              <a:gd name="connsiteX145" fmla="*/ 2845516 w 2918700"/>
              <a:gd name="connsiteY145" fmla="*/ 1234407 h 2939512"/>
              <a:gd name="connsiteX146" fmla="*/ 2809059 w 2918700"/>
              <a:gd name="connsiteY146" fmla="*/ 1056289 h 2939512"/>
              <a:gd name="connsiteX147" fmla="*/ 2812184 w 2918700"/>
              <a:gd name="connsiteY147" fmla="*/ 1086497 h 2939512"/>
              <a:gd name="connsiteX148" fmla="*/ 2814268 w 2918700"/>
              <a:gd name="connsiteY148" fmla="*/ 1116703 h 2939512"/>
              <a:gd name="connsiteX149" fmla="*/ 2737187 w 2918700"/>
              <a:gd name="connsiteY149" fmla="*/ 890671 h 2939512"/>
              <a:gd name="connsiteX150" fmla="*/ 2641357 w 2918700"/>
              <a:gd name="connsiteY150" fmla="*/ 715678 h 2939512"/>
              <a:gd name="connsiteX151" fmla="*/ 2459073 w 2918700"/>
              <a:gd name="connsiteY151" fmla="*/ 486521 h 2939512"/>
              <a:gd name="connsiteX152" fmla="*/ 2246582 w 2918700"/>
              <a:gd name="connsiteY152" fmla="*/ 336527 h 2939512"/>
              <a:gd name="connsiteX153" fmla="*/ 2317412 w 2918700"/>
              <a:gd name="connsiteY153" fmla="*/ 371942 h 2939512"/>
              <a:gd name="connsiteX154" fmla="*/ 2409075 w 2918700"/>
              <a:gd name="connsiteY154" fmla="*/ 426107 h 2939512"/>
              <a:gd name="connsiteX155" fmla="*/ 2506988 w 2918700"/>
              <a:gd name="connsiteY155" fmla="*/ 513603 h 2939512"/>
              <a:gd name="connsiteX156" fmla="*/ 2679898 w 2918700"/>
              <a:gd name="connsiteY156" fmla="*/ 739635 h 2939512"/>
              <a:gd name="connsiteX157" fmla="*/ 2765310 w 2918700"/>
              <a:gd name="connsiteY157" fmla="*/ 901087 h 2939512"/>
              <a:gd name="connsiteX158" fmla="*/ 2866349 w 2918700"/>
              <a:gd name="connsiteY158" fmla="*/ 1315654 h 2939512"/>
              <a:gd name="connsiteX159" fmla="*/ 2841350 w 2918700"/>
              <a:gd name="connsiteY159" fmla="*/ 1712513 h 293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2918700" h="2939512">
                <a:moveTo>
                  <a:pt x="2890305" y="1088579"/>
                </a:moveTo>
                <a:cubicBezTo>
                  <a:pt x="2875722" y="1019832"/>
                  <a:pt x="2859057" y="953168"/>
                  <a:pt x="2835100" y="887546"/>
                </a:cubicBezTo>
                <a:cubicBezTo>
                  <a:pt x="2812184" y="820882"/>
                  <a:pt x="2783019" y="755260"/>
                  <a:pt x="2748645" y="692762"/>
                </a:cubicBezTo>
                <a:cubicBezTo>
                  <a:pt x="2680939" y="567767"/>
                  <a:pt x="2589276" y="454231"/>
                  <a:pt x="2481989" y="360484"/>
                </a:cubicBezTo>
                <a:cubicBezTo>
                  <a:pt x="2374701" y="265696"/>
                  <a:pt x="2250748" y="193824"/>
                  <a:pt x="2122629" y="141743"/>
                </a:cubicBezTo>
                <a:cubicBezTo>
                  <a:pt x="2079922" y="129244"/>
                  <a:pt x="2034090" y="119869"/>
                  <a:pt x="1987217" y="109452"/>
                </a:cubicBezTo>
                <a:cubicBezTo>
                  <a:pt x="2018466" y="119869"/>
                  <a:pt x="2050756" y="132368"/>
                  <a:pt x="2083046" y="145909"/>
                </a:cubicBezTo>
                <a:cubicBezTo>
                  <a:pt x="2008050" y="130285"/>
                  <a:pt x="1921595" y="113619"/>
                  <a:pt x="1828890" y="103203"/>
                </a:cubicBezTo>
                <a:cubicBezTo>
                  <a:pt x="1791391" y="91745"/>
                  <a:pt x="1754935" y="81329"/>
                  <a:pt x="1721603" y="71954"/>
                </a:cubicBezTo>
                <a:cubicBezTo>
                  <a:pt x="1814307" y="79246"/>
                  <a:pt x="1903887" y="91745"/>
                  <a:pt x="1987217" y="109452"/>
                </a:cubicBezTo>
                <a:cubicBezTo>
                  <a:pt x="1883055" y="77162"/>
                  <a:pt x="1788267" y="65705"/>
                  <a:pt x="1697645" y="64663"/>
                </a:cubicBezTo>
                <a:cubicBezTo>
                  <a:pt x="1672647" y="58413"/>
                  <a:pt x="1647647" y="53205"/>
                  <a:pt x="1622649" y="47997"/>
                </a:cubicBezTo>
                <a:cubicBezTo>
                  <a:pt x="1669522" y="45914"/>
                  <a:pt x="1715353" y="45914"/>
                  <a:pt x="1763268" y="47997"/>
                </a:cubicBezTo>
                <a:cubicBezTo>
                  <a:pt x="1697645" y="39664"/>
                  <a:pt x="1632023" y="35497"/>
                  <a:pt x="1565359" y="35497"/>
                </a:cubicBezTo>
                <a:lnTo>
                  <a:pt x="1541402" y="30289"/>
                </a:lnTo>
                <a:cubicBezTo>
                  <a:pt x="1522652" y="28206"/>
                  <a:pt x="1502862" y="25081"/>
                  <a:pt x="1483071" y="22998"/>
                </a:cubicBezTo>
                <a:cubicBezTo>
                  <a:pt x="1463280" y="20914"/>
                  <a:pt x="1443489" y="17790"/>
                  <a:pt x="1422657" y="15706"/>
                </a:cubicBezTo>
                <a:cubicBezTo>
                  <a:pt x="1401824" y="12582"/>
                  <a:pt x="1380992" y="10498"/>
                  <a:pt x="1359117" y="10498"/>
                </a:cubicBezTo>
                <a:cubicBezTo>
                  <a:pt x="1316411" y="10498"/>
                  <a:pt x="1314328" y="-4084"/>
                  <a:pt x="1248705" y="1124"/>
                </a:cubicBezTo>
                <a:cubicBezTo>
                  <a:pt x="1077879" y="22998"/>
                  <a:pt x="910177" y="70913"/>
                  <a:pt x="760183" y="150076"/>
                </a:cubicBezTo>
                <a:cubicBezTo>
                  <a:pt x="441446" y="322985"/>
                  <a:pt x="216456" y="602141"/>
                  <a:pt x="92502" y="921920"/>
                </a:cubicBezTo>
                <a:cubicBezTo>
                  <a:pt x="93543" y="919837"/>
                  <a:pt x="95627" y="919837"/>
                  <a:pt x="95627" y="919837"/>
                </a:cubicBezTo>
                <a:cubicBezTo>
                  <a:pt x="66461" y="995875"/>
                  <a:pt x="42504" y="1075038"/>
                  <a:pt x="24797" y="1158368"/>
                </a:cubicBezTo>
                <a:cubicBezTo>
                  <a:pt x="7089" y="1240657"/>
                  <a:pt x="9172" y="1305238"/>
                  <a:pt x="2923" y="1389609"/>
                </a:cubicBezTo>
                <a:cubicBezTo>
                  <a:pt x="-6452" y="1532312"/>
                  <a:pt x="7089" y="1676056"/>
                  <a:pt x="38338" y="1813550"/>
                </a:cubicBezTo>
                <a:cubicBezTo>
                  <a:pt x="53962" y="1883339"/>
                  <a:pt x="73753" y="1950003"/>
                  <a:pt x="99794" y="2016667"/>
                </a:cubicBezTo>
                <a:cubicBezTo>
                  <a:pt x="124792" y="2084373"/>
                  <a:pt x="155000" y="2149995"/>
                  <a:pt x="191456" y="2213534"/>
                </a:cubicBezTo>
                <a:cubicBezTo>
                  <a:pt x="263329" y="2340612"/>
                  <a:pt x="357075" y="2457274"/>
                  <a:pt x="467487" y="2554145"/>
                </a:cubicBezTo>
                <a:cubicBezTo>
                  <a:pt x="550817" y="2628101"/>
                  <a:pt x="643522" y="2689556"/>
                  <a:pt x="740393" y="2739554"/>
                </a:cubicBezTo>
                <a:cubicBezTo>
                  <a:pt x="746642" y="2745804"/>
                  <a:pt x="760183" y="2755179"/>
                  <a:pt x="779974" y="2765595"/>
                </a:cubicBezTo>
                <a:cubicBezTo>
                  <a:pt x="785182" y="2765595"/>
                  <a:pt x="790391" y="2765595"/>
                  <a:pt x="795599" y="2766637"/>
                </a:cubicBezTo>
                <a:cubicBezTo>
                  <a:pt x="808098" y="2772886"/>
                  <a:pt x="821639" y="2778094"/>
                  <a:pt x="834139" y="2784345"/>
                </a:cubicBezTo>
                <a:cubicBezTo>
                  <a:pt x="876845" y="2797886"/>
                  <a:pt x="922677" y="2808302"/>
                  <a:pt x="970591" y="2820801"/>
                </a:cubicBezTo>
                <a:cubicBezTo>
                  <a:pt x="939343" y="2809343"/>
                  <a:pt x="907053" y="2795802"/>
                  <a:pt x="873720" y="2781219"/>
                </a:cubicBezTo>
                <a:cubicBezTo>
                  <a:pt x="921635" y="2792677"/>
                  <a:pt x="973716" y="2804135"/>
                  <a:pt x="1028923" y="2814551"/>
                </a:cubicBezTo>
                <a:cubicBezTo>
                  <a:pt x="1004965" y="2813510"/>
                  <a:pt x="982050" y="2813510"/>
                  <a:pt x="963300" y="2815593"/>
                </a:cubicBezTo>
                <a:cubicBezTo>
                  <a:pt x="970591" y="2818718"/>
                  <a:pt x="979966" y="2821843"/>
                  <a:pt x="989341" y="2824968"/>
                </a:cubicBezTo>
                <a:cubicBezTo>
                  <a:pt x="983091" y="2823926"/>
                  <a:pt x="976842" y="2822884"/>
                  <a:pt x="970591" y="2820801"/>
                </a:cubicBezTo>
                <a:cubicBezTo>
                  <a:pt x="992466" y="2828092"/>
                  <a:pt x="1014340" y="2834342"/>
                  <a:pt x="1035172" y="2839551"/>
                </a:cubicBezTo>
                <a:cubicBezTo>
                  <a:pt x="1034131" y="2843717"/>
                  <a:pt x="1033089" y="2848925"/>
                  <a:pt x="1033089" y="2848925"/>
                </a:cubicBezTo>
                <a:cubicBezTo>
                  <a:pt x="1068504" y="2858300"/>
                  <a:pt x="1100795" y="2866633"/>
                  <a:pt x="1132043" y="2874965"/>
                </a:cubicBezTo>
                <a:cubicBezTo>
                  <a:pt x="1031006" y="2855175"/>
                  <a:pt x="931010" y="2824968"/>
                  <a:pt x="834139" y="2783303"/>
                </a:cubicBezTo>
                <a:cubicBezTo>
                  <a:pt x="822681" y="2780178"/>
                  <a:pt x="810182" y="2776011"/>
                  <a:pt x="798723" y="2772886"/>
                </a:cubicBezTo>
                <a:cubicBezTo>
                  <a:pt x="931010" y="2842675"/>
                  <a:pt x="1052880" y="2870799"/>
                  <a:pt x="1166417" y="2883299"/>
                </a:cubicBezTo>
                <a:cubicBezTo>
                  <a:pt x="1203916" y="2893715"/>
                  <a:pt x="1241414" y="2897881"/>
                  <a:pt x="1277871" y="2905173"/>
                </a:cubicBezTo>
                <a:lnTo>
                  <a:pt x="1335160" y="2915589"/>
                </a:lnTo>
                <a:cubicBezTo>
                  <a:pt x="1353909" y="2917672"/>
                  <a:pt x="1373700" y="2919756"/>
                  <a:pt x="1393491" y="2921839"/>
                </a:cubicBezTo>
                <a:cubicBezTo>
                  <a:pt x="1413282" y="2923922"/>
                  <a:pt x="1433073" y="2926005"/>
                  <a:pt x="1452863" y="2928089"/>
                </a:cubicBezTo>
                <a:cubicBezTo>
                  <a:pt x="1473696" y="2930172"/>
                  <a:pt x="1494528" y="2932255"/>
                  <a:pt x="1515361" y="2931213"/>
                </a:cubicBezTo>
                <a:cubicBezTo>
                  <a:pt x="1558068" y="2930172"/>
                  <a:pt x="1560151" y="2944754"/>
                  <a:pt x="1625774" y="2937463"/>
                </a:cubicBezTo>
                <a:cubicBezTo>
                  <a:pt x="1797642" y="2910381"/>
                  <a:pt x="1966385" y="2858300"/>
                  <a:pt x="2118462" y="2773928"/>
                </a:cubicBezTo>
                <a:cubicBezTo>
                  <a:pt x="2198667" y="2729138"/>
                  <a:pt x="2272622" y="2678099"/>
                  <a:pt x="2341370" y="2620809"/>
                </a:cubicBezTo>
                <a:cubicBezTo>
                  <a:pt x="2421574" y="2563520"/>
                  <a:pt x="2495529" y="2497898"/>
                  <a:pt x="2559070" y="2422901"/>
                </a:cubicBezTo>
                <a:cubicBezTo>
                  <a:pt x="2629899" y="2337487"/>
                  <a:pt x="2688230" y="2242700"/>
                  <a:pt x="2731979" y="2141662"/>
                </a:cubicBezTo>
                <a:cubicBezTo>
                  <a:pt x="2760102" y="2089581"/>
                  <a:pt x="2785102" y="2036458"/>
                  <a:pt x="2808017" y="1982294"/>
                </a:cubicBezTo>
                <a:cubicBezTo>
                  <a:pt x="2805934" y="1984376"/>
                  <a:pt x="2804893" y="1984376"/>
                  <a:pt x="2804893" y="1984376"/>
                </a:cubicBezTo>
                <a:cubicBezTo>
                  <a:pt x="2836141" y="1907297"/>
                  <a:pt x="2862182" y="1827091"/>
                  <a:pt x="2883014" y="1743761"/>
                </a:cubicBezTo>
                <a:cubicBezTo>
                  <a:pt x="2902806" y="1661473"/>
                  <a:pt x="2903847" y="1595851"/>
                  <a:pt x="2911138" y="1511479"/>
                </a:cubicBezTo>
                <a:cubicBezTo>
                  <a:pt x="2926762" y="1369818"/>
                  <a:pt x="2917387" y="1226074"/>
                  <a:pt x="2890305" y="1088579"/>
                </a:cubicBezTo>
                <a:close/>
                <a:moveTo>
                  <a:pt x="2234082" y="2463524"/>
                </a:moveTo>
                <a:cubicBezTo>
                  <a:pt x="2265331" y="2444775"/>
                  <a:pt x="2294497" y="2423942"/>
                  <a:pt x="2322620" y="2399985"/>
                </a:cubicBezTo>
                <a:cubicBezTo>
                  <a:pt x="2311162" y="2411443"/>
                  <a:pt x="2299705" y="2421859"/>
                  <a:pt x="2288247" y="2432275"/>
                </a:cubicBezTo>
                <a:cubicBezTo>
                  <a:pt x="2252832" y="2462482"/>
                  <a:pt x="2215333" y="2491648"/>
                  <a:pt x="2174710" y="2517688"/>
                </a:cubicBezTo>
                <a:cubicBezTo>
                  <a:pt x="2192417" y="2502064"/>
                  <a:pt x="2209083" y="2486440"/>
                  <a:pt x="2225749" y="2469774"/>
                </a:cubicBezTo>
                <a:cubicBezTo>
                  <a:pt x="2228874" y="2467691"/>
                  <a:pt x="2231999" y="2465607"/>
                  <a:pt x="2234082" y="2463524"/>
                </a:cubicBezTo>
                <a:close/>
                <a:moveTo>
                  <a:pt x="1637231" y="2805177"/>
                </a:moveTo>
                <a:cubicBezTo>
                  <a:pt x="1648689" y="2804135"/>
                  <a:pt x="1659106" y="2803094"/>
                  <a:pt x="1670563" y="2801010"/>
                </a:cubicBezTo>
                <a:cubicBezTo>
                  <a:pt x="1668480" y="2801010"/>
                  <a:pt x="1666397" y="2802052"/>
                  <a:pt x="1664314" y="2802052"/>
                </a:cubicBezTo>
                <a:cubicBezTo>
                  <a:pt x="1654939" y="2803094"/>
                  <a:pt x="1645564" y="2804135"/>
                  <a:pt x="1637231" y="2805177"/>
                </a:cubicBezTo>
                <a:close/>
                <a:moveTo>
                  <a:pt x="2285122" y="509437"/>
                </a:moveTo>
                <a:cubicBezTo>
                  <a:pt x="2271581" y="496937"/>
                  <a:pt x="2258040" y="485479"/>
                  <a:pt x="2243457" y="474021"/>
                </a:cubicBezTo>
                <a:cubicBezTo>
                  <a:pt x="2264289" y="488604"/>
                  <a:pt x="2285122" y="505270"/>
                  <a:pt x="2304913" y="521936"/>
                </a:cubicBezTo>
                <a:cubicBezTo>
                  <a:pt x="2298663" y="517769"/>
                  <a:pt x="2291371" y="513603"/>
                  <a:pt x="2285122" y="509437"/>
                </a:cubicBezTo>
                <a:close/>
                <a:moveTo>
                  <a:pt x="1320578" y="142785"/>
                </a:moveTo>
                <a:cubicBezTo>
                  <a:pt x="1300787" y="144868"/>
                  <a:pt x="1282037" y="147993"/>
                  <a:pt x="1262246" y="151117"/>
                </a:cubicBezTo>
                <a:cubicBezTo>
                  <a:pt x="1267454" y="150076"/>
                  <a:pt x="1271621" y="149035"/>
                  <a:pt x="1276829" y="147993"/>
                </a:cubicBezTo>
                <a:cubicBezTo>
                  <a:pt x="1293495" y="146951"/>
                  <a:pt x="1308078" y="144868"/>
                  <a:pt x="1320578" y="142785"/>
                </a:cubicBezTo>
                <a:close/>
                <a:moveTo>
                  <a:pt x="810182" y="332360"/>
                </a:moveTo>
                <a:cubicBezTo>
                  <a:pt x="790391" y="342777"/>
                  <a:pt x="769558" y="354234"/>
                  <a:pt x="748726" y="366734"/>
                </a:cubicBezTo>
                <a:cubicBezTo>
                  <a:pt x="812264" y="321944"/>
                  <a:pt x="883095" y="283404"/>
                  <a:pt x="957050" y="251114"/>
                </a:cubicBezTo>
                <a:cubicBezTo>
                  <a:pt x="988299" y="237573"/>
                  <a:pt x="1019548" y="226115"/>
                  <a:pt x="1051838" y="214657"/>
                </a:cubicBezTo>
                <a:cubicBezTo>
                  <a:pt x="1036214" y="220906"/>
                  <a:pt x="1021631" y="227157"/>
                  <a:pt x="1007048" y="234447"/>
                </a:cubicBezTo>
                <a:cubicBezTo>
                  <a:pt x="936218" y="258405"/>
                  <a:pt x="870596" y="291737"/>
                  <a:pt x="810182" y="332360"/>
                </a:cubicBezTo>
                <a:close/>
                <a:moveTo>
                  <a:pt x="664354" y="431315"/>
                </a:moveTo>
                <a:cubicBezTo>
                  <a:pt x="675812" y="420898"/>
                  <a:pt x="687269" y="411524"/>
                  <a:pt x="699769" y="402149"/>
                </a:cubicBezTo>
                <a:cubicBezTo>
                  <a:pt x="674770" y="435481"/>
                  <a:pt x="609148" y="485479"/>
                  <a:pt x="548734" y="541727"/>
                </a:cubicBezTo>
                <a:cubicBezTo>
                  <a:pt x="585190" y="503187"/>
                  <a:pt x="624772" y="465688"/>
                  <a:pt x="664354" y="431315"/>
                </a:cubicBezTo>
                <a:close/>
                <a:moveTo>
                  <a:pt x="454987" y="654223"/>
                </a:moveTo>
                <a:cubicBezTo>
                  <a:pt x="463320" y="641723"/>
                  <a:pt x="472695" y="629223"/>
                  <a:pt x="482070" y="617766"/>
                </a:cubicBezTo>
                <a:cubicBezTo>
                  <a:pt x="490403" y="607349"/>
                  <a:pt x="498736" y="597975"/>
                  <a:pt x="507069" y="587558"/>
                </a:cubicBezTo>
                <a:cubicBezTo>
                  <a:pt x="500819" y="595891"/>
                  <a:pt x="483111" y="614640"/>
                  <a:pt x="487278" y="618807"/>
                </a:cubicBezTo>
                <a:cubicBezTo>
                  <a:pt x="439363" y="686513"/>
                  <a:pt x="399781" y="758385"/>
                  <a:pt x="369574" y="826091"/>
                </a:cubicBezTo>
                <a:cubicBezTo>
                  <a:pt x="377907" y="800050"/>
                  <a:pt x="387282" y="774009"/>
                  <a:pt x="400823" y="747969"/>
                </a:cubicBezTo>
                <a:cubicBezTo>
                  <a:pt x="427905" y="703178"/>
                  <a:pt x="456029" y="660472"/>
                  <a:pt x="488319" y="618807"/>
                </a:cubicBezTo>
                <a:cubicBezTo>
                  <a:pt x="475820" y="630265"/>
                  <a:pt x="465404" y="642764"/>
                  <a:pt x="454987" y="654223"/>
                </a:cubicBezTo>
                <a:close/>
                <a:moveTo>
                  <a:pt x="957050" y="213615"/>
                </a:move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lose/>
                <a:moveTo>
                  <a:pt x="2498655" y="2168744"/>
                </a:moveTo>
                <a:cubicBezTo>
                  <a:pt x="2504904" y="2154162"/>
                  <a:pt x="2511154" y="2140620"/>
                  <a:pt x="2517405" y="2126038"/>
                </a:cubicBezTo>
                <a:cubicBezTo>
                  <a:pt x="2518446" y="2123954"/>
                  <a:pt x="2519487" y="2122913"/>
                  <a:pt x="2520529" y="2120830"/>
                </a:cubicBezTo>
                <a:cubicBezTo>
                  <a:pt x="2514279" y="2136454"/>
                  <a:pt x="2506988" y="2152078"/>
                  <a:pt x="2498655" y="2168744"/>
                </a:cubicBezTo>
                <a:close/>
                <a:moveTo>
                  <a:pt x="2628858" y="2244783"/>
                </a:moveTo>
                <a:cubicBezTo>
                  <a:pt x="2651773" y="2206243"/>
                  <a:pt x="2674690" y="2168744"/>
                  <a:pt x="2695522" y="2130204"/>
                </a:cubicBezTo>
                <a:cubicBezTo>
                  <a:pt x="2678856" y="2164578"/>
                  <a:pt x="2660107" y="2198952"/>
                  <a:pt x="2640315" y="2231242"/>
                </a:cubicBezTo>
                <a:cubicBezTo>
                  <a:pt x="2638233" y="2235408"/>
                  <a:pt x="2636149" y="2238533"/>
                  <a:pt x="2633025" y="2241658"/>
                </a:cubicBezTo>
                <a:cubicBezTo>
                  <a:pt x="2631983" y="2242700"/>
                  <a:pt x="2630941" y="2243741"/>
                  <a:pt x="2628858" y="2244783"/>
                </a:cubicBezTo>
                <a:close/>
                <a:moveTo>
                  <a:pt x="2712188" y="2096872"/>
                </a:moveTo>
                <a:cubicBezTo>
                  <a:pt x="2723645" y="2062498"/>
                  <a:pt x="2730938" y="2030208"/>
                  <a:pt x="2738228" y="2013542"/>
                </a:cubicBezTo>
                <a:cubicBezTo>
                  <a:pt x="2756978" y="1965627"/>
                  <a:pt x="2776768" y="1910421"/>
                  <a:pt x="2795518" y="1852091"/>
                </a:cubicBezTo>
                <a:cubicBezTo>
                  <a:pt x="2775727" y="1936462"/>
                  <a:pt x="2747603" y="2018751"/>
                  <a:pt x="2712188" y="2096872"/>
                </a:cubicBezTo>
                <a:close/>
                <a:moveTo>
                  <a:pt x="634147" y="2546854"/>
                </a:moveTo>
                <a:cubicBezTo>
                  <a:pt x="606023" y="2534355"/>
                  <a:pt x="575816" y="2513522"/>
                  <a:pt x="541442" y="2489564"/>
                </a:cubicBezTo>
                <a:cubicBezTo>
                  <a:pt x="509152" y="2463524"/>
                  <a:pt x="473736" y="2434358"/>
                  <a:pt x="441446" y="2398944"/>
                </a:cubicBezTo>
                <a:cubicBezTo>
                  <a:pt x="374782" y="2330196"/>
                  <a:pt x="311243" y="2246866"/>
                  <a:pt x="262287" y="2167703"/>
                </a:cubicBezTo>
                <a:cubicBezTo>
                  <a:pt x="229997" y="2114580"/>
                  <a:pt x="196665" y="2060416"/>
                  <a:pt x="172707" y="2003126"/>
                </a:cubicBezTo>
                <a:cubicBezTo>
                  <a:pt x="115418" y="1870840"/>
                  <a:pt x="76878" y="1731262"/>
                  <a:pt x="60212" y="1585434"/>
                </a:cubicBezTo>
                <a:cubicBezTo>
                  <a:pt x="42504" y="1439607"/>
                  <a:pt x="50837" y="1288571"/>
                  <a:pt x="82086" y="1139619"/>
                </a:cubicBezTo>
                <a:cubicBezTo>
                  <a:pt x="94585" y="1080247"/>
                  <a:pt x="111251" y="1016708"/>
                  <a:pt x="132084" y="954210"/>
                </a:cubicBezTo>
                <a:cubicBezTo>
                  <a:pt x="141459" y="922962"/>
                  <a:pt x="155000" y="892754"/>
                  <a:pt x="166457" y="862547"/>
                </a:cubicBezTo>
                <a:cubicBezTo>
                  <a:pt x="178957" y="832340"/>
                  <a:pt x="189373" y="802133"/>
                  <a:pt x="202914" y="774009"/>
                </a:cubicBezTo>
                <a:cubicBezTo>
                  <a:pt x="221664" y="737553"/>
                  <a:pt x="242496" y="702137"/>
                  <a:pt x="264370" y="667764"/>
                </a:cubicBezTo>
                <a:cubicBezTo>
                  <a:pt x="266454" y="666722"/>
                  <a:pt x="268537" y="665680"/>
                  <a:pt x="269578" y="664639"/>
                </a:cubicBezTo>
                <a:cubicBezTo>
                  <a:pt x="244579" y="707345"/>
                  <a:pt x="218538" y="750052"/>
                  <a:pt x="196665" y="794842"/>
                </a:cubicBezTo>
                <a:cubicBezTo>
                  <a:pt x="182082" y="833381"/>
                  <a:pt x="175832" y="875046"/>
                  <a:pt x="167499" y="893796"/>
                </a:cubicBezTo>
                <a:cubicBezTo>
                  <a:pt x="139375" y="969835"/>
                  <a:pt x="108126" y="1063581"/>
                  <a:pt x="89377" y="1163577"/>
                </a:cubicBezTo>
                <a:cubicBezTo>
                  <a:pt x="77919" y="1243782"/>
                  <a:pt x="56045" y="1342736"/>
                  <a:pt x="57087" y="1445857"/>
                </a:cubicBezTo>
                <a:cubicBezTo>
                  <a:pt x="56045" y="1466690"/>
                  <a:pt x="63337" y="1487522"/>
                  <a:pt x="67503" y="1487522"/>
                </a:cubicBezTo>
                <a:cubicBezTo>
                  <a:pt x="64378" y="1558352"/>
                  <a:pt x="72711" y="1614600"/>
                  <a:pt x="83127" y="1669806"/>
                </a:cubicBezTo>
                <a:cubicBezTo>
                  <a:pt x="94585" y="1725012"/>
                  <a:pt x="108126" y="1779177"/>
                  <a:pt x="124792" y="1848965"/>
                </a:cubicBezTo>
                <a:cubicBezTo>
                  <a:pt x="124792" y="1848965"/>
                  <a:pt x="122709" y="1833341"/>
                  <a:pt x="120626" y="1818759"/>
                </a:cubicBezTo>
                <a:cubicBezTo>
                  <a:pt x="119584" y="1803134"/>
                  <a:pt x="117501" y="1788551"/>
                  <a:pt x="117501" y="1788551"/>
                </a:cubicBezTo>
                <a:cubicBezTo>
                  <a:pt x="139375" y="1867715"/>
                  <a:pt x="160208" y="1923962"/>
                  <a:pt x="200831" y="2017709"/>
                </a:cubicBezTo>
                <a:cubicBezTo>
                  <a:pt x="229997" y="2093747"/>
                  <a:pt x="271662" y="2142704"/>
                  <a:pt x="301868" y="2195827"/>
                </a:cubicBezTo>
                <a:cubicBezTo>
                  <a:pt x="322701" y="2228117"/>
                  <a:pt x="344575" y="2259366"/>
                  <a:pt x="367491" y="2289573"/>
                </a:cubicBezTo>
                <a:cubicBezTo>
                  <a:pt x="364366" y="2286448"/>
                  <a:pt x="360200" y="2283323"/>
                  <a:pt x="357075" y="2279157"/>
                </a:cubicBezTo>
                <a:cubicBezTo>
                  <a:pt x="366449" y="2291656"/>
                  <a:pt x="375824" y="2303114"/>
                  <a:pt x="386240" y="2313530"/>
                </a:cubicBezTo>
                <a:cubicBezTo>
                  <a:pt x="419572" y="2355195"/>
                  <a:pt x="453946" y="2393735"/>
                  <a:pt x="490403" y="2429150"/>
                </a:cubicBezTo>
                <a:cubicBezTo>
                  <a:pt x="560192" y="2495815"/>
                  <a:pt x="636230" y="2548937"/>
                  <a:pt x="707061" y="2585394"/>
                </a:cubicBezTo>
                <a:cubicBezTo>
                  <a:pt x="685187" y="2580186"/>
                  <a:pt x="652896" y="2556229"/>
                  <a:pt x="634147" y="2546854"/>
                </a:cubicBezTo>
                <a:close/>
                <a:moveTo>
                  <a:pt x="2841350" y="1712513"/>
                </a:moveTo>
                <a:cubicBezTo>
                  <a:pt x="2843432" y="1686472"/>
                  <a:pt x="2844474" y="1660432"/>
                  <a:pt x="2844474" y="1633350"/>
                </a:cubicBezTo>
                <a:cubicBezTo>
                  <a:pt x="2854890" y="1578143"/>
                  <a:pt x="2863223" y="1518771"/>
                  <a:pt x="2865306" y="1458356"/>
                </a:cubicBezTo>
                <a:cubicBezTo>
                  <a:pt x="2866349" y="1437524"/>
                  <a:pt x="2860098" y="1416691"/>
                  <a:pt x="2855933" y="1416691"/>
                </a:cubicBezTo>
                <a:cubicBezTo>
                  <a:pt x="2861141" y="1345861"/>
                  <a:pt x="2854890" y="1289614"/>
                  <a:pt x="2845516" y="1234407"/>
                </a:cubicBezTo>
                <a:cubicBezTo>
                  <a:pt x="2835100" y="1179201"/>
                  <a:pt x="2823641" y="1125036"/>
                  <a:pt x="2809059" y="1056289"/>
                </a:cubicBezTo>
                <a:cubicBezTo>
                  <a:pt x="2809059" y="1056289"/>
                  <a:pt x="2811142" y="1070872"/>
                  <a:pt x="2812184" y="1086497"/>
                </a:cubicBezTo>
                <a:cubicBezTo>
                  <a:pt x="2813225" y="1102121"/>
                  <a:pt x="2814268" y="1116703"/>
                  <a:pt x="2814268" y="1116703"/>
                </a:cubicBezTo>
                <a:cubicBezTo>
                  <a:pt x="2795518" y="1038582"/>
                  <a:pt x="2775727" y="983376"/>
                  <a:pt x="2737187" y="890671"/>
                </a:cubicBezTo>
                <a:cubicBezTo>
                  <a:pt x="2710105" y="814632"/>
                  <a:pt x="2669481" y="767759"/>
                  <a:pt x="2641357" y="715678"/>
                </a:cubicBezTo>
                <a:cubicBezTo>
                  <a:pt x="2589276" y="631307"/>
                  <a:pt x="2527821" y="552143"/>
                  <a:pt x="2459073" y="486521"/>
                </a:cubicBezTo>
                <a:cubicBezTo>
                  <a:pt x="2391368" y="420898"/>
                  <a:pt x="2316371" y="370901"/>
                  <a:pt x="2246582" y="336527"/>
                </a:cubicBezTo>
                <a:cubicBezTo>
                  <a:pt x="2267414" y="339652"/>
                  <a:pt x="2298663" y="363609"/>
                  <a:pt x="2317412" y="371942"/>
                </a:cubicBezTo>
                <a:cubicBezTo>
                  <a:pt x="2345536" y="383400"/>
                  <a:pt x="2375743" y="404233"/>
                  <a:pt x="2409075" y="426107"/>
                </a:cubicBezTo>
                <a:cubicBezTo>
                  <a:pt x="2440324" y="451106"/>
                  <a:pt x="2475740" y="479229"/>
                  <a:pt x="2506988" y="513603"/>
                </a:cubicBezTo>
                <a:cubicBezTo>
                  <a:pt x="2571569" y="580267"/>
                  <a:pt x="2633025" y="661513"/>
                  <a:pt x="2679898" y="739635"/>
                </a:cubicBezTo>
                <a:cubicBezTo>
                  <a:pt x="2711146" y="791716"/>
                  <a:pt x="2742395" y="844840"/>
                  <a:pt x="2765310" y="901087"/>
                </a:cubicBezTo>
                <a:cubicBezTo>
                  <a:pt x="2818433" y="1031290"/>
                  <a:pt x="2852807" y="1170868"/>
                  <a:pt x="2866349" y="1315654"/>
                </a:cubicBezTo>
                <a:cubicBezTo>
                  <a:pt x="2876765" y="1445857"/>
                  <a:pt x="2868431" y="1580226"/>
                  <a:pt x="2841350" y="1712513"/>
                </a:cubicBezTo>
                <a:close/>
              </a:path>
            </a:pathLst>
          </a:custGeom>
          <a:solidFill>
            <a:srgbClr val="BF8782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www.yourdomain.com">
            <a:extLst>
              <a:ext uri="{FF2B5EF4-FFF2-40B4-BE49-F238E27FC236}">
                <a16:creationId xmlns:a16="http://schemas.microsoft.com/office/drawing/2014/main" id="{08722511-0A87-4594-88DB-FB4C522B8736}"/>
              </a:ext>
            </a:extLst>
          </p:cNvPr>
          <p:cNvSpPr/>
          <p:nvPr/>
        </p:nvSpPr>
        <p:spPr>
          <a:xfrm>
            <a:off x="6925635" y="2187665"/>
            <a:ext cx="35118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300" dirty="0">
                <a:solidFill>
                  <a:srgbClr val="666666"/>
                </a:solidFill>
                <a:latin typeface="Arial Rounded MT Bold" panose="020F0704030504030204" pitchFamily="34" charset="0"/>
              </a:rPr>
              <a:t>www.yourdomain.com</a:t>
            </a:r>
          </a:p>
        </p:txBody>
      </p:sp>
      <p:grpSp>
        <p:nvGrpSpPr>
          <p:cNvPr id="18" name="Graphic 28">
            <a:extLst>
              <a:ext uri="{FF2B5EF4-FFF2-40B4-BE49-F238E27FC236}">
                <a16:creationId xmlns:a16="http://schemas.microsoft.com/office/drawing/2014/main" id="{FCF42F59-6325-43FA-8832-B0BBA9A12DCB}"/>
              </a:ext>
            </a:extLst>
          </p:cNvPr>
          <p:cNvGrpSpPr/>
          <p:nvPr/>
        </p:nvGrpSpPr>
        <p:grpSpPr>
          <a:xfrm>
            <a:off x="7884983" y="1583111"/>
            <a:ext cx="548640" cy="548640"/>
            <a:chOff x="651541" y="12124338"/>
            <a:chExt cx="497244" cy="497244"/>
          </a:xfrm>
          <a:noFill/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392DA59-5FFB-4369-923D-FBBEB2718CCA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5ABE8C4-F243-4813-8A18-1B55805A8EDE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1" name="Graphic 27">
            <a:extLst>
              <a:ext uri="{FF2B5EF4-FFF2-40B4-BE49-F238E27FC236}">
                <a16:creationId xmlns:a16="http://schemas.microsoft.com/office/drawing/2014/main" id="{DB5FCC42-12A1-40C8-B2B7-5373629E00CE}"/>
              </a:ext>
            </a:extLst>
          </p:cNvPr>
          <p:cNvGrpSpPr/>
          <p:nvPr/>
        </p:nvGrpSpPr>
        <p:grpSpPr>
          <a:xfrm>
            <a:off x="9607229" y="1583111"/>
            <a:ext cx="548640" cy="548640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48ADC26-3707-4319-BF20-94933D15C4F5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A330CB1-B384-41B2-BDB3-0DB3F9A48F07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2B2E71B-12D5-4006-B3E8-B11C1EC667F3}"/>
              </a:ext>
            </a:extLst>
          </p:cNvPr>
          <p:cNvGrpSpPr/>
          <p:nvPr/>
        </p:nvGrpSpPr>
        <p:grpSpPr>
          <a:xfrm>
            <a:off x="8746106" y="1583111"/>
            <a:ext cx="548640" cy="548640"/>
            <a:chOff x="5237778" y="9157148"/>
            <a:chExt cx="497244" cy="497244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3E708A7-8A53-4F93-920E-38849AA82ABC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Graphic 35">
              <a:extLst>
                <a:ext uri="{FF2B5EF4-FFF2-40B4-BE49-F238E27FC236}">
                  <a16:creationId xmlns:a16="http://schemas.microsoft.com/office/drawing/2014/main" id="{3CB8AB95-DD89-406A-8E1E-09652DF25121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7" name="30%">
            <a:extLst>
              <a:ext uri="{FF2B5EF4-FFF2-40B4-BE49-F238E27FC236}">
                <a16:creationId xmlns:a16="http://schemas.microsoft.com/office/drawing/2014/main" id="{8D32B718-39E1-4EBF-B00F-84E70ED2D793}"/>
              </a:ext>
            </a:extLst>
          </p:cNvPr>
          <p:cNvSpPr txBox="1"/>
          <p:nvPr/>
        </p:nvSpPr>
        <p:spPr>
          <a:xfrm>
            <a:off x="7443022" y="3392521"/>
            <a:ext cx="22797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30%</a:t>
            </a:r>
          </a:p>
        </p:txBody>
      </p:sp>
      <p:sp>
        <p:nvSpPr>
          <p:cNvPr id="28" name="OFF">
            <a:extLst>
              <a:ext uri="{FF2B5EF4-FFF2-40B4-BE49-F238E27FC236}">
                <a16:creationId xmlns:a16="http://schemas.microsoft.com/office/drawing/2014/main" id="{02EC0FA4-3F0D-4553-92F3-5764749BA0D3}"/>
              </a:ext>
            </a:extLst>
          </p:cNvPr>
          <p:cNvSpPr txBox="1"/>
          <p:nvPr/>
        </p:nvSpPr>
        <p:spPr>
          <a:xfrm>
            <a:off x="7741641" y="4325818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OFF</a:t>
            </a:r>
          </a:p>
        </p:txBody>
      </p:sp>
      <p:sp>
        <p:nvSpPr>
          <p:cNvPr id="32" name="Transition">
            <a:extLst>
              <a:ext uri="{FF2B5EF4-FFF2-40B4-BE49-F238E27FC236}">
                <a16:creationId xmlns:a16="http://schemas.microsoft.com/office/drawing/2014/main" id="{C48F5824-34A8-4419-9D3B-CA78B8114FB1}"/>
              </a:ext>
            </a:extLst>
          </p:cNvPr>
          <p:cNvSpPr/>
          <p:nvPr/>
        </p:nvSpPr>
        <p:spPr>
          <a:xfrm flipH="1">
            <a:off x="-3597728" y="-765438"/>
            <a:ext cx="17515892" cy="14177256"/>
          </a:xfrm>
          <a:custGeom>
            <a:avLst/>
            <a:gdLst>
              <a:gd name="connsiteX0" fmla="*/ 10960602 w 10976285"/>
              <a:gd name="connsiteY0" fmla="*/ 3828751 h 8884138"/>
              <a:gd name="connsiteX1" fmla="*/ 10956535 w 10976285"/>
              <a:gd name="connsiteY1" fmla="*/ 3853729 h 8884138"/>
              <a:gd name="connsiteX2" fmla="*/ 10946661 w 10976285"/>
              <a:gd name="connsiteY2" fmla="*/ 3908331 h 8884138"/>
              <a:gd name="connsiteX3" fmla="*/ 10932139 w 10976285"/>
              <a:gd name="connsiteY3" fmla="*/ 3987911 h 8884138"/>
              <a:gd name="connsiteX4" fmla="*/ 10951307 w 10976285"/>
              <a:gd name="connsiteY4" fmla="*/ 4222587 h 8884138"/>
              <a:gd name="connsiteX5" fmla="*/ 10933881 w 10976285"/>
              <a:gd name="connsiteY5" fmla="*/ 4361417 h 8884138"/>
              <a:gd name="connsiteX6" fmla="*/ 10917036 w 10976285"/>
              <a:gd name="connsiteY6" fmla="*/ 4422409 h 8884138"/>
              <a:gd name="connsiteX7" fmla="*/ 10892639 w 10976285"/>
              <a:gd name="connsiteY7" fmla="*/ 4382909 h 8884138"/>
              <a:gd name="connsiteX8" fmla="*/ 10857205 w 10976285"/>
              <a:gd name="connsiteY8" fmla="*/ 4159271 h 8884138"/>
              <a:gd name="connsiteX9" fmla="*/ 10863595 w 10976285"/>
              <a:gd name="connsiteY9" fmla="*/ 3940280 h 8884138"/>
              <a:gd name="connsiteX10" fmla="*/ 10869984 w 10976285"/>
              <a:gd name="connsiteY10" fmla="*/ 3847339 h 8884138"/>
              <a:gd name="connsiteX11" fmla="*/ 10874051 w 10976285"/>
              <a:gd name="connsiteY11" fmla="*/ 3763112 h 8884138"/>
              <a:gd name="connsiteX12" fmla="*/ 10900771 w 10976285"/>
              <a:gd name="connsiteY12" fmla="*/ 3471510 h 8884138"/>
              <a:gd name="connsiteX13" fmla="*/ 10913550 w 10976285"/>
              <a:gd name="connsiteY13" fmla="*/ 3157255 h 8884138"/>
              <a:gd name="connsiteX14" fmla="*/ 10896705 w 10976285"/>
              <a:gd name="connsiteY14" fmla="*/ 2955690 h 8884138"/>
              <a:gd name="connsiteX15" fmla="*/ 10855462 w 10976285"/>
              <a:gd name="connsiteY15" fmla="*/ 2706493 h 8884138"/>
              <a:gd name="connsiteX16" fmla="*/ 10815382 w 10976285"/>
              <a:gd name="connsiteY16" fmla="*/ 2759934 h 8884138"/>
              <a:gd name="connsiteX17" fmla="*/ 10755551 w 10976285"/>
              <a:gd name="connsiteY17" fmla="*/ 2564178 h 8884138"/>
              <a:gd name="connsiteX18" fmla="*/ 10725927 w 10976285"/>
              <a:gd name="connsiteY18" fmla="*/ 2460200 h 8884138"/>
              <a:gd name="connsiteX19" fmla="*/ 10686427 w 10976285"/>
              <a:gd name="connsiteY19" fmla="*/ 2275481 h 8884138"/>
              <a:gd name="connsiteX20" fmla="*/ 10411671 w 10976285"/>
              <a:gd name="connsiteY20" fmla="*/ 1305413 h 8884138"/>
              <a:gd name="connsiteX21" fmla="*/ 10584192 w 10976285"/>
              <a:gd name="connsiteY21" fmla="*/ 1634772 h 8884138"/>
              <a:gd name="connsiteX22" fmla="*/ 10569670 w 10976285"/>
              <a:gd name="connsiteY22" fmla="*/ 1542412 h 8884138"/>
              <a:gd name="connsiteX23" fmla="*/ 10553987 w 10976285"/>
              <a:gd name="connsiteY23" fmla="*/ 1450052 h 8884138"/>
              <a:gd name="connsiteX24" fmla="*/ 10362297 w 10976285"/>
              <a:gd name="connsiteY24" fmla="*/ 820380 h 8884138"/>
              <a:gd name="connsiteX25" fmla="*/ 10381465 w 10976285"/>
              <a:gd name="connsiteY25" fmla="*/ 807019 h 8884138"/>
              <a:gd name="connsiteX26" fmla="*/ 10263547 w 10976285"/>
              <a:gd name="connsiteY26" fmla="*/ 503801 h 8884138"/>
              <a:gd name="connsiteX27" fmla="*/ 10200231 w 10976285"/>
              <a:gd name="connsiteY27" fmla="*/ 337669 h 8884138"/>
              <a:gd name="connsiteX28" fmla="*/ 10091026 w 10976285"/>
              <a:gd name="connsiteY28" fmla="*/ 56524 h 8884138"/>
              <a:gd name="connsiteX29" fmla="*/ 9804653 w 10976285"/>
              <a:gd name="connsiteY29" fmla="*/ 36193 h 8884138"/>
              <a:gd name="connsiteX30" fmla="*/ 9762249 w 10976285"/>
              <a:gd name="connsiteY30" fmla="*/ 35612 h 8884138"/>
              <a:gd name="connsiteX31" fmla="*/ 9731462 w 10976285"/>
              <a:gd name="connsiteY31" fmla="*/ 36774 h 8884138"/>
              <a:gd name="connsiteX32" fmla="*/ 9679764 w 10976285"/>
              <a:gd name="connsiteY32" fmla="*/ 41421 h 8884138"/>
              <a:gd name="connsiteX33" fmla="*/ 9449736 w 10976285"/>
              <a:gd name="connsiteY33" fmla="*/ 15862 h 8884138"/>
              <a:gd name="connsiteX34" fmla="*/ 1777489 w 10976285"/>
              <a:gd name="connsiteY34" fmla="*/ 35031 h 8884138"/>
              <a:gd name="connsiteX35" fmla="*/ 1199515 w 10976285"/>
              <a:gd name="connsiteY35" fmla="*/ 75693 h 8884138"/>
              <a:gd name="connsiteX36" fmla="*/ 1022347 w 10976285"/>
              <a:gd name="connsiteY36" fmla="*/ 101252 h 8884138"/>
              <a:gd name="connsiteX37" fmla="*/ 972391 w 10976285"/>
              <a:gd name="connsiteY37" fmla="*/ 110546 h 8884138"/>
              <a:gd name="connsiteX38" fmla="*/ 628511 w 10976285"/>
              <a:gd name="connsiteY38" fmla="*/ 208133 h 8884138"/>
              <a:gd name="connsiteX39" fmla="*/ 576232 w 10976285"/>
              <a:gd name="connsiteY39" fmla="*/ 232530 h 8884138"/>
              <a:gd name="connsiteX40" fmla="*/ 515239 w 10976285"/>
              <a:gd name="connsiteY40" fmla="*/ 267964 h 8884138"/>
              <a:gd name="connsiteX41" fmla="*/ 447858 w 10976285"/>
              <a:gd name="connsiteY41" fmla="*/ 320243 h 8884138"/>
              <a:gd name="connsiteX42" fmla="*/ 447858 w 10976285"/>
              <a:gd name="connsiteY42" fmla="*/ 2339378 h 8884138"/>
              <a:gd name="connsiteX43" fmla="*/ 473416 w 10976285"/>
              <a:gd name="connsiteY43" fmla="*/ 2270253 h 8884138"/>
              <a:gd name="connsiteX44" fmla="*/ 453085 w 10976285"/>
              <a:gd name="connsiteY44" fmla="*/ 2727405 h 8884138"/>
              <a:gd name="connsiteX45" fmla="*/ 447277 w 10976285"/>
              <a:gd name="connsiteY45" fmla="*/ 2749478 h 8884138"/>
              <a:gd name="connsiteX46" fmla="*/ 388608 w 10976285"/>
              <a:gd name="connsiteY46" fmla="*/ 2808147 h 8884138"/>
              <a:gd name="connsiteX47" fmla="*/ 224219 w 10976285"/>
              <a:gd name="connsiteY47" fmla="*/ 3694568 h 8884138"/>
              <a:gd name="connsiteX48" fmla="*/ 304380 w 10976285"/>
              <a:gd name="connsiteY48" fmla="*/ 4081433 h 8884138"/>
              <a:gd name="connsiteX49" fmla="*/ 221315 w 10976285"/>
              <a:gd name="connsiteY49" fmla="*/ 5148508 h 8884138"/>
              <a:gd name="connsiteX50" fmla="*/ 90036 w 10976285"/>
              <a:gd name="connsiteY50" fmla="*/ 6139487 h 8884138"/>
              <a:gd name="connsiteX51" fmla="*/ 124308 w 10976285"/>
              <a:gd name="connsiteY51" fmla="*/ 6885335 h 8884138"/>
              <a:gd name="connsiteX52" fmla="*/ 22073 w 10976285"/>
              <a:gd name="connsiteY52" fmla="*/ 6677961 h 8884138"/>
              <a:gd name="connsiteX53" fmla="*/ 26720 w 10976285"/>
              <a:gd name="connsiteY53" fmla="*/ 6938195 h 8884138"/>
              <a:gd name="connsiteX54" fmla="*/ 112110 w 10976285"/>
              <a:gd name="connsiteY54" fmla="*/ 7439494 h 8884138"/>
              <a:gd name="connsiteX55" fmla="*/ 80161 w 10976285"/>
              <a:gd name="connsiteY55" fmla="*/ 7737484 h 8884138"/>
              <a:gd name="connsiteX56" fmla="*/ 0 w 10976285"/>
              <a:gd name="connsiteY56" fmla="*/ 7815322 h 8884138"/>
              <a:gd name="connsiteX57" fmla="*/ 23235 w 10976285"/>
              <a:gd name="connsiteY57" fmla="*/ 8012821 h 8884138"/>
              <a:gd name="connsiteX58" fmla="*/ 69705 w 10976285"/>
              <a:gd name="connsiteY58" fmla="*/ 8097629 h 8884138"/>
              <a:gd name="connsiteX59" fmla="*/ 42985 w 10976285"/>
              <a:gd name="connsiteY59" fmla="*/ 8454288 h 8884138"/>
              <a:gd name="connsiteX60" fmla="*/ 36595 w 10976285"/>
              <a:gd name="connsiteY60" fmla="*/ 8571045 h 8884138"/>
              <a:gd name="connsiteX61" fmla="*/ 31948 w 10976285"/>
              <a:gd name="connsiteY61" fmla="*/ 8688963 h 8884138"/>
              <a:gd name="connsiteX62" fmla="*/ 31367 w 10976285"/>
              <a:gd name="connsiteY62" fmla="*/ 8884138 h 8884138"/>
              <a:gd name="connsiteX63" fmla="*/ 103977 w 10976285"/>
              <a:gd name="connsiteY63" fmla="*/ 8866712 h 8884138"/>
              <a:gd name="connsiteX64" fmla="*/ 312513 w 10976285"/>
              <a:gd name="connsiteY64" fmla="*/ 8826051 h 8884138"/>
              <a:gd name="connsiteX65" fmla="*/ 397902 w 10976285"/>
              <a:gd name="connsiteY65" fmla="*/ 8810367 h 8884138"/>
              <a:gd name="connsiteX66" fmla="*/ 467607 w 10976285"/>
              <a:gd name="connsiteY66" fmla="*/ 8798750 h 8884138"/>
              <a:gd name="connsiteX67" fmla="*/ 668591 w 10976285"/>
              <a:gd name="connsiteY67" fmla="*/ 8773771 h 8884138"/>
              <a:gd name="connsiteX68" fmla="*/ 907333 w 10976285"/>
              <a:gd name="connsiteY68" fmla="*/ 8784808 h 8884138"/>
              <a:gd name="connsiteX69" fmla="*/ 1637497 w 10976285"/>
              <a:gd name="connsiteY69" fmla="*/ 8744147 h 8884138"/>
              <a:gd name="connsiteX70" fmla="*/ 9024533 w 10976285"/>
              <a:gd name="connsiteY70" fmla="*/ 8475200 h 8884138"/>
              <a:gd name="connsiteX71" fmla="*/ 9576367 w 10976285"/>
              <a:gd name="connsiteY71" fmla="*/ 8460678 h 8884138"/>
              <a:gd name="connsiteX72" fmla="*/ 9879586 w 10976285"/>
              <a:gd name="connsiteY72" fmla="*/ 8386907 h 8884138"/>
              <a:gd name="connsiteX73" fmla="*/ 9700095 w 10976285"/>
              <a:gd name="connsiteY73" fmla="*/ 8326495 h 8884138"/>
              <a:gd name="connsiteX74" fmla="*/ 9868550 w 10976285"/>
              <a:gd name="connsiteY74" fmla="*/ 8304421 h 8884138"/>
              <a:gd name="connsiteX75" fmla="*/ 9910953 w 10976285"/>
              <a:gd name="connsiteY75" fmla="*/ 8192893 h 8884138"/>
              <a:gd name="connsiteX76" fmla="*/ 10199651 w 10976285"/>
              <a:gd name="connsiteY76" fmla="*/ 7311700 h 8884138"/>
              <a:gd name="connsiteX77" fmla="*/ 10669581 w 10976285"/>
              <a:gd name="connsiteY77" fmla="*/ 5075317 h 8884138"/>
              <a:gd name="connsiteX78" fmla="*/ 10539465 w 10976285"/>
              <a:gd name="connsiteY78" fmla="*/ 5979745 h 8884138"/>
              <a:gd name="connsiteX79" fmla="*/ 10236826 w 10976285"/>
              <a:gd name="connsiteY79" fmla="*/ 7311700 h 8884138"/>
              <a:gd name="connsiteX80" fmla="*/ 10387274 w 10976285"/>
              <a:gd name="connsiteY80" fmla="*/ 7311700 h 8884138"/>
              <a:gd name="connsiteX81" fmla="*/ 10560957 w 10976285"/>
              <a:gd name="connsiteY81" fmla="*/ 6743600 h 8884138"/>
              <a:gd name="connsiteX82" fmla="*/ 10484281 w 10976285"/>
              <a:gd name="connsiteY82" fmla="*/ 6815630 h 8884138"/>
              <a:gd name="connsiteX83" fmla="*/ 10400054 w 10976285"/>
              <a:gd name="connsiteY83" fmla="*/ 7092128 h 8884138"/>
              <a:gd name="connsiteX84" fmla="*/ 10353584 w 10976285"/>
              <a:gd name="connsiteY84" fmla="*/ 7208303 h 8884138"/>
              <a:gd name="connsiteX85" fmla="*/ 10391341 w 10976285"/>
              <a:gd name="connsiteY85" fmla="*/ 6980018 h 8884138"/>
              <a:gd name="connsiteX86" fmla="*/ 10452333 w 10976285"/>
              <a:gd name="connsiteY86" fmla="*/ 6789490 h 8884138"/>
              <a:gd name="connsiteX87" fmla="*/ 10509259 w 10976285"/>
              <a:gd name="connsiteY87" fmla="*/ 6621616 h 8884138"/>
              <a:gd name="connsiteX88" fmla="*/ 10596971 w 10976285"/>
              <a:gd name="connsiteY88" fmla="*/ 6454904 h 8884138"/>
              <a:gd name="connsiteX89" fmla="*/ 10596390 w 10976285"/>
              <a:gd name="connsiteY89" fmla="*/ 6369514 h 8884138"/>
              <a:gd name="connsiteX90" fmla="*/ 10594648 w 10976285"/>
              <a:gd name="connsiteY90" fmla="*/ 6284126 h 8884138"/>
              <a:gd name="connsiteX91" fmla="*/ 10899610 w 10976285"/>
              <a:gd name="connsiteY91" fmla="*/ 4443321 h 8884138"/>
              <a:gd name="connsiteX92" fmla="*/ 10912389 w 10976285"/>
              <a:gd name="connsiteY92" fmla="*/ 4702392 h 8884138"/>
              <a:gd name="connsiteX93" fmla="*/ 10865338 w 10976285"/>
              <a:gd name="connsiteY93" fmla="*/ 5037559 h 8884138"/>
              <a:gd name="connsiteX94" fmla="*/ 10916454 w 10976285"/>
              <a:gd name="connsiteY94" fmla="*/ 4950428 h 8884138"/>
              <a:gd name="connsiteX95" fmla="*/ 10924587 w 10976285"/>
              <a:gd name="connsiteY95" fmla="*/ 4774421 h 8884138"/>
              <a:gd name="connsiteX96" fmla="*/ 10931558 w 10976285"/>
              <a:gd name="connsiteY96" fmla="*/ 4590283 h 8884138"/>
              <a:gd name="connsiteX97" fmla="*/ 10976285 w 10976285"/>
              <a:gd name="connsiteY97" fmla="*/ 4305652 h 8884138"/>
              <a:gd name="connsiteX98" fmla="*/ 10960602 w 10976285"/>
              <a:gd name="connsiteY98" fmla="*/ 3828751 h 8884138"/>
              <a:gd name="connsiteX99" fmla="*/ 9186598 w 10976285"/>
              <a:gd name="connsiteY99" fmla="*/ 200001 h 8884138"/>
              <a:gd name="connsiteX100" fmla="*/ 1876819 w 10976285"/>
              <a:gd name="connsiteY100" fmla="*/ 231949 h 8884138"/>
              <a:gd name="connsiteX101" fmla="*/ 1862878 w 10976285"/>
              <a:gd name="connsiteY101" fmla="*/ 229626 h 8884138"/>
              <a:gd name="connsiteX102" fmla="*/ 1692681 w 10976285"/>
              <a:gd name="connsiteY102" fmla="*/ 207552 h 8884138"/>
              <a:gd name="connsiteX103" fmla="*/ 2362434 w 10976285"/>
              <a:gd name="connsiteY103" fmla="*/ 217427 h 8884138"/>
              <a:gd name="connsiteX104" fmla="*/ 9186598 w 10976285"/>
              <a:gd name="connsiteY104" fmla="*/ 200001 h 8884138"/>
              <a:gd name="connsiteX105" fmla="*/ 9930123 w 10976285"/>
              <a:gd name="connsiteY105" fmla="*/ 260993 h 8884138"/>
              <a:gd name="connsiteX106" fmla="*/ 9736109 w 10976285"/>
              <a:gd name="connsiteY106" fmla="*/ 241824 h 8884138"/>
              <a:gd name="connsiteX107" fmla="*/ 9749470 w 10976285"/>
              <a:gd name="connsiteY107" fmla="*/ 239501 h 8884138"/>
              <a:gd name="connsiteX108" fmla="*/ 9934189 w 10976285"/>
              <a:gd name="connsiteY108" fmla="*/ 255765 h 8884138"/>
              <a:gd name="connsiteX109" fmla="*/ 10081151 w 10976285"/>
              <a:gd name="connsiteY109" fmla="*/ 686777 h 8884138"/>
              <a:gd name="connsiteX110" fmla="*/ 9930123 w 10976285"/>
              <a:gd name="connsiteY110" fmla="*/ 260993 h 8884138"/>
              <a:gd name="connsiteX111" fmla="*/ 10797956 w 10976285"/>
              <a:gd name="connsiteY111" fmla="*/ 3839207 h 8884138"/>
              <a:gd name="connsiteX112" fmla="*/ 10789243 w 10976285"/>
              <a:gd name="connsiteY112" fmla="*/ 3960610 h 8884138"/>
              <a:gd name="connsiteX113" fmla="*/ 10774139 w 10976285"/>
              <a:gd name="connsiteY113" fmla="*/ 4182506 h 8884138"/>
              <a:gd name="connsiteX114" fmla="*/ 10741029 w 10976285"/>
              <a:gd name="connsiteY114" fmla="*/ 4249888 h 8884138"/>
              <a:gd name="connsiteX115" fmla="*/ 10735801 w 10976285"/>
              <a:gd name="connsiteY115" fmla="*/ 4278932 h 8884138"/>
              <a:gd name="connsiteX116" fmla="*/ 10729993 w 10976285"/>
              <a:gd name="connsiteY116" fmla="*/ 3390768 h 8884138"/>
              <a:gd name="connsiteX117" fmla="*/ 10168283 w 10976285"/>
              <a:gd name="connsiteY117" fmla="*/ 947011 h 8884138"/>
              <a:gd name="connsiteX118" fmla="*/ 10267032 w 10976285"/>
              <a:gd name="connsiteY118" fmla="*/ 1227576 h 8884138"/>
              <a:gd name="connsiteX119" fmla="*/ 10364039 w 10976285"/>
              <a:gd name="connsiteY119" fmla="*/ 1371053 h 8884138"/>
              <a:gd name="connsiteX120" fmla="*/ 10651574 w 10976285"/>
              <a:gd name="connsiteY120" fmla="*/ 2520031 h 8884138"/>
              <a:gd name="connsiteX121" fmla="*/ 10760779 w 10976285"/>
              <a:gd name="connsiteY121" fmla="*/ 3142733 h 8884138"/>
              <a:gd name="connsiteX122" fmla="*/ 10778206 w 10976285"/>
              <a:gd name="connsiteY122" fmla="*/ 3298989 h 8884138"/>
              <a:gd name="connsiteX123" fmla="*/ 10786919 w 10976285"/>
              <a:gd name="connsiteY123" fmla="*/ 3376827 h 8884138"/>
              <a:gd name="connsiteX124" fmla="*/ 10792147 w 10976285"/>
              <a:gd name="connsiteY124" fmla="*/ 3454084 h 8884138"/>
              <a:gd name="connsiteX125" fmla="*/ 10813639 w 10976285"/>
              <a:gd name="connsiteY125" fmla="*/ 3756141 h 8884138"/>
              <a:gd name="connsiteX126" fmla="*/ 10797956 w 10976285"/>
              <a:gd name="connsiteY126" fmla="*/ 3839207 h 88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0976285" h="8884138">
                <a:moveTo>
                  <a:pt x="10960602" y="3828751"/>
                </a:moveTo>
                <a:cubicBezTo>
                  <a:pt x="10960602" y="3828751"/>
                  <a:pt x="10959440" y="3838626"/>
                  <a:pt x="10956535" y="3853729"/>
                </a:cubicBezTo>
                <a:cubicBezTo>
                  <a:pt x="10953631" y="3868831"/>
                  <a:pt x="10950146" y="3888581"/>
                  <a:pt x="10946661" y="3908331"/>
                </a:cubicBezTo>
                <a:cubicBezTo>
                  <a:pt x="10939690" y="3947831"/>
                  <a:pt x="10932139" y="3987911"/>
                  <a:pt x="10932139" y="3987911"/>
                </a:cubicBezTo>
                <a:lnTo>
                  <a:pt x="10951307" y="4222587"/>
                </a:lnTo>
                <a:cubicBezTo>
                  <a:pt x="10947241" y="4284160"/>
                  <a:pt x="10940271" y="4328887"/>
                  <a:pt x="10933881" y="4361417"/>
                </a:cubicBezTo>
                <a:cubicBezTo>
                  <a:pt x="10927491" y="4393946"/>
                  <a:pt x="10922263" y="4413115"/>
                  <a:pt x="10917036" y="4422409"/>
                </a:cubicBezTo>
                <a:cubicBezTo>
                  <a:pt x="10907161" y="4440997"/>
                  <a:pt x="10899028" y="4420085"/>
                  <a:pt x="10892639" y="4382909"/>
                </a:cubicBezTo>
                <a:cubicBezTo>
                  <a:pt x="10882183" y="4309138"/>
                  <a:pt x="10866499" y="4171469"/>
                  <a:pt x="10857205" y="4159271"/>
                </a:cubicBezTo>
                <a:cubicBezTo>
                  <a:pt x="10857786" y="4077367"/>
                  <a:pt x="10859529" y="4005338"/>
                  <a:pt x="10863595" y="3940280"/>
                </a:cubicBezTo>
                <a:cubicBezTo>
                  <a:pt x="10865338" y="3907750"/>
                  <a:pt x="10867661" y="3876964"/>
                  <a:pt x="10869984" y="3847339"/>
                </a:cubicBezTo>
                <a:cubicBezTo>
                  <a:pt x="10871727" y="3817714"/>
                  <a:pt x="10872889" y="3789832"/>
                  <a:pt x="10874051" y="3763112"/>
                </a:cubicBezTo>
                <a:cubicBezTo>
                  <a:pt x="10879860" y="3655649"/>
                  <a:pt x="10890896" y="3565032"/>
                  <a:pt x="10900771" y="3471510"/>
                </a:cubicBezTo>
                <a:cubicBezTo>
                  <a:pt x="10913550" y="3378570"/>
                  <a:pt x="10914712" y="3279820"/>
                  <a:pt x="10913550" y="3157255"/>
                </a:cubicBezTo>
                <a:cubicBezTo>
                  <a:pt x="10911808" y="3096262"/>
                  <a:pt x="10904256" y="3030623"/>
                  <a:pt x="10896705" y="2955690"/>
                </a:cubicBezTo>
                <a:cubicBezTo>
                  <a:pt x="10889153" y="2880757"/>
                  <a:pt x="10874051" y="2798853"/>
                  <a:pt x="10855462" y="2706493"/>
                </a:cubicBezTo>
                <a:cubicBezTo>
                  <a:pt x="10825257" y="2689648"/>
                  <a:pt x="10847330" y="2808728"/>
                  <a:pt x="10815382" y="2759934"/>
                </a:cubicBezTo>
                <a:cubicBezTo>
                  <a:pt x="10790985" y="2658861"/>
                  <a:pt x="10774721" y="2619361"/>
                  <a:pt x="10755551" y="2564178"/>
                </a:cubicBezTo>
                <a:cubicBezTo>
                  <a:pt x="10746257" y="2536296"/>
                  <a:pt x="10736964" y="2504928"/>
                  <a:pt x="10725927" y="2460200"/>
                </a:cubicBezTo>
                <a:cubicBezTo>
                  <a:pt x="10714890" y="2414892"/>
                  <a:pt x="10703272" y="2356223"/>
                  <a:pt x="10686427" y="2275481"/>
                </a:cubicBezTo>
                <a:cubicBezTo>
                  <a:pt x="10646927" y="1933343"/>
                  <a:pt x="10495317" y="1692859"/>
                  <a:pt x="10411671" y="1305413"/>
                </a:cubicBezTo>
                <a:cubicBezTo>
                  <a:pt x="10418061" y="1129407"/>
                  <a:pt x="10570251" y="1712028"/>
                  <a:pt x="10584192" y="1634772"/>
                </a:cubicBezTo>
                <a:cubicBezTo>
                  <a:pt x="10584192" y="1634772"/>
                  <a:pt x="10576640" y="1588301"/>
                  <a:pt x="10569670" y="1542412"/>
                </a:cubicBezTo>
                <a:cubicBezTo>
                  <a:pt x="10561538" y="1496523"/>
                  <a:pt x="10553987" y="1450052"/>
                  <a:pt x="10553987" y="1450052"/>
                </a:cubicBezTo>
                <a:cubicBezTo>
                  <a:pt x="10492413" y="1251973"/>
                  <a:pt x="10451171" y="967342"/>
                  <a:pt x="10362297" y="820380"/>
                </a:cubicBezTo>
                <a:lnTo>
                  <a:pt x="10381465" y="807019"/>
                </a:lnTo>
                <a:cubicBezTo>
                  <a:pt x="10344870" y="719888"/>
                  <a:pt x="10304209" y="613587"/>
                  <a:pt x="10263547" y="503801"/>
                </a:cubicBezTo>
                <a:cubicBezTo>
                  <a:pt x="10242635" y="448617"/>
                  <a:pt x="10221143" y="392272"/>
                  <a:pt x="10200231" y="337669"/>
                </a:cubicBezTo>
                <a:cubicBezTo>
                  <a:pt x="10163055" y="237758"/>
                  <a:pt x="10125879" y="143656"/>
                  <a:pt x="10091026" y="56524"/>
                </a:cubicBezTo>
                <a:cubicBezTo>
                  <a:pt x="9984725" y="47230"/>
                  <a:pt x="9887718" y="39678"/>
                  <a:pt x="9804653" y="36193"/>
                </a:cubicBezTo>
                <a:cubicBezTo>
                  <a:pt x="9780256" y="35031"/>
                  <a:pt x="9773866" y="35612"/>
                  <a:pt x="9762249" y="35612"/>
                </a:cubicBezTo>
                <a:cubicBezTo>
                  <a:pt x="9751793" y="36193"/>
                  <a:pt x="9741337" y="36193"/>
                  <a:pt x="9731462" y="36774"/>
                </a:cubicBezTo>
                <a:cubicBezTo>
                  <a:pt x="9711712" y="37355"/>
                  <a:pt x="9694867" y="39098"/>
                  <a:pt x="9679764" y="41421"/>
                </a:cubicBezTo>
                <a:cubicBezTo>
                  <a:pt x="9603668" y="32127"/>
                  <a:pt x="9526993" y="23414"/>
                  <a:pt x="9449736" y="15862"/>
                </a:cubicBezTo>
                <a:cubicBezTo>
                  <a:pt x="9056481" y="-24218"/>
                  <a:pt x="2191656" y="22833"/>
                  <a:pt x="1777489" y="35031"/>
                </a:cubicBezTo>
                <a:cubicBezTo>
                  <a:pt x="1586380" y="40840"/>
                  <a:pt x="1394109" y="51877"/>
                  <a:pt x="1199515" y="75693"/>
                </a:cubicBezTo>
                <a:cubicBezTo>
                  <a:pt x="1140846" y="83244"/>
                  <a:pt x="1081596" y="91377"/>
                  <a:pt x="1022347" y="101252"/>
                </a:cubicBezTo>
                <a:cubicBezTo>
                  <a:pt x="1005501" y="104156"/>
                  <a:pt x="988656" y="107060"/>
                  <a:pt x="972391" y="110546"/>
                </a:cubicBezTo>
                <a:cubicBezTo>
                  <a:pt x="860281" y="131457"/>
                  <a:pt x="747591" y="157597"/>
                  <a:pt x="628511" y="208133"/>
                </a:cubicBezTo>
                <a:cubicBezTo>
                  <a:pt x="611084" y="216266"/>
                  <a:pt x="594239" y="222655"/>
                  <a:pt x="576232" y="232530"/>
                </a:cubicBezTo>
                <a:cubicBezTo>
                  <a:pt x="559386" y="240663"/>
                  <a:pt x="534989" y="254604"/>
                  <a:pt x="515239" y="267964"/>
                </a:cubicBezTo>
                <a:cubicBezTo>
                  <a:pt x="491423" y="283648"/>
                  <a:pt x="468188" y="301074"/>
                  <a:pt x="447858" y="320243"/>
                </a:cubicBezTo>
                <a:lnTo>
                  <a:pt x="447858" y="2339378"/>
                </a:lnTo>
                <a:cubicBezTo>
                  <a:pt x="456571" y="2313819"/>
                  <a:pt x="465284" y="2290584"/>
                  <a:pt x="473416" y="2270253"/>
                </a:cubicBezTo>
                <a:cubicBezTo>
                  <a:pt x="467027" y="2416635"/>
                  <a:pt x="460637" y="2569406"/>
                  <a:pt x="453085" y="2727405"/>
                </a:cubicBezTo>
                <a:cubicBezTo>
                  <a:pt x="451343" y="2734375"/>
                  <a:pt x="449019" y="2741927"/>
                  <a:pt x="447277" y="2749478"/>
                </a:cubicBezTo>
                <a:cubicBezTo>
                  <a:pt x="425203" y="2837191"/>
                  <a:pt x="400806" y="2944072"/>
                  <a:pt x="388608" y="2808147"/>
                </a:cubicBezTo>
                <a:cubicBezTo>
                  <a:pt x="320064" y="3437819"/>
                  <a:pt x="321807" y="3379151"/>
                  <a:pt x="224219" y="3694568"/>
                </a:cubicBezTo>
                <a:cubicBezTo>
                  <a:pt x="217830" y="4073882"/>
                  <a:pt x="279403" y="3971647"/>
                  <a:pt x="304380" y="4081433"/>
                </a:cubicBezTo>
                <a:cubicBezTo>
                  <a:pt x="315417" y="4485725"/>
                  <a:pt x="223638" y="4798818"/>
                  <a:pt x="221315" y="5148508"/>
                </a:cubicBezTo>
                <a:cubicBezTo>
                  <a:pt x="137087" y="4878980"/>
                  <a:pt x="112690" y="5727643"/>
                  <a:pt x="90036" y="6139487"/>
                </a:cubicBezTo>
                <a:cubicBezTo>
                  <a:pt x="52860" y="6670991"/>
                  <a:pt x="166712" y="6323625"/>
                  <a:pt x="124308" y="6885335"/>
                </a:cubicBezTo>
                <a:cubicBezTo>
                  <a:pt x="59831" y="7162414"/>
                  <a:pt x="95845" y="6312007"/>
                  <a:pt x="22073" y="6677961"/>
                </a:cubicBezTo>
                <a:lnTo>
                  <a:pt x="26720" y="6938195"/>
                </a:lnTo>
                <a:cubicBezTo>
                  <a:pt x="55183" y="7105488"/>
                  <a:pt x="97007" y="7240252"/>
                  <a:pt x="112110" y="7439494"/>
                </a:cubicBezTo>
                <a:cubicBezTo>
                  <a:pt x="105720" y="7557411"/>
                  <a:pt x="95845" y="7733999"/>
                  <a:pt x="80161" y="7737484"/>
                </a:cubicBezTo>
                <a:cubicBezTo>
                  <a:pt x="77838" y="7505713"/>
                  <a:pt x="36595" y="7573676"/>
                  <a:pt x="0" y="7815322"/>
                </a:cubicBezTo>
                <a:cubicBezTo>
                  <a:pt x="8713" y="7929174"/>
                  <a:pt x="11037" y="7957637"/>
                  <a:pt x="23235" y="8012821"/>
                </a:cubicBezTo>
                <a:cubicBezTo>
                  <a:pt x="87713" y="7789763"/>
                  <a:pt x="85389" y="7892579"/>
                  <a:pt x="69705" y="8097629"/>
                </a:cubicBezTo>
                <a:cubicBezTo>
                  <a:pt x="61573" y="8200445"/>
                  <a:pt x="50536" y="8328238"/>
                  <a:pt x="42985" y="8454288"/>
                </a:cubicBezTo>
                <a:cubicBezTo>
                  <a:pt x="40662" y="8493788"/>
                  <a:pt x="38338" y="8532707"/>
                  <a:pt x="36595" y="8571045"/>
                </a:cubicBezTo>
                <a:cubicBezTo>
                  <a:pt x="34853" y="8611125"/>
                  <a:pt x="33110" y="8650625"/>
                  <a:pt x="31948" y="8688963"/>
                </a:cubicBezTo>
                <a:cubicBezTo>
                  <a:pt x="29625" y="8764478"/>
                  <a:pt x="29044" y="8831859"/>
                  <a:pt x="31367" y="8884138"/>
                </a:cubicBezTo>
                <a:cubicBezTo>
                  <a:pt x="57507" y="8878330"/>
                  <a:pt x="81904" y="8872521"/>
                  <a:pt x="103977" y="8866712"/>
                </a:cubicBezTo>
                <a:cubicBezTo>
                  <a:pt x="180653" y="8851609"/>
                  <a:pt x="249778" y="8838249"/>
                  <a:pt x="312513" y="8826051"/>
                </a:cubicBezTo>
                <a:cubicBezTo>
                  <a:pt x="342138" y="8820823"/>
                  <a:pt x="370601" y="8815594"/>
                  <a:pt x="397902" y="8810367"/>
                </a:cubicBezTo>
                <a:cubicBezTo>
                  <a:pt x="422299" y="8806301"/>
                  <a:pt x="445534" y="8802235"/>
                  <a:pt x="467607" y="8798750"/>
                </a:cubicBezTo>
                <a:cubicBezTo>
                  <a:pt x="548930" y="8785389"/>
                  <a:pt x="614570" y="8777837"/>
                  <a:pt x="668591" y="8773771"/>
                </a:cubicBezTo>
                <a:cubicBezTo>
                  <a:pt x="777216" y="8766220"/>
                  <a:pt x="842274" y="8774933"/>
                  <a:pt x="907333" y="8784808"/>
                </a:cubicBezTo>
                <a:cubicBezTo>
                  <a:pt x="1036869" y="8804558"/>
                  <a:pt x="1164662" y="8830116"/>
                  <a:pt x="1637497" y="8744147"/>
                </a:cubicBezTo>
                <a:cubicBezTo>
                  <a:pt x="1333698" y="8690706"/>
                  <a:pt x="8717828" y="8551876"/>
                  <a:pt x="9024533" y="8475200"/>
                </a:cubicBezTo>
                <a:cubicBezTo>
                  <a:pt x="9288832" y="8442671"/>
                  <a:pt x="9388163" y="8456031"/>
                  <a:pt x="9576367" y="8460678"/>
                </a:cubicBezTo>
                <a:cubicBezTo>
                  <a:pt x="9647816" y="8440928"/>
                  <a:pt x="9851123" y="8408979"/>
                  <a:pt x="9879586" y="8386907"/>
                </a:cubicBezTo>
                <a:cubicBezTo>
                  <a:pt x="9842410" y="8363671"/>
                  <a:pt x="9781418" y="8343341"/>
                  <a:pt x="9700095" y="8326495"/>
                </a:cubicBezTo>
                <a:lnTo>
                  <a:pt x="9868550" y="8304421"/>
                </a:lnTo>
                <a:cubicBezTo>
                  <a:pt x="9868550" y="8304421"/>
                  <a:pt x="9884233" y="8265503"/>
                  <a:pt x="9910953" y="8192893"/>
                </a:cubicBezTo>
                <a:cubicBezTo>
                  <a:pt x="9968461" y="8037217"/>
                  <a:pt x="10078247" y="7727028"/>
                  <a:pt x="10199651" y="7311700"/>
                </a:cubicBezTo>
                <a:cubicBezTo>
                  <a:pt x="10371010" y="6726755"/>
                  <a:pt x="10565023" y="5935017"/>
                  <a:pt x="10669581" y="5075317"/>
                </a:cubicBezTo>
                <a:cubicBezTo>
                  <a:pt x="10641699" y="5373888"/>
                  <a:pt x="10596390" y="5677688"/>
                  <a:pt x="10539465" y="5979745"/>
                </a:cubicBezTo>
                <a:cubicBezTo>
                  <a:pt x="10455818" y="6429345"/>
                  <a:pt x="10347193" y="6876622"/>
                  <a:pt x="10236826" y="7311700"/>
                </a:cubicBezTo>
                <a:lnTo>
                  <a:pt x="10387274" y="7311700"/>
                </a:lnTo>
                <a:cubicBezTo>
                  <a:pt x="10449429" y="7126400"/>
                  <a:pt x="10507516" y="6933548"/>
                  <a:pt x="10560957" y="6743600"/>
                </a:cubicBezTo>
                <a:cubicBezTo>
                  <a:pt x="10584773" y="6498470"/>
                  <a:pt x="10539465" y="6630910"/>
                  <a:pt x="10484281" y="6815630"/>
                </a:cubicBezTo>
                <a:cubicBezTo>
                  <a:pt x="10456399" y="6907989"/>
                  <a:pt x="10424450" y="7013128"/>
                  <a:pt x="10400054" y="7092128"/>
                </a:cubicBezTo>
                <a:cubicBezTo>
                  <a:pt x="10375076" y="7170546"/>
                  <a:pt x="10355326" y="7222245"/>
                  <a:pt x="10353584" y="7208303"/>
                </a:cubicBezTo>
                <a:cubicBezTo>
                  <a:pt x="10325701" y="7237347"/>
                  <a:pt x="10371010" y="7095032"/>
                  <a:pt x="10391341" y="6980018"/>
                </a:cubicBezTo>
                <a:cubicBezTo>
                  <a:pt x="10411090" y="6915540"/>
                  <a:pt x="10431421" y="6850482"/>
                  <a:pt x="10452333" y="6789490"/>
                </a:cubicBezTo>
                <a:cubicBezTo>
                  <a:pt x="10472664" y="6728498"/>
                  <a:pt x="10490671" y="6670991"/>
                  <a:pt x="10509259" y="6621616"/>
                </a:cubicBezTo>
                <a:cubicBezTo>
                  <a:pt x="10545274" y="6522867"/>
                  <a:pt x="10577222" y="6456646"/>
                  <a:pt x="10596971" y="6454904"/>
                </a:cubicBezTo>
                <a:cubicBezTo>
                  <a:pt x="10596971" y="6454904"/>
                  <a:pt x="10597553" y="6412500"/>
                  <a:pt x="10596390" y="6369514"/>
                </a:cubicBezTo>
                <a:cubicBezTo>
                  <a:pt x="10595810" y="6326529"/>
                  <a:pt x="10594648" y="6284126"/>
                  <a:pt x="10594648" y="6284126"/>
                </a:cubicBezTo>
                <a:cubicBezTo>
                  <a:pt x="10713728" y="5731129"/>
                  <a:pt x="10848492" y="5135728"/>
                  <a:pt x="10899610" y="4443321"/>
                </a:cubicBezTo>
                <a:cubicBezTo>
                  <a:pt x="10910065" y="4543813"/>
                  <a:pt x="10915293" y="4616422"/>
                  <a:pt x="10912389" y="4702392"/>
                </a:cubicBezTo>
                <a:cubicBezTo>
                  <a:pt x="10909484" y="4788363"/>
                  <a:pt x="10892058" y="4885950"/>
                  <a:pt x="10865338" y="5037559"/>
                </a:cubicBezTo>
                <a:cubicBezTo>
                  <a:pt x="10903095" y="5294308"/>
                  <a:pt x="10907741" y="5168838"/>
                  <a:pt x="10916454" y="4950428"/>
                </a:cubicBezTo>
                <a:cubicBezTo>
                  <a:pt x="10918778" y="4895825"/>
                  <a:pt x="10921683" y="4835994"/>
                  <a:pt x="10924587" y="4774421"/>
                </a:cubicBezTo>
                <a:cubicBezTo>
                  <a:pt x="10927491" y="4712848"/>
                  <a:pt x="10928072" y="4649533"/>
                  <a:pt x="10931558" y="4590283"/>
                </a:cubicBezTo>
                <a:cubicBezTo>
                  <a:pt x="10937947" y="4470622"/>
                  <a:pt x="10950726" y="4364321"/>
                  <a:pt x="10976285" y="4305652"/>
                </a:cubicBezTo>
                <a:cubicBezTo>
                  <a:pt x="10949565" y="4342829"/>
                  <a:pt x="10958278" y="4009985"/>
                  <a:pt x="10960602" y="3828751"/>
                </a:cubicBezTo>
                <a:close/>
                <a:moveTo>
                  <a:pt x="9186598" y="200001"/>
                </a:moveTo>
                <a:cubicBezTo>
                  <a:pt x="8927526" y="183736"/>
                  <a:pt x="2170744" y="231949"/>
                  <a:pt x="1876819" y="231949"/>
                </a:cubicBezTo>
                <a:cubicBezTo>
                  <a:pt x="1872172" y="231368"/>
                  <a:pt x="1867525" y="230788"/>
                  <a:pt x="1862878" y="229626"/>
                </a:cubicBezTo>
                <a:cubicBezTo>
                  <a:pt x="1778070" y="217427"/>
                  <a:pt x="1692681" y="207552"/>
                  <a:pt x="1692681" y="207552"/>
                </a:cubicBezTo>
                <a:cubicBezTo>
                  <a:pt x="1892503" y="180251"/>
                  <a:pt x="2125435" y="192450"/>
                  <a:pt x="2362434" y="217427"/>
                </a:cubicBezTo>
                <a:cubicBezTo>
                  <a:pt x="2484419" y="230207"/>
                  <a:pt x="9065775" y="184898"/>
                  <a:pt x="9186598" y="200001"/>
                </a:cubicBezTo>
                <a:close/>
                <a:moveTo>
                  <a:pt x="9930123" y="260993"/>
                </a:moveTo>
                <a:cubicBezTo>
                  <a:pt x="9930123" y="260993"/>
                  <a:pt x="9858094" y="252861"/>
                  <a:pt x="9736109" y="241824"/>
                </a:cubicBezTo>
                <a:cubicBezTo>
                  <a:pt x="9741918" y="241243"/>
                  <a:pt x="9746565" y="240663"/>
                  <a:pt x="9749470" y="239501"/>
                </a:cubicBezTo>
                <a:cubicBezTo>
                  <a:pt x="9806976" y="244729"/>
                  <a:pt x="9869711" y="249957"/>
                  <a:pt x="9934189" y="255765"/>
                </a:cubicBezTo>
                <a:cubicBezTo>
                  <a:pt x="9991696" y="403889"/>
                  <a:pt x="10047460" y="558403"/>
                  <a:pt x="10081151" y="686777"/>
                </a:cubicBezTo>
                <a:cubicBezTo>
                  <a:pt x="9992276" y="424801"/>
                  <a:pt x="9930123" y="260993"/>
                  <a:pt x="9930123" y="260993"/>
                </a:cubicBezTo>
                <a:close/>
                <a:moveTo>
                  <a:pt x="10797956" y="3839207"/>
                </a:moveTo>
                <a:cubicBezTo>
                  <a:pt x="10793308" y="3875221"/>
                  <a:pt x="10790985" y="3917625"/>
                  <a:pt x="10789243" y="3960610"/>
                </a:cubicBezTo>
                <a:cubicBezTo>
                  <a:pt x="10785757" y="4046580"/>
                  <a:pt x="10784015" y="4135455"/>
                  <a:pt x="10774139" y="4182506"/>
                </a:cubicBezTo>
                <a:cubicBezTo>
                  <a:pt x="10761360" y="4141844"/>
                  <a:pt x="10751485" y="4188896"/>
                  <a:pt x="10741029" y="4249888"/>
                </a:cubicBezTo>
                <a:cubicBezTo>
                  <a:pt x="10739286" y="4259182"/>
                  <a:pt x="10737544" y="4269057"/>
                  <a:pt x="10735801" y="4278932"/>
                </a:cubicBezTo>
                <a:cubicBezTo>
                  <a:pt x="10749162" y="3983846"/>
                  <a:pt x="10748581" y="3686436"/>
                  <a:pt x="10729993" y="3390768"/>
                </a:cubicBezTo>
                <a:cubicBezTo>
                  <a:pt x="10682941" y="2636207"/>
                  <a:pt x="10386693" y="1614441"/>
                  <a:pt x="10168283" y="947011"/>
                </a:cubicBezTo>
                <a:cubicBezTo>
                  <a:pt x="10201393" y="1035886"/>
                  <a:pt x="10236826" y="1139863"/>
                  <a:pt x="10267032" y="1227576"/>
                </a:cubicBezTo>
                <a:cubicBezTo>
                  <a:pt x="10319892" y="1375700"/>
                  <a:pt x="10359392" y="1475611"/>
                  <a:pt x="10364039" y="1371053"/>
                </a:cubicBezTo>
                <a:cubicBezTo>
                  <a:pt x="10464531" y="1712609"/>
                  <a:pt x="10566766" y="2109350"/>
                  <a:pt x="10651574" y="2520031"/>
                </a:cubicBezTo>
                <a:cubicBezTo>
                  <a:pt x="10695721" y="2725081"/>
                  <a:pt x="10729993" y="2934778"/>
                  <a:pt x="10760779" y="3142733"/>
                </a:cubicBezTo>
                <a:cubicBezTo>
                  <a:pt x="10766588" y="3195012"/>
                  <a:pt x="10772397" y="3247291"/>
                  <a:pt x="10778206" y="3298989"/>
                </a:cubicBezTo>
                <a:cubicBezTo>
                  <a:pt x="10781110" y="3325129"/>
                  <a:pt x="10784015" y="3350688"/>
                  <a:pt x="10786919" y="3376827"/>
                </a:cubicBezTo>
                <a:cubicBezTo>
                  <a:pt x="10789823" y="3402386"/>
                  <a:pt x="10790404" y="3427944"/>
                  <a:pt x="10792147" y="3454084"/>
                </a:cubicBezTo>
                <a:cubicBezTo>
                  <a:pt x="10798537" y="3556319"/>
                  <a:pt x="10805507" y="3657392"/>
                  <a:pt x="10813639" y="3756141"/>
                </a:cubicBezTo>
                <a:cubicBezTo>
                  <a:pt x="10805507" y="3773567"/>
                  <a:pt x="10800860" y="3803192"/>
                  <a:pt x="10797956" y="3839207"/>
                </a:cubicBezTo>
                <a:close/>
              </a:path>
            </a:pathLst>
          </a:custGeom>
          <a:solidFill>
            <a:srgbClr val="F9F3EF"/>
          </a:solidFill>
          <a:ln w="58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624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12000" decel="1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1" accel="20000" decel="8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accel="20000" decel="8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accel="47000" decel="53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180000">
                                      <p:cBhvr>
                                        <p:cTn id="41" dur="1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accel="40000" decel="40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59" dur="900" fill="hold"/>
                                        <p:tgtEl>
                                          <p:spTgt spid="1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2" accel="20000" decel="8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60000">
                                      <p:cBhvr>
                                        <p:cTn id="80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80000">
                                      <p:cBhvr>
                                        <p:cTn id="8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5" grpId="0" animBg="1"/>
      <p:bldP spid="30" grpId="0" animBg="1"/>
      <p:bldP spid="30" grpId="1" animBg="1"/>
      <p:bldP spid="14" grpId="0" animBg="1"/>
      <p:bldP spid="14" grpId="1" animBg="1"/>
      <p:bldP spid="15" grpId="0" animBg="1"/>
      <p:bldP spid="29" grpId="0" animBg="1"/>
      <p:bldP spid="29" grpId="1" animBg="1"/>
      <p:bldP spid="7" grpId="0"/>
      <p:bldP spid="7" grpId="1"/>
      <p:bldP spid="8" grpId="0"/>
      <p:bldP spid="8" grpId="1"/>
      <p:bldP spid="10" grpId="0"/>
      <p:bldP spid="11" grpId="0" animBg="1"/>
      <p:bldP spid="16" grpId="0" animBg="1"/>
      <p:bldP spid="16" grpId="1" animBg="1"/>
      <p:bldP spid="17" grpId="0"/>
      <p:bldP spid="27" grpId="0"/>
      <p:bldP spid="28" grpId="0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>
            <a:extLst>
              <a:ext uri="{FF2B5EF4-FFF2-40B4-BE49-F238E27FC236}">
                <a16:creationId xmlns:a16="http://schemas.microsoft.com/office/drawing/2014/main" id="{F527F0FC-BE2D-42E3-AD75-AFA20B70236F}"/>
              </a:ext>
            </a:extLst>
          </p:cNvPr>
          <p:cNvSpPr/>
          <p:nvPr/>
        </p:nvSpPr>
        <p:spPr>
          <a:xfrm>
            <a:off x="3421627" y="-37234"/>
            <a:ext cx="7542892" cy="11010034"/>
          </a:xfrm>
          <a:prstGeom prst="rect">
            <a:avLst/>
          </a:prstGeom>
          <a:blipFill dpi="0" rotWithShape="0">
            <a:blip r:embed="rId2"/>
            <a:srcRect/>
            <a:stretch>
              <a:fillRect l="-59329" r="-59329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raphic 3">
            <a:extLst>
              <a:ext uri="{FF2B5EF4-FFF2-40B4-BE49-F238E27FC236}">
                <a16:creationId xmlns:a16="http://schemas.microsoft.com/office/drawing/2014/main" id="{5A53C798-0021-4BFF-B0AD-3B6E73677C4E}"/>
              </a:ext>
            </a:extLst>
          </p:cNvPr>
          <p:cNvSpPr/>
          <p:nvPr/>
        </p:nvSpPr>
        <p:spPr>
          <a:xfrm rot="21061489" flipH="1">
            <a:off x="-2944871" y="-1690353"/>
            <a:ext cx="10422401" cy="14353506"/>
          </a:xfrm>
          <a:custGeom>
            <a:avLst/>
            <a:gdLst>
              <a:gd name="connsiteX0" fmla="*/ 10422401 w 10422401"/>
              <a:gd name="connsiteY0" fmla="*/ 0 h 14353506"/>
              <a:gd name="connsiteX1" fmla="*/ 10422401 w 10422401"/>
              <a:gd name="connsiteY1" fmla="*/ 14353506 h 14353506"/>
              <a:gd name="connsiteX2" fmla="*/ 986942 w 10422401"/>
              <a:gd name="connsiteY2" fmla="*/ 14353506 h 14353506"/>
              <a:gd name="connsiteX3" fmla="*/ 1603160 w 10422401"/>
              <a:gd name="connsiteY3" fmla="*/ 12807039 h 14353506"/>
              <a:gd name="connsiteX4" fmla="*/ 2606220 w 10422401"/>
              <a:gd name="connsiteY4" fmla="*/ 8882251 h 14353506"/>
              <a:gd name="connsiteX5" fmla="*/ 2328488 w 10422401"/>
              <a:gd name="connsiteY5" fmla="*/ 10469496 h 14353506"/>
              <a:gd name="connsiteX6" fmla="*/ 1682512 w 10422401"/>
              <a:gd name="connsiteY6" fmla="*/ 12807039 h 14353506"/>
              <a:gd name="connsiteX7" fmla="*/ 2003640 w 10422401"/>
              <a:gd name="connsiteY7" fmla="*/ 12807039 h 14353506"/>
              <a:gd name="connsiteX8" fmla="*/ 2374364 w 10422401"/>
              <a:gd name="connsiteY8" fmla="*/ 11810040 h 14353506"/>
              <a:gd name="connsiteX9" fmla="*/ 2210700 w 10422401"/>
              <a:gd name="connsiteY9" fmla="*/ 11936449 h 14353506"/>
              <a:gd name="connsiteX10" fmla="*/ 2030918 w 10422401"/>
              <a:gd name="connsiteY10" fmla="*/ 12421695 h 14353506"/>
              <a:gd name="connsiteX11" fmla="*/ 1931728 w 10422401"/>
              <a:gd name="connsiteY11" fmla="*/ 12625580 h 14353506"/>
              <a:gd name="connsiteX12" fmla="*/ 2012320 w 10422401"/>
              <a:gd name="connsiteY12" fmla="*/ 12224946 h 14353506"/>
              <a:gd name="connsiteX13" fmla="*/ 2142507 w 10422401"/>
              <a:gd name="connsiteY13" fmla="*/ 11890575 h 14353506"/>
              <a:gd name="connsiteX14" fmla="*/ 2264015 w 10422401"/>
              <a:gd name="connsiteY14" fmla="*/ 11595961 h 14353506"/>
              <a:gd name="connsiteX15" fmla="*/ 2451236 w 10422401"/>
              <a:gd name="connsiteY15" fmla="*/ 11303386 h 14353506"/>
              <a:gd name="connsiteX16" fmla="*/ 2449996 w 10422401"/>
              <a:gd name="connsiteY16" fmla="*/ 11153530 h 14353506"/>
              <a:gd name="connsiteX17" fmla="*/ 2446276 w 10422401"/>
              <a:gd name="connsiteY17" fmla="*/ 11003675 h 14353506"/>
              <a:gd name="connsiteX18" fmla="*/ 3097212 w 10422401"/>
              <a:gd name="connsiteY18" fmla="*/ 7773117 h 14353506"/>
              <a:gd name="connsiteX19" fmla="*/ 3124489 w 10422401"/>
              <a:gd name="connsiteY19" fmla="*/ 8227780 h 14353506"/>
              <a:gd name="connsiteX20" fmla="*/ 3024059 w 10422401"/>
              <a:gd name="connsiteY20" fmla="*/ 8815989 h 14353506"/>
              <a:gd name="connsiteX21" fmla="*/ 3133168 w 10422401"/>
              <a:gd name="connsiteY21" fmla="*/ 8663075 h 14353506"/>
              <a:gd name="connsiteX22" fmla="*/ 3150526 w 10422401"/>
              <a:gd name="connsiteY22" fmla="*/ 8354189 h 14353506"/>
              <a:gd name="connsiteX23" fmla="*/ 3165405 w 10422401"/>
              <a:gd name="connsiteY23" fmla="*/ 8031031 h 14353506"/>
              <a:gd name="connsiteX24" fmla="*/ 3260875 w 10422401"/>
              <a:gd name="connsiteY24" fmla="*/ 7531513 h 14353506"/>
              <a:gd name="connsiteX25" fmla="*/ 3228638 w 10422401"/>
              <a:gd name="connsiteY25" fmla="*/ 6694565 h 14353506"/>
              <a:gd name="connsiteX26" fmla="*/ 3219959 w 10422401"/>
              <a:gd name="connsiteY26" fmla="*/ 6738400 h 14353506"/>
              <a:gd name="connsiteX27" fmla="*/ 3198881 w 10422401"/>
              <a:gd name="connsiteY27" fmla="*/ 6834227 h 14353506"/>
              <a:gd name="connsiteX28" fmla="*/ 3167884 w 10422401"/>
              <a:gd name="connsiteY28" fmla="*/ 6973887 h 14353506"/>
              <a:gd name="connsiteX29" fmla="*/ 3208800 w 10422401"/>
              <a:gd name="connsiteY29" fmla="*/ 7385735 h 14353506"/>
              <a:gd name="connsiteX30" fmla="*/ 3171604 w 10422401"/>
              <a:gd name="connsiteY30" fmla="*/ 7629378 h 14353506"/>
              <a:gd name="connsiteX31" fmla="*/ 3135648 w 10422401"/>
              <a:gd name="connsiteY31" fmla="*/ 7736418 h 14353506"/>
              <a:gd name="connsiteX32" fmla="*/ 3083573 w 10422401"/>
              <a:gd name="connsiteY32" fmla="*/ 7667096 h 14353506"/>
              <a:gd name="connsiteX33" fmla="*/ 3007940 w 10422401"/>
              <a:gd name="connsiteY33" fmla="*/ 7274618 h 14353506"/>
              <a:gd name="connsiteX34" fmla="*/ 3020339 w 10422401"/>
              <a:gd name="connsiteY34" fmla="*/ 6890295 h 14353506"/>
              <a:gd name="connsiteX35" fmla="*/ 3033978 w 10422401"/>
              <a:gd name="connsiteY35" fmla="*/ 6727187 h 14353506"/>
              <a:gd name="connsiteX36" fmla="*/ 3042657 w 10422401"/>
              <a:gd name="connsiteY36" fmla="*/ 6579370 h 14353506"/>
              <a:gd name="connsiteX37" fmla="*/ 3099691 w 10422401"/>
              <a:gd name="connsiteY37" fmla="*/ 6067619 h 14353506"/>
              <a:gd name="connsiteX38" fmla="*/ 3126969 w 10422401"/>
              <a:gd name="connsiteY38" fmla="*/ 5516109 h 14353506"/>
              <a:gd name="connsiteX39" fmla="*/ 3091012 w 10422401"/>
              <a:gd name="connsiteY39" fmla="*/ 5162369 h 14353506"/>
              <a:gd name="connsiteX40" fmla="*/ 3002981 w 10422401"/>
              <a:gd name="connsiteY40" fmla="*/ 4725036 h 14353506"/>
              <a:gd name="connsiteX41" fmla="*/ 2917429 w 10422401"/>
              <a:gd name="connsiteY41" fmla="*/ 4818823 h 14353506"/>
              <a:gd name="connsiteX42" fmla="*/ 2789722 w 10422401"/>
              <a:gd name="connsiteY42" fmla="*/ 4475277 h 14353506"/>
              <a:gd name="connsiteX43" fmla="*/ 2726488 w 10422401"/>
              <a:gd name="connsiteY43" fmla="*/ 4292800 h 14353506"/>
              <a:gd name="connsiteX44" fmla="*/ 2642177 w 10422401"/>
              <a:gd name="connsiteY44" fmla="*/ 3968622 h 14353506"/>
              <a:gd name="connsiteX45" fmla="*/ 2055715 w 10422401"/>
              <a:gd name="connsiteY45" fmla="*/ 2266182 h 14353506"/>
              <a:gd name="connsiteX46" fmla="*/ 2423959 w 10422401"/>
              <a:gd name="connsiteY46" fmla="*/ 2844196 h 14353506"/>
              <a:gd name="connsiteX47" fmla="*/ 2392962 w 10422401"/>
              <a:gd name="connsiteY47" fmla="*/ 2682108 h 14353506"/>
              <a:gd name="connsiteX48" fmla="*/ 2359485 w 10422401"/>
              <a:gd name="connsiteY48" fmla="*/ 2520019 h 14353506"/>
              <a:gd name="connsiteX49" fmla="*/ 1950326 w 10422401"/>
              <a:gd name="connsiteY49" fmla="*/ 1414962 h 14353506"/>
              <a:gd name="connsiteX50" fmla="*/ 1991242 w 10422401"/>
              <a:gd name="connsiteY50" fmla="*/ 1391515 h 14353506"/>
              <a:gd name="connsiteX51" fmla="*/ 1738307 w 10422401"/>
              <a:gd name="connsiteY51" fmla="*/ 859375 h 14353506"/>
              <a:gd name="connsiteX52" fmla="*/ 1603160 w 10422401"/>
              <a:gd name="connsiteY52" fmla="*/ 567820 h 14353506"/>
              <a:gd name="connsiteX53" fmla="*/ 1370064 w 10422401"/>
              <a:gd name="connsiteY53" fmla="*/ 74418 h 14353506"/>
              <a:gd name="connsiteX54" fmla="*/ 758804 w 10422401"/>
              <a:gd name="connsiteY54" fmla="*/ 38738 h 14353506"/>
              <a:gd name="connsiteX55" fmla="*/ 668293 w 10422401"/>
              <a:gd name="connsiteY55" fmla="*/ 37719 h 14353506"/>
              <a:gd name="connsiteX56" fmla="*/ 602580 w 10422401"/>
              <a:gd name="connsiteY56" fmla="*/ 39758 h 14353506"/>
              <a:gd name="connsiteX57" fmla="*/ 492231 w 10422401"/>
              <a:gd name="connsiteY57" fmla="*/ 47913 h 14353506"/>
              <a:gd name="connsiteX58" fmla="*/ 0 w 10422401"/>
              <a:gd name="connsiteY58" fmla="*/ 0 h 14353506"/>
              <a:gd name="connsiteX59" fmla="*/ 10422401 w 10422401"/>
              <a:gd name="connsiteY59" fmla="*/ 0 h 1435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0422401" h="14353506">
                <a:moveTo>
                  <a:pt x="10422401" y="0"/>
                </a:moveTo>
                <a:lnTo>
                  <a:pt x="10422401" y="14353506"/>
                </a:lnTo>
                <a:lnTo>
                  <a:pt x="986942" y="14353506"/>
                </a:lnTo>
                <a:cubicBezTo>
                  <a:pt x="1109689" y="14080300"/>
                  <a:pt x="1344026" y="13535928"/>
                  <a:pt x="1603160" y="12807039"/>
                </a:cubicBezTo>
                <a:cubicBezTo>
                  <a:pt x="1968924" y="11780477"/>
                  <a:pt x="2383043" y="10391000"/>
                  <a:pt x="2606220" y="8882251"/>
                </a:cubicBezTo>
                <a:cubicBezTo>
                  <a:pt x="2546706" y="9406236"/>
                  <a:pt x="2449996" y="9939395"/>
                  <a:pt x="2328488" y="10469496"/>
                </a:cubicBezTo>
                <a:cubicBezTo>
                  <a:pt x="2149946" y="11258532"/>
                  <a:pt x="1918089" y="12043489"/>
                  <a:pt x="1682512" y="12807039"/>
                </a:cubicBezTo>
                <a:lnTo>
                  <a:pt x="2003640" y="12807039"/>
                </a:lnTo>
                <a:cubicBezTo>
                  <a:pt x="2136307" y="12481842"/>
                  <a:pt x="2260295" y="12143392"/>
                  <a:pt x="2374364" y="11810040"/>
                </a:cubicBezTo>
                <a:cubicBezTo>
                  <a:pt x="2425199" y="11379843"/>
                  <a:pt x="2328488" y="11612272"/>
                  <a:pt x="2210700" y="11936449"/>
                </a:cubicBezTo>
                <a:cubicBezTo>
                  <a:pt x="2151186" y="12098538"/>
                  <a:pt x="2082993" y="12283054"/>
                  <a:pt x="2030918" y="12421695"/>
                </a:cubicBezTo>
                <a:cubicBezTo>
                  <a:pt x="1977603" y="12559318"/>
                  <a:pt x="1935447" y="12650047"/>
                  <a:pt x="1931728" y="12625580"/>
                </a:cubicBezTo>
                <a:cubicBezTo>
                  <a:pt x="1872214" y="12676552"/>
                  <a:pt x="1968924" y="12426792"/>
                  <a:pt x="2012320" y="12224946"/>
                </a:cubicBezTo>
                <a:cubicBezTo>
                  <a:pt x="2054475" y="12111790"/>
                  <a:pt x="2097871" y="11997615"/>
                  <a:pt x="2142507" y="11890575"/>
                </a:cubicBezTo>
                <a:cubicBezTo>
                  <a:pt x="2185902" y="11783535"/>
                  <a:pt x="2224338" y="11682612"/>
                  <a:pt x="2264015" y="11595961"/>
                </a:cubicBezTo>
                <a:cubicBezTo>
                  <a:pt x="2340887" y="11422659"/>
                  <a:pt x="2409080" y="11306444"/>
                  <a:pt x="2451236" y="11303386"/>
                </a:cubicBezTo>
                <a:cubicBezTo>
                  <a:pt x="2451236" y="11303386"/>
                  <a:pt x="2452476" y="11228968"/>
                  <a:pt x="2449996" y="11153530"/>
                </a:cubicBezTo>
                <a:cubicBezTo>
                  <a:pt x="2448756" y="11078093"/>
                  <a:pt x="2446276" y="11003675"/>
                  <a:pt x="2446276" y="11003675"/>
                </a:cubicBezTo>
                <a:cubicBezTo>
                  <a:pt x="2700451" y="10033182"/>
                  <a:pt x="2988102" y="8988272"/>
                  <a:pt x="3097212" y="7773117"/>
                </a:cubicBezTo>
                <a:cubicBezTo>
                  <a:pt x="3119529" y="7949477"/>
                  <a:pt x="3130688" y="8076906"/>
                  <a:pt x="3124489" y="8227780"/>
                </a:cubicBezTo>
                <a:cubicBezTo>
                  <a:pt x="3118289" y="8378656"/>
                  <a:pt x="3081093" y="8549919"/>
                  <a:pt x="3024059" y="8815989"/>
                </a:cubicBezTo>
                <a:cubicBezTo>
                  <a:pt x="3104651" y="9266575"/>
                  <a:pt x="3114570" y="9046379"/>
                  <a:pt x="3133168" y="8663075"/>
                </a:cubicBezTo>
                <a:cubicBezTo>
                  <a:pt x="3138128" y="8567249"/>
                  <a:pt x="3144327" y="8462248"/>
                  <a:pt x="3150526" y="8354189"/>
                </a:cubicBezTo>
                <a:cubicBezTo>
                  <a:pt x="3156726" y="8246130"/>
                  <a:pt x="3156726" y="8135013"/>
                  <a:pt x="3165405" y="8031031"/>
                </a:cubicBezTo>
                <a:cubicBezTo>
                  <a:pt x="3179043" y="7821030"/>
                  <a:pt x="3206321" y="7634475"/>
                  <a:pt x="3260875" y="7531513"/>
                </a:cubicBezTo>
                <a:cubicBezTo>
                  <a:pt x="3205081" y="7596757"/>
                  <a:pt x="3223679" y="7012626"/>
                  <a:pt x="3228638" y="6694565"/>
                </a:cubicBezTo>
                <a:cubicBezTo>
                  <a:pt x="3228638" y="6694565"/>
                  <a:pt x="3226159" y="6711896"/>
                  <a:pt x="3219959" y="6738400"/>
                </a:cubicBezTo>
                <a:cubicBezTo>
                  <a:pt x="3213760" y="6764905"/>
                  <a:pt x="3206321" y="6799566"/>
                  <a:pt x="3198881" y="6834227"/>
                </a:cubicBezTo>
                <a:cubicBezTo>
                  <a:pt x="3184003" y="6903547"/>
                  <a:pt x="3167884" y="6973887"/>
                  <a:pt x="3167884" y="6973887"/>
                </a:cubicBezTo>
                <a:lnTo>
                  <a:pt x="3208800" y="7385735"/>
                </a:lnTo>
                <a:cubicBezTo>
                  <a:pt x="3200121" y="7493794"/>
                  <a:pt x="3185243" y="7572290"/>
                  <a:pt x="3171604" y="7629378"/>
                </a:cubicBezTo>
                <a:cubicBezTo>
                  <a:pt x="3157965" y="7686466"/>
                  <a:pt x="3146807" y="7720107"/>
                  <a:pt x="3135648" y="7736418"/>
                </a:cubicBezTo>
                <a:cubicBezTo>
                  <a:pt x="3114570" y="7769039"/>
                  <a:pt x="3097212" y="7732340"/>
                  <a:pt x="3083573" y="7667096"/>
                </a:cubicBezTo>
                <a:cubicBezTo>
                  <a:pt x="3061255" y="7537630"/>
                  <a:pt x="3027778" y="7296026"/>
                  <a:pt x="3007940" y="7274618"/>
                </a:cubicBezTo>
                <a:cubicBezTo>
                  <a:pt x="3009180" y="7130879"/>
                  <a:pt x="3012900" y="7004470"/>
                  <a:pt x="3020339" y="6890295"/>
                </a:cubicBezTo>
                <a:cubicBezTo>
                  <a:pt x="3024059" y="6833207"/>
                  <a:pt x="3029018" y="6779177"/>
                  <a:pt x="3033978" y="6727187"/>
                </a:cubicBezTo>
                <a:cubicBezTo>
                  <a:pt x="3037697" y="6675196"/>
                  <a:pt x="3040177" y="6626264"/>
                  <a:pt x="3042657" y="6579370"/>
                </a:cubicBezTo>
                <a:cubicBezTo>
                  <a:pt x="3055056" y="6390777"/>
                  <a:pt x="3078613" y="6231746"/>
                  <a:pt x="3099691" y="6067619"/>
                </a:cubicBezTo>
                <a:cubicBezTo>
                  <a:pt x="3126969" y="5904511"/>
                  <a:pt x="3129448" y="5731209"/>
                  <a:pt x="3126969" y="5516109"/>
                </a:cubicBezTo>
                <a:cubicBezTo>
                  <a:pt x="3123249" y="5409070"/>
                  <a:pt x="3107131" y="5293875"/>
                  <a:pt x="3091012" y="5162369"/>
                </a:cubicBezTo>
                <a:cubicBezTo>
                  <a:pt x="3074894" y="5030863"/>
                  <a:pt x="3042657" y="4887124"/>
                  <a:pt x="3002981" y="4725036"/>
                </a:cubicBezTo>
                <a:cubicBezTo>
                  <a:pt x="2938507" y="4695473"/>
                  <a:pt x="2985623" y="4904455"/>
                  <a:pt x="2917429" y="4818823"/>
                </a:cubicBezTo>
                <a:cubicBezTo>
                  <a:pt x="2865355" y="4641443"/>
                  <a:pt x="2830638" y="4572122"/>
                  <a:pt x="2789722" y="4475277"/>
                </a:cubicBezTo>
                <a:cubicBezTo>
                  <a:pt x="2769884" y="4426344"/>
                  <a:pt x="2750046" y="4371295"/>
                  <a:pt x="2726488" y="4292800"/>
                </a:cubicBezTo>
                <a:cubicBezTo>
                  <a:pt x="2702931" y="4213284"/>
                  <a:pt x="2678133" y="4110322"/>
                  <a:pt x="2642177" y="3968622"/>
                </a:cubicBezTo>
                <a:cubicBezTo>
                  <a:pt x="2557865" y="3368181"/>
                  <a:pt x="2234257" y="2946139"/>
                  <a:pt x="2055715" y="2266182"/>
                </a:cubicBezTo>
                <a:cubicBezTo>
                  <a:pt x="2069354" y="1957296"/>
                  <a:pt x="2394202" y="2979780"/>
                  <a:pt x="2423959" y="2844196"/>
                </a:cubicBezTo>
                <a:cubicBezTo>
                  <a:pt x="2423959" y="2844196"/>
                  <a:pt x="2407840" y="2762642"/>
                  <a:pt x="2392962" y="2682108"/>
                </a:cubicBezTo>
                <a:cubicBezTo>
                  <a:pt x="2375603" y="2601573"/>
                  <a:pt x="2359485" y="2520019"/>
                  <a:pt x="2359485" y="2520019"/>
                </a:cubicBezTo>
                <a:cubicBezTo>
                  <a:pt x="2228058" y="2172395"/>
                  <a:pt x="2140027" y="1672877"/>
                  <a:pt x="1950326" y="1414962"/>
                </a:cubicBezTo>
                <a:lnTo>
                  <a:pt x="1991242" y="1391515"/>
                </a:lnTo>
                <a:cubicBezTo>
                  <a:pt x="1913129" y="1238602"/>
                  <a:pt x="1826338" y="1052047"/>
                  <a:pt x="1738307" y="859375"/>
                </a:cubicBezTo>
                <a:cubicBezTo>
                  <a:pt x="1693671" y="762530"/>
                  <a:pt x="1647796" y="663646"/>
                  <a:pt x="1603160" y="567820"/>
                </a:cubicBezTo>
                <a:cubicBezTo>
                  <a:pt x="1523808" y="392479"/>
                  <a:pt x="1444456" y="227332"/>
                  <a:pt x="1370064" y="74418"/>
                </a:cubicBezTo>
                <a:cubicBezTo>
                  <a:pt x="1143166" y="58107"/>
                  <a:pt x="936107" y="44855"/>
                  <a:pt x="758804" y="38738"/>
                </a:cubicBezTo>
                <a:cubicBezTo>
                  <a:pt x="706730" y="36699"/>
                  <a:pt x="693091" y="37719"/>
                  <a:pt x="668293" y="37719"/>
                </a:cubicBezTo>
                <a:cubicBezTo>
                  <a:pt x="645976" y="38738"/>
                  <a:pt x="623658" y="38738"/>
                  <a:pt x="602580" y="39758"/>
                </a:cubicBezTo>
                <a:cubicBezTo>
                  <a:pt x="560424" y="40777"/>
                  <a:pt x="523228" y="43835"/>
                  <a:pt x="492231" y="47913"/>
                </a:cubicBezTo>
                <a:cubicBezTo>
                  <a:pt x="328567" y="28544"/>
                  <a:pt x="164904" y="13253"/>
                  <a:pt x="0" y="0"/>
                </a:cubicBezTo>
                <a:lnTo>
                  <a:pt x="10422401" y="0"/>
                </a:lnTo>
                <a:close/>
              </a:path>
            </a:pathLst>
          </a:custGeom>
          <a:solidFill>
            <a:srgbClr val="F9F3EF"/>
          </a:solidFill>
          <a:ln w="1239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20FC291-E7BC-4E46-8BC6-7EDF4F85C80A}"/>
              </a:ext>
            </a:extLst>
          </p:cNvPr>
          <p:cNvSpPr/>
          <p:nvPr/>
        </p:nvSpPr>
        <p:spPr>
          <a:xfrm>
            <a:off x="3610618" y="8183618"/>
            <a:ext cx="2471264" cy="3325727"/>
          </a:xfrm>
          <a:custGeom>
            <a:avLst/>
            <a:gdLst>
              <a:gd name="connsiteX0" fmla="*/ 531650 w 2471264"/>
              <a:gd name="connsiteY0" fmla="*/ 659862 h 3325727"/>
              <a:gd name="connsiteX1" fmla="*/ 531650 w 2471264"/>
              <a:gd name="connsiteY1" fmla="*/ 659862 h 3325727"/>
              <a:gd name="connsiteX2" fmla="*/ 1224 w 2471264"/>
              <a:gd name="connsiteY2" fmla="*/ 361894 h 3325727"/>
              <a:gd name="connsiteX3" fmla="*/ 8620 w 2471264"/>
              <a:gd name="connsiteY3" fmla="*/ 341818 h 3325727"/>
              <a:gd name="connsiteX4" fmla="*/ 154435 w 2471264"/>
              <a:gd name="connsiteY4" fmla="*/ 309063 h 3325727"/>
              <a:gd name="connsiteX5" fmla="*/ 308702 w 2471264"/>
              <a:gd name="connsiteY5" fmla="*/ 340762 h 3325727"/>
              <a:gd name="connsiteX6" fmla="*/ 581311 w 2471264"/>
              <a:gd name="connsiteY6" fmla="*/ 636617 h 3325727"/>
              <a:gd name="connsiteX7" fmla="*/ 580255 w 2471264"/>
              <a:gd name="connsiteY7" fmla="*/ 652466 h 3325727"/>
              <a:gd name="connsiteX8" fmla="*/ 566519 w 2471264"/>
              <a:gd name="connsiteY8" fmla="*/ 659862 h 3325727"/>
              <a:gd name="connsiteX9" fmla="*/ 531650 w 2471264"/>
              <a:gd name="connsiteY9" fmla="*/ 659862 h 3325727"/>
              <a:gd name="connsiteX10" fmla="*/ 38206 w 2471264"/>
              <a:gd name="connsiteY10" fmla="*/ 362951 h 3325727"/>
              <a:gd name="connsiteX11" fmla="*/ 531650 w 2471264"/>
              <a:gd name="connsiteY11" fmla="*/ 626051 h 3325727"/>
              <a:gd name="connsiteX12" fmla="*/ 531650 w 2471264"/>
              <a:gd name="connsiteY12" fmla="*/ 626051 h 3325727"/>
              <a:gd name="connsiteX13" fmla="*/ 539046 w 2471264"/>
              <a:gd name="connsiteY13" fmla="*/ 626051 h 3325727"/>
              <a:gd name="connsiteX14" fmla="*/ 294966 w 2471264"/>
              <a:gd name="connsiteY14" fmla="*/ 370347 h 3325727"/>
              <a:gd name="connsiteX15" fmla="*/ 153378 w 2471264"/>
              <a:gd name="connsiteY15" fmla="*/ 341818 h 3325727"/>
              <a:gd name="connsiteX16" fmla="*/ 38206 w 2471264"/>
              <a:gd name="connsiteY16" fmla="*/ 362951 h 3325727"/>
              <a:gd name="connsiteX17" fmla="*/ 578141 w 2471264"/>
              <a:gd name="connsiteY17" fmla="*/ 652466 h 3325727"/>
              <a:gd name="connsiteX18" fmla="*/ 576028 w 2471264"/>
              <a:gd name="connsiteY18" fmla="*/ 629220 h 3325727"/>
              <a:gd name="connsiteX19" fmla="*/ 273833 w 2471264"/>
              <a:gd name="connsiteY19" fmla="*/ 445368 h 3325727"/>
              <a:gd name="connsiteX20" fmla="*/ 251644 w 2471264"/>
              <a:gd name="connsiteY20" fmla="*/ 453820 h 3325727"/>
              <a:gd name="connsiteX21" fmla="*/ 260097 w 2471264"/>
              <a:gd name="connsiteY21" fmla="*/ 476010 h 3325727"/>
              <a:gd name="connsiteX22" fmla="*/ 554895 w 2471264"/>
              <a:gd name="connsiteY22" fmla="*/ 655636 h 3325727"/>
              <a:gd name="connsiteX23" fmla="*/ 565462 w 2471264"/>
              <a:gd name="connsiteY23" fmla="*/ 658806 h 3325727"/>
              <a:gd name="connsiteX24" fmla="*/ 578141 w 2471264"/>
              <a:gd name="connsiteY24" fmla="*/ 652466 h 3325727"/>
              <a:gd name="connsiteX25" fmla="*/ 682747 w 2471264"/>
              <a:gd name="connsiteY25" fmla="*/ 645070 h 3325727"/>
              <a:gd name="connsiteX26" fmla="*/ 674294 w 2471264"/>
              <a:gd name="connsiteY26" fmla="*/ 642957 h 3325727"/>
              <a:gd name="connsiteX27" fmla="*/ 337231 w 2471264"/>
              <a:gd name="connsiteY27" fmla="*/ 14265 h 3325727"/>
              <a:gd name="connsiteX28" fmla="*/ 345684 w 2471264"/>
              <a:gd name="connsiteY28" fmla="*/ 1585 h 3325727"/>
              <a:gd name="connsiteX29" fmla="*/ 361533 w 2471264"/>
              <a:gd name="connsiteY29" fmla="*/ 1585 h 3325727"/>
              <a:gd name="connsiteX30" fmla="*/ 599274 w 2471264"/>
              <a:gd name="connsiteY30" fmla="*/ 266798 h 3325727"/>
              <a:gd name="connsiteX31" fmla="*/ 699653 w 2471264"/>
              <a:gd name="connsiteY31" fmla="*/ 626051 h 3325727"/>
              <a:gd name="connsiteX32" fmla="*/ 692257 w 2471264"/>
              <a:gd name="connsiteY32" fmla="*/ 642957 h 3325727"/>
              <a:gd name="connsiteX33" fmla="*/ 682747 w 2471264"/>
              <a:gd name="connsiteY33" fmla="*/ 645070 h 3325727"/>
              <a:gd name="connsiteX34" fmla="*/ 368930 w 2471264"/>
              <a:gd name="connsiteY34" fmla="*/ 43850 h 3325727"/>
              <a:gd name="connsiteX35" fmla="*/ 658445 w 2471264"/>
              <a:gd name="connsiteY35" fmla="*/ 592238 h 3325727"/>
              <a:gd name="connsiteX36" fmla="*/ 567575 w 2471264"/>
              <a:gd name="connsiteY36" fmla="*/ 277364 h 3325727"/>
              <a:gd name="connsiteX37" fmla="*/ 368930 w 2471264"/>
              <a:gd name="connsiteY37" fmla="*/ 43850 h 3325727"/>
              <a:gd name="connsiteX38" fmla="*/ 832788 w 2471264"/>
              <a:gd name="connsiteY38" fmla="*/ 956774 h 3325727"/>
              <a:gd name="connsiteX39" fmla="*/ 845467 w 2471264"/>
              <a:gd name="connsiteY39" fmla="*/ 936698 h 3325727"/>
              <a:gd name="connsiteX40" fmla="*/ 696483 w 2471264"/>
              <a:gd name="connsiteY40" fmla="*/ 616541 h 3325727"/>
              <a:gd name="connsiteX41" fmla="*/ 489384 w 2471264"/>
              <a:gd name="connsiteY41" fmla="*/ 237212 h 3325727"/>
              <a:gd name="connsiteX42" fmla="*/ 467196 w 2471264"/>
              <a:gd name="connsiteY42" fmla="*/ 228759 h 3325727"/>
              <a:gd name="connsiteX43" fmla="*/ 458743 w 2471264"/>
              <a:gd name="connsiteY43" fmla="*/ 250949 h 3325727"/>
              <a:gd name="connsiteX44" fmla="*/ 670068 w 2471264"/>
              <a:gd name="connsiteY44" fmla="*/ 637674 h 3325727"/>
              <a:gd name="connsiteX45" fmla="*/ 813769 w 2471264"/>
              <a:gd name="connsiteY45" fmla="*/ 945151 h 3325727"/>
              <a:gd name="connsiteX46" fmla="*/ 829618 w 2471264"/>
              <a:gd name="connsiteY46" fmla="*/ 957831 h 3325727"/>
              <a:gd name="connsiteX47" fmla="*/ 832788 w 2471264"/>
              <a:gd name="connsiteY47" fmla="*/ 956774 h 3325727"/>
              <a:gd name="connsiteX48" fmla="*/ 573915 w 2471264"/>
              <a:gd name="connsiteY48" fmla="*/ 1022285 h 3325727"/>
              <a:gd name="connsiteX49" fmla="*/ 573915 w 2471264"/>
              <a:gd name="connsiteY49" fmla="*/ 1022285 h 3325727"/>
              <a:gd name="connsiteX50" fmla="*/ 334061 w 2471264"/>
              <a:gd name="connsiteY50" fmla="*/ 951491 h 3325727"/>
              <a:gd name="connsiteX51" fmla="*/ 22357 w 2471264"/>
              <a:gd name="connsiteY51" fmla="*/ 779261 h 3325727"/>
              <a:gd name="connsiteX52" fmla="*/ 12847 w 2471264"/>
              <a:gd name="connsiteY52" fmla="*/ 766582 h 3325727"/>
              <a:gd name="connsiteX53" fmla="*/ 19186 w 2471264"/>
              <a:gd name="connsiteY53" fmla="*/ 751789 h 3325727"/>
              <a:gd name="connsiteX54" fmla="*/ 237908 w 2471264"/>
              <a:gd name="connsiteY54" fmla="*/ 698958 h 3325727"/>
              <a:gd name="connsiteX55" fmla="*/ 364703 w 2471264"/>
              <a:gd name="connsiteY55" fmla="*/ 709524 h 3325727"/>
              <a:gd name="connsiteX56" fmla="*/ 769390 w 2471264"/>
              <a:gd name="connsiteY56" fmla="*/ 953604 h 3325727"/>
              <a:gd name="connsiteX57" fmla="*/ 772561 w 2471264"/>
              <a:gd name="connsiteY57" fmla="*/ 967340 h 3325727"/>
              <a:gd name="connsiteX58" fmla="*/ 764107 w 2471264"/>
              <a:gd name="connsiteY58" fmla="*/ 978963 h 3325727"/>
              <a:gd name="connsiteX59" fmla="*/ 573915 w 2471264"/>
              <a:gd name="connsiteY59" fmla="*/ 1022285 h 3325727"/>
              <a:gd name="connsiteX60" fmla="*/ 63565 w 2471264"/>
              <a:gd name="connsiteY60" fmla="*/ 764469 h 3325727"/>
              <a:gd name="connsiteX61" fmla="*/ 350967 w 2471264"/>
              <a:gd name="connsiteY61" fmla="*/ 924019 h 3325727"/>
              <a:gd name="connsiteX62" fmla="*/ 572858 w 2471264"/>
              <a:gd name="connsiteY62" fmla="*/ 989530 h 3325727"/>
              <a:gd name="connsiteX63" fmla="*/ 572858 w 2471264"/>
              <a:gd name="connsiteY63" fmla="*/ 989530 h 3325727"/>
              <a:gd name="connsiteX64" fmla="*/ 727125 w 2471264"/>
              <a:gd name="connsiteY64" fmla="*/ 957831 h 3325727"/>
              <a:gd name="connsiteX65" fmla="*/ 357306 w 2471264"/>
              <a:gd name="connsiteY65" fmla="*/ 742279 h 3325727"/>
              <a:gd name="connsiteX66" fmla="*/ 235794 w 2471264"/>
              <a:gd name="connsiteY66" fmla="*/ 731713 h 3325727"/>
              <a:gd name="connsiteX67" fmla="*/ 63565 w 2471264"/>
              <a:gd name="connsiteY67" fmla="*/ 764469 h 3325727"/>
              <a:gd name="connsiteX68" fmla="*/ 921544 w 2471264"/>
              <a:gd name="connsiteY68" fmla="*/ 1050814 h 3325727"/>
              <a:gd name="connsiteX69" fmla="*/ 918375 w 2471264"/>
              <a:gd name="connsiteY69" fmla="*/ 1027568 h 3325727"/>
              <a:gd name="connsiteX70" fmla="*/ 760937 w 2471264"/>
              <a:gd name="connsiteY70" fmla="*/ 948321 h 3325727"/>
              <a:gd name="connsiteX71" fmla="*/ 459799 w 2471264"/>
              <a:gd name="connsiteY71" fmla="*/ 839489 h 3325727"/>
              <a:gd name="connsiteX72" fmla="*/ 437610 w 2471264"/>
              <a:gd name="connsiteY72" fmla="*/ 847942 h 3325727"/>
              <a:gd name="connsiteX73" fmla="*/ 446063 w 2471264"/>
              <a:gd name="connsiteY73" fmla="*/ 869074 h 3325727"/>
              <a:gd name="connsiteX74" fmla="*/ 750371 w 2471264"/>
              <a:gd name="connsiteY74" fmla="*/ 978963 h 3325727"/>
              <a:gd name="connsiteX75" fmla="*/ 898299 w 2471264"/>
              <a:gd name="connsiteY75" fmla="*/ 1052927 h 3325727"/>
              <a:gd name="connsiteX76" fmla="*/ 907808 w 2471264"/>
              <a:gd name="connsiteY76" fmla="*/ 1056097 h 3325727"/>
              <a:gd name="connsiteX77" fmla="*/ 921544 w 2471264"/>
              <a:gd name="connsiteY77" fmla="*/ 1050814 h 3325727"/>
              <a:gd name="connsiteX78" fmla="*/ 1078982 w 2471264"/>
              <a:gd name="connsiteY78" fmla="*/ 1037078 h 3325727"/>
              <a:gd name="connsiteX79" fmla="*/ 1067359 w 2471264"/>
              <a:gd name="connsiteY79" fmla="*/ 1031795 h 3325727"/>
              <a:gd name="connsiteX80" fmla="*/ 833845 w 2471264"/>
              <a:gd name="connsiteY80" fmla="*/ 612314 h 3325727"/>
              <a:gd name="connsiteX81" fmla="*/ 850750 w 2471264"/>
              <a:gd name="connsiteY81" fmla="*/ 212910 h 3325727"/>
              <a:gd name="connsiteX82" fmla="*/ 860260 w 2471264"/>
              <a:gd name="connsiteY82" fmla="*/ 203401 h 3325727"/>
              <a:gd name="connsiteX83" fmla="*/ 873996 w 2471264"/>
              <a:gd name="connsiteY83" fmla="*/ 204457 h 3325727"/>
              <a:gd name="connsiteX84" fmla="*/ 1072642 w 2471264"/>
              <a:gd name="connsiteY84" fmla="*/ 504539 h 3325727"/>
              <a:gd name="connsiteX85" fmla="*/ 1095888 w 2471264"/>
              <a:gd name="connsiteY85" fmla="*/ 1022285 h 3325727"/>
              <a:gd name="connsiteX86" fmla="*/ 1084265 w 2471264"/>
              <a:gd name="connsiteY86" fmla="*/ 1036021 h 3325727"/>
              <a:gd name="connsiteX87" fmla="*/ 1078982 w 2471264"/>
              <a:gd name="connsiteY87" fmla="*/ 1037078 h 3325727"/>
              <a:gd name="connsiteX88" fmla="*/ 873996 w 2471264"/>
              <a:gd name="connsiteY88" fmla="*/ 244609 h 3325727"/>
              <a:gd name="connsiteX89" fmla="*/ 865543 w 2471264"/>
              <a:gd name="connsiteY89" fmla="*/ 604918 h 3325727"/>
              <a:gd name="connsiteX90" fmla="*/ 1065245 w 2471264"/>
              <a:gd name="connsiteY90" fmla="*/ 981077 h 3325727"/>
              <a:gd name="connsiteX91" fmla="*/ 1038830 w 2471264"/>
              <a:gd name="connsiteY91" fmla="*/ 512992 h 3325727"/>
              <a:gd name="connsiteX92" fmla="*/ 873996 w 2471264"/>
              <a:gd name="connsiteY92" fmla="*/ 244609 h 3325727"/>
              <a:gd name="connsiteX93" fmla="*/ 1113850 w 2471264"/>
              <a:gd name="connsiteY93" fmla="*/ 1294894 h 3325727"/>
              <a:gd name="connsiteX94" fmla="*/ 1094831 w 2471264"/>
              <a:gd name="connsiteY94" fmla="*/ 1018059 h 3325727"/>
              <a:gd name="connsiteX95" fmla="*/ 972262 w 2471264"/>
              <a:gd name="connsiteY95" fmla="*/ 566880 h 3325727"/>
              <a:gd name="connsiteX96" fmla="*/ 951130 w 2471264"/>
              <a:gd name="connsiteY96" fmla="*/ 557370 h 3325727"/>
              <a:gd name="connsiteX97" fmla="*/ 941621 w 2471264"/>
              <a:gd name="connsiteY97" fmla="*/ 578502 h 3325727"/>
              <a:gd name="connsiteX98" fmla="*/ 1062075 w 2471264"/>
              <a:gd name="connsiteY98" fmla="*/ 1022285 h 3325727"/>
              <a:gd name="connsiteX99" fmla="*/ 1081095 w 2471264"/>
              <a:gd name="connsiteY99" fmla="*/ 1284328 h 3325727"/>
              <a:gd name="connsiteX100" fmla="*/ 1092718 w 2471264"/>
              <a:gd name="connsiteY100" fmla="*/ 1304404 h 3325727"/>
              <a:gd name="connsiteX101" fmla="*/ 1096944 w 2471264"/>
              <a:gd name="connsiteY101" fmla="*/ 1304404 h 3325727"/>
              <a:gd name="connsiteX102" fmla="*/ 1113850 w 2471264"/>
              <a:gd name="connsiteY102" fmla="*/ 1294894 h 3325727"/>
              <a:gd name="connsiteX103" fmla="*/ 792636 w 2471264"/>
              <a:gd name="connsiteY103" fmla="*/ 1553767 h 3325727"/>
              <a:gd name="connsiteX104" fmla="*/ 792636 w 2471264"/>
              <a:gd name="connsiteY104" fmla="*/ 1553767 h 3325727"/>
              <a:gd name="connsiteX105" fmla="*/ 703880 w 2471264"/>
              <a:gd name="connsiteY105" fmla="*/ 1545314 h 3325727"/>
              <a:gd name="connsiteX106" fmla="*/ 337231 w 2471264"/>
              <a:gd name="connsiteY106" fmla="*/ 1364632 h 3325727"/>
              <a:gd name="connsiteX107" fmla="*/ 333004 w 2471264"/>
              <a:gd name="connsiteY107" fmla="*/ 1350896 h 3325727"/>
              <a:gd name="connsiteX108" fmla="*/ 340401 w 2471264"/>
              <a:gd name="connsiteY108" fmla="*/ 1339273 h 3325727"/>
              <a:gd name="connsiteX109" fmla="*/ 679577 w 2471264"/>
              <a:gd name="connsiteY109" fmla="*/ 1269535 h 3325727"/>
              <a:gd name="connsiteX110" fmla="*/ 1069472 w 2471264"/>
              <a:gd name="connsiteY110" fmla="*/ 1418519 h 3325727"/>
              <a:gd name="connsiteX111" fmla="*/ 1071585 w 2471264"/>
              <a:gd name="connsiteY111" fmla="*/ 1441765 h 3325727"/>
              <a:gd name="connsiteX112" fmla="*/ 792636 w 2471264"/>
              <a:gd name="connsiteY112" fmla="*/ 1553767 h 3325727"/>
              <a:gd name="connsiteX113" fmla="*/ 376326 w 2471264"/>
              <a:gd name="connsiteY113" fmla="*/ 1356179 h 3325727"/>
              <a:gd name="connsiteX114" fmla="*/ 709163 w 2471264"/>
              <a:gd name="connsiteY114" fmla="*/ 1512559 h 3325727"/>
              <a:gd name="connsiteX115" fmla="*/ 792636 w 2471264"/>
              <a:gd name="connsiteY115" fmla="*/ 1519956 h 3325727"/>
              <a:gd name="connsiteX116" fmla="*/ 792636 w 2471264"/>
              <a:gd name="connsiteY116" fmla="*/ 1519956 h 3325727"/>
              <a:gd name="connsiteX117" fmla="*/ 1032490 w 2471264"/>
              <a:gd name="connsiteY117" fmla="*/ 1431199 h 3325727"/>
              <a:gd name="connsiteX118" fmla="*/ 677464 w 2471264"/>
              <a:gd name="connsiteY118" fmla="*/ 1301234 h 3325727"/>
              <a:gd name="connsiteX119" fmla="*/ 376326 w 2471264"/>
              <a:gd name="connsiteY119" fmla="*/ 1356179 h 3325727"/>
              <a:gd name="connsiteX120" fmla="*/ 1510085 w 2471264"/>
              <a:gd name="connsiteY120" fmla="*/ 1698525 h 3325727"/>
              <a:gd name="connsiteX121" fmla="*/ 1505858 w 2471264"/>
              <a:gd name="connsiteY121" fmla="*/ 1697468 h 3325727"/>
              <a:gd name="connsiteX122" fmla="*/ 1494235 w 2471264"/>
              <a:gd name="connsiteY122" fmla="*/ 1684789 h 3325727"/>
              <a:gd name="connsiteX123" fmla="*/ 1460423 w 2471264"/>
              <a:gd name="connsiteY123" fmla="*/ 1622448 h 3325727"/>
              <a:gd name="connsiteX124" fmla="*/ 1294533 w 2471264"/>
              <a:gd name="connsiteY124" fmla="*/ 1248403 h 3325727"/>
              <a:gd name="connsiteX125" fmla="*/ 1380120 w 2471264"/>
              <a:gd name="connsiteY125" fmla="*/ 691561 h 3325727"/>
              <a:gd name="connsiteX126" fmla="*/ 1391743 w 2471264"/>
              <a:gd name="connsiteY126" fmla="*/ 683108 h 3325727"/>
              <a:gd name="connsiteX127" fmla="*/ 1405479 w 2471264"/>
              <a:gd name="connsiteY127" fmla="*/ 686278 h 3325727"/>
              <a:gd name="connsiteX128" fmla="*/ 1623144 w 2471264"/>
              <a:gd name="connsiteY128" fmla="*/ 1204024 h 3325727"/>
              <a:gd name="connsiteX129" fmla="*/ 1522764 w 2471264"/>
              <a:gd name="connsiteY129" fmla="*/ 1692185 h 3325727"/>
              <a:gd name="connsiteX130" fmla="*/ 1510085 w 2471264"/>
              <a:gd name="connsiteY130" fmla="*/ 1698525 h 3325727"/>
              <a:gd name="connsiteX131" fmla="*/ 1399139 w 2471264"/>
              <a:gd name="connsiteY131" fmla="*/ 726430 h 3325727"/>
              <a:gd name="connsiteX132" fmla="*/ 1326232 w 2471264"/>
              <a:gd name="connsiteY132" fmla="*/ 1239950 h 3325727"/>
              <a:gd name="connsiteX133" fmla="*/ 1487895 w 2471264"/>
              <a:gd name="connsiteY133" fmla="*/ 1605542 h 3325727"/>
              <a:gd name="connsiteX134" fmla="*/ 1513254 w 2471264"/>
              <a:gd name="connsiteY134" fmla="*/ 1647807 h 3325727"/>
              <a:gd name="connsiteX135" fmla="*/ 1589332 w 2471264"/>
              <a:gd name="connsiteY135" fmla="*/ 1207194 h 3325727"/>
              <a:gd name="connsiteX136" fmla="*/ 1399139 w 2471264"/>
              <a:gd name="connsiteY136" fmla="*/ 726430 h 3325727"/>
              <a:gd name="connsiteX137" fmla="*/ 1179361 w 2471264"/>
              <a:gd name="connsiteY137" fmla="*/ 2127515 h 3325727"/>
              <a:gd name="connsiteX138" fmla="*/ 1179361 w 2471264"/>
              <a:gd name="connsiteY138" fmla="*/ 2127515 h 3325727"/>
              <a:gd name="connsiteX139" fmla="*/ 1035660 w 2471264"/>
              <a:gd name="connsiteY139" fmla="*/ 2114835 h 3325727"/>
              <a:gd name="connsiteX140" fmla="*/ 598217 w 2471264"/>
              <a:gd name="connsiteY140" fmla="*/ 1957398 h 3325727"/>
              <a:gd name="connsiteX141" fmla="*/ 589764 w 2471264"/>
              <a:gd name="connsiteY141" fmla="*/ 1943662 h 3325727"/>
              <a:gd name="connsiteX142" fmla="*/ 596104 w 2471264"/>
              <a:gd name="connsiteY142" fmla="*/ 1929926 h 3325727"/>
              <a:gd name="connsiteX143" fmla="*/ 989169 w 2471264"/>
              <a:gd name="connsiteY143" fmla="*/ 1824263 h 3325727"/>
              <a:gd name="connsiteX144" fmla="*/ 1454084 w 2471264"/>
              <a:gd name="connsiteY144" fmla="*/ 2014456 h 3325727"/>
              <a:gd name="connsiteX145" fmla="*/ 1459367 w 2471264"/>
              <a:gd name="connsiteY145" fmla="*/ 2027136 h 3325727"/>
              <a:gd name="connsiteX146" fmla="*/ 1454084 w 2471264"/>
              <a:gd name="connsiteY146" fmla="*/ 2038758 h 3325727"/>
              <a:gd name="connsiteX147" fmla="*/ 1179361 w 2471264"/>
              <a:gd name="connsiteY147" fmla="*/ 2127515 h 3325727"/>
              <a:gd name="connsiteX148" fmla="*/ 639425 w 2471264"/>
              <a:gd name="connsiteY148" fmla="*/ 1942606 h 3325727"/>
              <a:gd name="connsiteX149" fmla="*/ 1040943 w 2471264"/>
              <a:gd name="connsiteY149" fmla="*/ 2082080 h 3325727"/>
              <a:gd name="connsiteX150" fmla="*/ 1179361 w 2471264"/>
              <a:gd name="connsiteY150" fmla="*/ 2093703 h 3325727"/>
              <a:gd name="connsiteX151" fmla="*/ 1179361 w 2471264"/>
              <a:gd name="connsiteY151" fmla="*/ 2093703 h 3325727"/>
              <a:gd name="connsiteX152" fmla="*/ 1418158 w 2471264"/>
              <a:gd name="connsiteY152" fmla="*/ 2025022 h 3325727"/>
              <a:gd name="connsiteX153" fmla="*/ 991281 w 2471264"/>
              <a:gd name="connsiteY153" fmla="*/ 1857019 h 3325727"/>
              <a:gd name="connsiteX154" fmla="*/ 639425 w 2471264"/>
              <a:gd name="connsiteY154" fmla="*/ 1942606 h 3325727"/>
              <a:gd name="connsiteX155" fmla="*/ 1920055 w 2471264"/>
              <a:gd name="connsiteY155" fmla="*/ 2353632 h 3325727"/>
              <a:gd name="connsiteX156" fmla="*/ 1915828 w 2471264"/>
              <a:gd name="connsiteY156" fmla="*/ 2352576 h 3325727"/>
              <a:gd name="connsiteX157" fmla="*/ 1904206 w 2471264"/>
              <a:gd name="connsiteY157" fmla="*/ 2338840 h 3325727"/>
              <a:gd name="connsiteX158" fmla="*/ 1884130 w 2471264"/>
              <a:gd name="connsiteY158" fmla="*/ 2276499 h 3325727"/>
              <a:gd name="connsiteX159" fmla="*/ 1790090 w 2471264"/>
              <a:gd name="connsiteY159" fmla="*/ 1852792 h 3325727"/>
              <a:gd name="connsiteX160" fmla="*/ 1930621 w 2471264"/>
              <a:gd name="connsiteY160" fmla="*/ 1255799 h 3325727"/>
              <a:gd name="connsiteX161" fmla="*/ 1943301 w 2471264"/>
              <a:gd name="connsiteY161" fmla="*/ 1249459 h 3325727"/>
              <a:gd name="connsiteX162" fmla="*/ 1943301 w 2471264"/>
              <a:gd name="connsiteY162" fmla="*/ 1249459 h 3325727"/>
              <a:gd name="connsiteX163" fmla="*/ 1955981 w 2471264"/>
              <a:gd name="connsiteY163" fmla="*/ 1255799 h 3325727"/>
              <a:gd name="connsiteX164" fmla="*/ 2145116 w 2471264"/>
              <a:gd name="connsiteY164" fmla="*/ 1725997 h 3325727"/>
              <a:gd name="connsiteX165" fmla="*/ 1932735 w 2471264"/>
              <a:gd name="connsiteY165" fmla="*/ 2347293 h 3325727"/>
              <a:gd name="connsiteX166" fmla="*/ 1920055 w 2471264"/>
              <a:gd name="connsiteY166" fmla="*/ 2353632 h 3325727"/>
              <a:gd name="connsiteX167" fmla="*/ 1942244 w 2471264"/>
              <a:gd name="connsiteY167" fmla="*/ 1293838 h 3325727"/>
              <a:gd name="connsiteX168" fmla="*/ 1821789 w 2471264"/>
              <a:gd name="connsiteY168" fmla="*/ 1852792 h 3325727"/>
              <a:gd name="connsiteX169" fmla="*/ 1914772 w 2471264"/>
              <a:gd name="connsiteY169" fmla="*/ 2266990 h 3325727"/>
              <a:gd name="connsiteX170" fmla="*/ 1927452 w 2471264"/>
              <a:gd name="connsiteY170" fmla="*/ 2301858 h 3325727"/>
              <a:gd name="connsiteX171" fmla="*/ 2112361 w 2471264"/>
              <a:gd name="connsiteY171" fmla="*/ 1732337 h 3325727"/>
              <a:gd name="connsiteX172" fmla="*/ 1942244 w 2471264"/>
              <a:gd name="connsiteY172" fmla="*/ 1293838 h 3325727"/>
              <a:gd name="connsiteX173" fmla="*/ 1520651 w 2471264"/>
              <a:gd name="connsiteY173" fmla="*/ 2750924 h 3325727"/>
              <a:gd name="connsiteX174" fmla="*/ 1520651 w 2471264"/>
              <a:gd name="connsiteY174" fmla="*/ 2750924 h 3325727"/>
              <a:gd name="connsiteX175" fmla="*/ 1350534 w 2471264"/>
              <a:gd name="connsiteY175" fmla="*/ 2718168 h 3325727"/>
              <a:gd name="connsiteX176" fmla="*/ 990225 w 2471264"/>
              <a:gd name="connsiteY176" fmla="*/ 2456125 h 3325727"/>
              <a:gd name="connsiteX177" fmla="*/ 984942 w 2471264"/>
              <a:gd name="connsiteY177" fmla="*/ 2444503 h 3325727"/>
              <a:gd name="connsiteX178" fmla="*/ 990225 w 2471264"/>
              <a:gd name="connsiteY178" fmla="*/ 2432879 h 3325727"/>
              <a:gd name="connsiteX179" fmla="*/ 1224796 w 2471264"/>
              <a:gd name="connsiteY179" fmla="*/ 2357859 h 3325727"/>
              <a:gd name="connsiteX180" fmla="*/ 1407592 w 2471264"/>
              <a:gd name="connsiteY180" fmla="*/ 2382161 h 3325727"/>
              <a:gd name="connsiteX181" fmla="*/ 1819676 w 2471264"/>
              <a:gd name="connsiteY181" fmla="*/ 2647375 h 3325727"/>
              <a:gd name="connsiteX182" fmla="*/ 1833412 w 2471264"/>
              <a:gd name="connsiteY182" fmla="*/ 2661111 h 3325727"/>
              <a:gd name="connsiteX183" fmla="*/ 1839752 w 2471264"/>
              <a:gd name="connsiteY183" fmla="*/ 2676960 h 3325727"/>
              <a:gd name="connsiteX184" fmla="*/ 1829186 w 2471264"/>
              <a:gd name="connsiteY184" fmla="*/ 2689640 h 3325727"/>
              <a:gd name="connsiteX185" fmla="*/ 1520651 w 2471264"/>
              <a:gd name="connsiteY185" fmla="*/ 2750924 h 3325727"/>
              <a:gd name="connsiteX186" fmla="*/ 1027207 w 2471264"/>
              <a:gd name="connsiteY186" fmla="*/ 2444503 h 3325727"/>
              <a:gd name="connsiteX187" fmla="*/ 1365327 w 2471264"/>
              <a:gd name="connsiteY187" fmla="*/ 2687526 h 3325727"/>
              <a:gd name="connsiteX188" fmla="*/ 1520651 w 2471264"/>
              <a:gd name="connsiteY188" fmla="*/ 2717112 h 3325727"/>
              <a:gd name="connsiteX189" fmla="*/ 1794317 w 2471264"/>
              <a:gd name="connsiteY189" fmla="*/ 2665337 h 3325727"/>
              <a:gd name="connsiteX190" fmla="*/ 1401252 w 2471264"/>
              <a:gd name="connsiteY190" fmla="*/ 2412804 h 3325727"/>
              <a:gd name="connsiteX191" fmla="*/ 1225852 w 2471264"/>
              <a:gd name="connsiteY191" fmla="*/ 2389558 h 3325727"/>
              <a:gd name="connsiteX192" fmla="*/ 1027207 w 2471264"/>
              <a:gd name="connsiteY192" fmla="*/ 2444503 h 3325727"/>
              <a:gd name="connsiteX193" fmla="*/ 2181042 w 2471264"/>
              <a:gd name="connsiteY193" fmla="*/ 2791076 h 3325727"/>
              <a:gd name="connsiteX194" fmla="*/ 2174702 w 2471264"/>
              <a:gd name="connsiteY194" fmla="*/ 2790019 h 3325727"/>
              <a:gd name="connsiteX195" fmla="*/ 2165192 w 2471264"/>
              <a:gd name="connsiteY195" fmla="*/ 2779453 h 3325727"/>
              <a:gd name="connsiteX196" fmla="*/ 2187381 w 2471264"/>
              <a:gd name="connsiteY196" fmla="*/ 2355746 h 3325727"/>
              <a:gd name="connsiteX197" fmla="*/ 2418782 w 2471264"/>
              <a:gd name="connsiteY197" fmla="*/ 1996493 h 3325727"/>
              <a:gd name="connsiteX198" fmla="*/ 2434632 w 2471264"/>
              <a:gd name="connsiteY198" fmla="*/ 1994380 h 3325727"/>
              <a:gd name="connsiteX199" fmla="*/ 2445198 w 2471264"/>
              <a:gd name="connsiteY199" fmla="*/ 2006003 h 3325727"/>
              <a:gd name="connsiteX200" fmla="*/ 2440971 w 2471264"/>
              <a:gd name="connsiteY200" fmla="*/ 2476201 h 3325727"/>
              <a:gd name="connsiteX201" fmla="*/ 2189495 w 2471264"/>
              <a:gd name="connsiteY201" fmla="*/ 2788962 h 3325727"/>
              <a:gd name="connsiteX202" fmla="*/ 2181042 w 2471264"/>
              <a:gd name="connsiteY202" fmla="*/ 2791076 h 3325727"/>
              <a:gd name="connsiteX203" fmla="*/ 2417725 w 2471264"/>
              <a:gd name="connsiteY203" fmla="*/ 2040872 h 3325727"/>
              <a:gd name="connsiteX204" fmla="*/ 2218024 w 2471264"/>
              <a:gd name="connsiteY204" fmla="*/ 2365256 h 3325727"/>
              <a:gd name="connsiteX205" fmla="*/ 2191608 w 2471264"/>
              <a:gd name="connsiteY205" fmla="*/ 2746697 h 3325727"/>
              <a:gd name="connsiteX206" fmla="*/ 2409272 w 2471264"/>
              <a:gd name="connsiteY206" fmla="*/ 2464578 h 3325727"/>
              <a:gd name="connsiteX207" fmla="*/ 2417725 w 2471264"/>
              <a:gd name="connsiteY207" fmla="*/ 2040872 h 3325727"/>
              <a:gd name="connsiteX208" fmla="*/ 1285024 w 2471264"/>
              <a:gd name="connsiteY208" fmla="*/ 1559050 h 3325727"/>
              <a:gd name="connsiteX209" fmla="*/ 1292420 w 2471264"/>
              <a:gd name="connsiteY209" fmla="*/ 1543201 h 3325727"/>
              <a:gd name="connsiteX210" fmla="*/ 971206 w 2471264"/>
              <a:gd name="connsiteY210" fmla="*/ 1401613 h 3325727"/>
              <a:gd name="connsiteX211" fmla="*/ 773617 w 2471264"/>
              <a:gd name="connsiteY211" fmla="*/ 1385764 h 3325727"/>
              <a:gd name="connsiteX212" fmla="*/ 755654 w 2471264"/>
              <a:gd name="connsiteY212" fmla="*/ 1401613 h 3325727"/>
              <a:gd name="connsiteX213" fmla="*/ 771504 w 2471264"/>
              <a:gd name="connsiteY213" fmla="*/ 1419576 h 3325727"/>
              <a:gd name="connsiteX214" fmla="*/ 966979 w 2471264"/>
              <a:gd name="connsiteY214" fmla="*/ 1435426 h 3325727"/>
              <a:gd name="connsiteX215" fmla="*/ 1269174 w 2471264"/>
              <a:gd name="connsiteY215" fmla="*/ 1568560 h 3325727"/>
              <a:gd name="connsiteX216" fmla="*/ 1280797 w 2471264"/>
              <a:gd name="connsiteY216" fmla="*/ 1555881 h 3325727"/>
              <a:gd name="connsiteX217" fmla="*/ 1273400 w 2471264"/>
              <a:gd name="connsiteY217" fmla="*/ 1571730 h 3325727"/>
              <a:gd name="connsiteX218" fmla="*/ 1285024 w 2471264"/>
              <a:gd name="connsiteY218" fmla="*/ 1559050 h 3325727"/>
              <a:gd name="connsiteX219" fmla="*/ 1514311 w 2471264"/>
              <a:gd name="connsiteY219" fmla="*/ 1942606 h 3325727"/>
              <a:gd name="connsiteX220" fmla="*/ 1530160 w 2471264"/>
              <a:gd name="connsiteY220" fmla="*/ 1924643 h 3325727"/>
              <a:gd name="connsiteX221" fmla="*/ 1525934 w 2471264"/>
              <a:gd name="connsiteY221" fmla="*/ 1683732 h 3325727"/>
              <a:gd name="connsiteX222" fmla="*/ 1525934 w 2471264"/>
              <a:gd name="connsiteY222" fmla="*/ 1683732 h 3325727"/>
              <a:gd name="connsiteX223" fmla="*/ 1488952 w 2471264"/>
              <a:gd name="connsiteY223" fmla="*/ 1185005 h 3325727"/>
              <a:gd name="connsiteX224" fmla="*/ 1469933 w 2471264"/>
              <a:gd name="connsiteY224" fmla="*/ 1172326 h 3325727"/>
              <a:gd name="connsiteX225" fmla="*/ 1457253 w 2471264"/>
              <a:gd name="connsiteY225" fmla="*/ 1191345 h 3325727"/>
              <a:gd name="connsiteX226" fmla="*/ 1494235 w 2471264"/>
              <a:gd name="connsiteY226" fmla="*/ 1680562 h 3325727"/>
              <a:gd name="connsiteX227" fmla="*/ 1497405 w 2471264"/>
              <a:gd name="connsiteY227" fmla="*/ 1926756 h 3325727"/>
              <a:gd name="connsiteX228" fmla="*/ 1514311 w 2471264"/>
              <a:gd name="connsiteY228" fmla="*/ 1942606 h 3325727"/>
              <a:gd name="connsiteX229" fmla="*/ 1514311 w 2471264"/>
              <a:gd name="connsiteY229" fmla="*/ 1942606 h 3325727"/>
              <a:gd name="connsiteX230" fmla="*/ 1686541 w 2471264"/>
              <a:gd name="connsiteY230" fmla="*/ 2226837 h 3325727"/>
              <a:gd name="connsiteX231" fmla="*/ 1690767 w 2471264"/>
              <a:gd name="connsiteY231" fmla="*/ 2203592 h 3325727"/>
              <a:gd name="connsiteX232" fmla="*/ 1446687 w 2471264"/>
              <a:gd name="connsiteY232" fmla="*/ 2010229 h 3325727"/>
              <a:gd name="connsiteX233" fmla="*/ 1157172 w 2471264"/>
              <a:gd name="connsiteY233" fmla="*/ 1969021 h 3325727"/>
              <a:gd name="connsiteX234" fmla="*/ 1139209 w 2471264"/>
              <a:gd name="connsiteY234" fmla="*/ 1984871 h 3325727"/>
              <a:gd name="connsiteX235" fmla="*/ 1155058 w 2471264"/>
              <a:gd name="connsiteY235" fmla="*/ 2002833 h 3325727"/>
              <a:gd name="connsiteX236" fmla="*/ 1438234 w 2471264"/>
              <a:gd name="connsiteY236" fmla="*/ 2042985 h 3325727"/>
              <a:gd name="connsiteX237" fmla="*/ 1663295 w 2471264"/>
              <a:gd name="connsiteY237" fmla="*/ 2222611 h 3325727"/>
              <a:gd name="connsiteX238" fmla="*/ 1677031 w 2471264"/>
              <a:gd name="connsiteY238" fmla="*/ 2230008 h 3325727"/>
              <a:gd name="connsiteX239" fmla="*/ 1686541 w 2471264"/>
              <a:gd name="connsiteY239" fmla="*/ 2226837 h 3325727"/>
              <a:gd name="connsiteX240" fmla="*/ 1879904 w 2471264"/>
              <a:gd name="connsiteY240" fmla="*/ 2564958 h 3325727"/>
              <a:gd name="connsiteX241" fmla="*/ 1935905 w 2471264"/>
              <a:gd name="connsiteY241" fmla="*/ 2340953 h 3325727"/>
              <a:gd name="connsiteX242" fmla="*/ 1980283 w 2471264"/>
              <a:gd name="connsiteY242" fmla="*/ 1776715 h 3325727"/>
              <a:gd name="connsiteX243" fmla="*/ 1963377 w 2471264"/>
              <a:gd name="connsiteY243" fmla="*/ 1760866 h 3325727"/>
              <a:gd name="connsiteX244" fmla="*/ 1963377 w 2471264"/>
              <a:gd name="connsiteY244" fmla="*/ 1760866 h 3325727"/>
              <a:gd name="connsiteX245" fmla="*/ 1946471 w 2471264"/>
              <a:gd name="connsiteY245" fmla="*/ 1777772 h 3325727"/>
              <a:gd name="connsiteX246" fmla="*/ 1903149 w 2471264"/>
              <a:gd name="connsiteY246" fmla="*/ 2334613 h 3325727"/>
              <a:gd name="connsiteX247" fmla="*/ 1848205 w 2471264"/>
              <a:gd name="connsiteY247" fmla="*/ 2557562 h 3325727"/>
              <a:gd name="connsiteX248" fmla="*/ 1859827 w 2471264"/>
              <a:gd name="connsiteY248" fmla="*/ 2577637 h 3325727"/>
              <a:gd name="connsiteX249" fmla="*/ 1864054 w 2471264"/>
              <a:gd name="connsiteY249" fmla="*/ 2578694 h 3325727"/>
              <a:gd name="connsiteX250" fmla="*/ 1879904 w 2471264"/>
              <a:gd name="connsiteY250" fmla="*/ 2564958 h 3325727"/>
              <a:gd name="connsiteX251" fmla="*/ 2023604 w 2471264"/>
              <a:gd name="connsiteY251" fmla="*/ 2879832 h 3325727"/>
              <a:gd name="connsiteX252" fmla="*/ 2028887 w 2471264"/>
              <a:gd name="connsiteY252" fmla="*/ 2857643 h 3325727"/>
              <a:gd name="connsiteX253" fmla="*/ 1827072 w 2471264"/>
              <a:gd name="connsiteY253" fmla="*/ 2656884 h 3325727"/>
              <a:gd name="connsiteX254" fmla="*/ 1572425 w 2471264"/>
              <a:gd name="connsiteY254" fmla="*/ 2576581 h 3325727"/>
              <a:gd name="connsiteX255" fmla="*/ 1512198 w 2471264"/>
              <a:gd name="connsiteY255" fmla="*/ 2554391 h 3325727"/>
              <a:gd name="connsiteX256" fmla="*/ 1491066 w 2471264"/>
              <a:gd name="connsiteY256" fmla="*/ 2564958 h 3325727"/>
              <a:gd name="connsiteX257" fmla="*/ 1501632 w 2471264"/>
              <a:gd name="connsiteY257" fmla="*/ 2586090 h 3325727"/>
              <a:gd name="connsiteX258" fmla="*/ 1560803 w 2471264"/>
              <a:gd name="connsiteY258" fmla="*/ 2607223 h 3325727"/>
              <a:gd name="connsiteX259" fmla="*/ 1816506 w 2471264"/>
              <a:gd name="connsiteY259" fmla="*/ 2687526 h 3325727"/>
              <a:gd name="connsiteX260" fmla="*/ 2000358 w 2471264"/>
              <a:gd name="connsiteY260" fmla="*/ 2873492 h 3325727"/>
              <a:gd name="connsiteX261" fmla="*/ 2014095 w 2471264"/>
              <a:gd name="connsiteY261" fmla="*/ 2881945 h 3325727"/>
              <a:gd name="connsiteX262" fmla="*/ 2023604 w 2471264"/>
              <a:gd name="connsiteY262" fmla="*/ 2879832 h 3325727"/>
              <a:gd name="connsiteX263" fmla="*/ 2100738 w 2471264"/>
              <a:gd name="connsiteY263" fmla="*/ 2984438 h 3325727"/>
              <a:gd name="connsiteX264" fmla="*/ 2194778 w 2471264"/>
              <a:gd name="connsiteY264" fmla="*/ 2784736 h 3325727"/>
              <a:gd name="connsiteX265" fmla="*/ 2290930 w 2471264"/>
              <a:gd name="connsiteY265" fmla="*/ 2482541 h 3325727"/>
              <a:gd name="connsiteX266" fmla="*/ 2276138 w 2471264"/>
              <a:gd name="connsiteY266" fmla="*/ 2464578 h 3325727"/>
              <a:gd name="connsiteX267" fmla="*/ 2258175 w 2471264"/>
              <a:gd name="connsiteY267" fmla="*/ 2479371 h 3325727"/>
              <a:gd name="connsiteX268" fmla="*/ 2169418 w 2471264"/>
              <a:gd name="connsiteY268" fmla="*/ 2764660 h 3325727"/>
              <a:gd name="connsiteX269" fmla="*/ 2069039 w 2471264"/>
              <a:gd name="connsiteY269" fmla="*/ 2981268 h 3325727"/>
              <a:gd name="connsiteX270" fmla="*/ 2083832 w 2471264"/>
              <a:gd name="connsiteY270" fmla="*/ 2999231 h 3325727"/>
              <a:gd name="connsiteX271" fmla="*/ 2085945 w 2471264"/>
              <a:gd name="connsiteY271" fmla="*/ 2999231 h 3325727"/>
              <a:gd name="connsiteX272" fmla="*/ 2100738 w 2471264"/>
              <a:gd name="connsiteY272" fmla="*/ 2984438 h 3325727"/>
              <a:gd name="connsiteX273" fmla="*/ 2188438 w 2471264"/>
              <a:gd name="connsiteY273" fmla="*/ 3325728 h 3325727"/>
              <a:gd name="connsiteX274" fmla="*/ 2202174 w 2471264"/>
              <a:gd name="connsiteY274" fmla="*/ 3306708 h 3325727"/>
              <a:gd name="connsiteX275" fmla="*/ 1180418 w 2471264"/>
              <a:gd name="connsiteY275" fmla="*/ 1377311 h 3325727"/>
              <a:gd name="connsiteX276" fmla="*/ 577085 w 2471264"/>
              <a:gd name="connsiteY276" fmla="*/ 630277 h 3325727"/>
              <a:gd name="connsiteX277" fmla="*/ 553839 w 2471264"/>
              <a:gd name="connsiteY277" fmla="*/ 630277 h 3325727"/>
              <a:gd name="connsiteX278" fmla="*/ 553839 w 2471264"/>
              <a:gd name="connsiteY278" fmla="*/ 653523 h 3325727"/>
              <a:gd name="connsiteX279" fmla="*/ 1154002 w 2471264"/>
              <a:gd name="connsiteY279" fmla="*/ 1396330 h 3325727"/>
              <a:gd name="connsiteX280" fmla="*/ 2169418 w 2471264"/>
              <a:gd name="connsiteY280" fmla="*/ 3310935 h 3325727"/>
              <a:gd name="connsiteX281" fmla="*/ 2185268 w 2471264"/>
              <a:gd name="connsiteY281" fmla="*/ 3324671 h 3325727"/>
              <a:gd name="connsiteX282" fmla="*/ 2188438 w 2471264"/>
              <a:gd name="connsiteY282" fmla="*/ 3325728 h 3325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</a:cxnLst>
            <a:rect l="l" t="t" r="r" b="b"/>
            <a:pathLst>
              <a:path w="2471264" h="3325727">
                <a:moveTo>
                  <a:pt x="531650" y="659862"/>
                </a:moveTo>
                <a:lnTo>
                  <a:pt x="531650" y="659862"/>
                </a:lnTo>
                <a:cubicBezTo>
                  <a:pt x="126962" y="659862"/>
                  <a:pt x="2281" y="365064"/>
                  <a:pt x="1224" y="361894"/>
                </a:cubicBezTo>
                <a:cubicBezTo>
                  <a:pt x="-1946" y="354498"/>
                  <a:pt x="1224" y="344988"/>
                  <a:pt x="8620" y="341818"/>
                </a:cubicBezTo>
                <a:cubicBezTo>
                  <a:pt x="10733" y="340762"/>
                  <a:pt x="66734" y="309063"/>
                  <a:pt x="154435" y="309063"/>
                </a:cubicBezTo>
                <a:cubicBezTo>
                  <a:pt x="205153" y="309063"/>
                  <a:pt x="256927" y="319629"/>
                  <a:pt x="308702" y="340762"/>
                </a:cubicBezTo>
                <a:cubicBezTo>
                  <a:pt x="479875" y="410499"/>
                  <a:pt x="577085" y="627107"/>
                  <a:pt x="581311" y="636617"/>
                </a:cubicBezTo>
                <a:cubicBezTo>
                  <a:pt x="583424" y="641900"/>
                  <a:pt x="583424" y="647183"/>
                  <a:pt x="580255" y="652466"/>
                </a:cubicBezTo>
                <a:cubicBezTo>
                  <a:pt x="577085" y="656693"/>
                  <a:pt x="571802" y="659862"/>
                  <a:pt x="566519" y="659862"/>
                </a:cubicBezTo>
                <a:cubicBezTo>
                  <a:pt x="554895" y="658806"/>
                  <a:pt x="543273" y="659862"/>
                  <a:pt x="531650" y="659862"/>
                </a:cubicBezTo>
                <a:close/>
                <a:moveTo>
                  <a:pt x="38206" y="362951"/>
                </a:moveTo>
                <a:cubicBezTo>
                  <a:pt x="66734" y="420009"/>
                  <a:pt x="195643" y="626051"/>
                  <a:pt x="531650" y="626051"/>
                </a:cubicBezTo>
                <a:lnTo>
                  <a:pt x="531650" y="626051"/>
                </a:lnTo>
                <a:cubicBezTo>
                  <a:pt x="533763" y="626051"/>
                  <a:pt x="536933" y="626051"/>
                  <a:pt x="539046" y="626051"/>
                </a:cubicBezTo>
                <a:cubicBezTo>
                  <a:pt x="509461" y="568993"/>
                  <a:pt x="422817" y="422122"/>
                  <a:pt x="294966" y="370347"/>
                </a:cubicBezTo>
                <a:cubicBezTo>
                  <a:pt x="247418" y="351328"/>
                  <a:pt x="200926" y="341818"/>
                  <a:pt x="153378" y="341818"/>
                </a:cubicBezTo>
                <a:cubicBezTo>
                  <a:pt x="99490" y="341818"/>
                  <a:pt x="58282" y="354498"/>
                  <a:pt x="38206" y="362951"/>
                </a:cubicBezTo>
                <a:close/>
                <a:moveTo>
                  <a:pt x="578141" y="652466"/>
                </a:moveTo>
                <a:cubicBezTo>
                  <a:pt x="583424" y="645070"/>
                  <a:pt x="582368" y="634503"/>
                  <a:pt x="576028" y="629220"/>
                </a:cubicBezTo>
                <a:cubicBezTo>
                  <a:pt x="446063" y="523558"/>
                  <a:pt x="281230" y="448537"/>
                  <a:pt x="273833" y="445368"/>
                </a:cubicBezTo>
                <a:cubicBezTo>
                  <a:pt x="265380" y="441141"/>
                  <a:pt x="255871" y="445368"/>
                  <a:pt x="251644" y="453820"/>
                </a:cubicBezTo>
                <a:cubicBezTo>
                  <a:pt x="247418" y="462274"/>
                  <a:pt x="251644" y="471783"/>
                  <a:pt x="260097" y="476010"/>
                </a:cubicBezTo>
                <a:cubicBezTo>
                  <a:pt x="262210" y="477066"/>
                  <a:pt x="428100" y="553144"/>
                  <a:pt x="554895" y="655636"/>
                </a:cubicBezTo>
                <a:cubicBezTo>
                  <a:pt x="558065" y="657749"/>
                  <a:pt x="561236" y="658806"/>
                  <a:pt x="565462" y="658806"/>
                </a:cubicBezTo>
                <a:cubicBezTo>
                  <a:pt x="570745" y="658806"/>
                  <a:pt x="574972" y="656693"/>
                  <a:pt x="578141" y="652466"/>
                </a:cubicBezTo>
                <a:close/>
                <a:moveTo>
                  <a:pt x="682747" y="645070"/>
                </a:moveTo>
                <a:cubicBezTo>
                  <a:pt x="679577" y="645070"/>
                  <a:pt x="676407" y="644013"/>
                  <a:pt x="674294" y="642957"/>
                </a:cubicBezTo>
                <a:cubicBezTo>
                  <a:pt x="297079" y="409442"/>
                  <a:pt x="337231" y="18491"/>
                  <a:pt x="337231" y="14265"/>
                </a:cubicBezTo>
                <a:cubicBezTo>
                  <a:pt x="338287" y="8982"/>
                  <a:pt x="341457" y="3698"/>
                  <a:pt x="345684" y="1585"/>
                </a:cubicBezTo>
                <a:cubicBezTo>
                  <a:pt x="350967" y="-528"/>
                  <a:pt x="356250" y="-528"/>
                  <a:pt x="361533" y="1585"/>
                </a:cubicBezTo>
                <a:cubicBezTo>
                  <a:pt x="368930" y="4755"/>
                  <a:pt x="532707" y="94568"/>
                  <a:pt x="599274" y="266798"/>
                </a:cubicBezTo>
                <a:cubicBezTo>
                  <a:pt x="663728" y="434801"/>
                  <a:pt x="698597" y="623937"/>
                  <a:pt x="699653" y="626051"/>
                </a:cubicBezTo>
                <a:cubicBezTo>
                  <a:pt x="700710" y="632390"/>
                  <a:pt x="698597" y="638730"/>
                  <a:pt x="692257" y="642957"/>
                </a:cubicBezTo>
                <a:cubicBezTo>
                  <a:pt x="689087" y="644013"/>
                  <a:pt x="685917" y="645070"/>
                  <a:pt x="682747" y="645070"/>
                </a:cubicBezTo>
                <a:close/>
                <a:moveTo>
                  <a:pt x="368930" y="43850"/>
                </a:moveTo>
                <a:cubicBezTo>
                  <a:pt x="367873" y="130493"/>
                  <a:pt x="387949" y="405216"/>
                  <a:pt x="658445" y="592238"/>
                </a:cubicBezTo>
                <a:cubicBezTo>
                  <a:pt x="644709" y="528841"/>
                  <a:pt x="614067" y="397819"/>
                  <a:pt x="567575" y="277364"/>
                </a:cubicBezTo>
                <a:cubicBezTo>
                  <a:pt x="520027" y="153739"/>
                  <a:pt x="415421" y="74492"/>
                  <a:pt x="368930" y="43850"/>
                </a:cubicBezTo>
                <a:close/>
                <a:moveTo>
                  <a:pt x="832788" y="956774"/>
                </a:moveTo>
                <a:cubicBezTo>
                  <a:pt x="841241" y="954661"/>
                  <a:pt x="847581" y="946208"/>
                  <a:pt x="845467" y="936698"/>
                </a:cubicBezTo>
                <a:cubicBezTo>
                  <a:pt x="810599" y="788771"/>
                  <a:pt x="701767" y="624994"/>
                  <a:pt x="696483" y="616541"/>
                </a:cubicBezTo>
                <a:cubicBezTo>
                  <a:pt x="614067" y="524615"/>
                  <a:pt x="491498" y="239326"/>
                  <a:pt x="489384" y="237212"/>
                </a:cubicBezTo>
                <a:cubicBezTo>
                  <a:pt x="486215" y="228759"/>
                  <a:pt x="475648" y="224533"/>
                  <a:pt x="467196" y="228759"/>
                </a:cubicBezTo>
                <a:cubicBezTo>
                  <a:pt x="458743" y="231929"/>
                  <a:pt x="454516" y="242495"/>
                  <a:pt x="458743" y="250949"/>
                </a:cubicBezTo>
                <a:cubicBezTo>
                  <a:pt x="464026" y="262572"/>
                  <a:pt x="585538" y="543634"/>
                  <a:pt x="670068" y="637674"/>
                </a:cubicBezTo>
                <a:cubicBezTo>
                  <a:pt x="671124" y="639787"/>
                  <a:pt x="779956" y="802507"/>
                  <a:pt x="813769" y="945151"/>
                </a:cubicBezTo>
                <a:cubicBezTo>
                  <a:pt x="815882" y="952548"/>
                  <a:pt x="822221" y="957831"/>
                  <a:pt x="829618" y="957831"/>
                </a:cubicBezTo>
                <a:cubicBezTo>
                  <a:pt x="829618" y="957831"/>
                  <a:pt x="830675" y="957831"/>
                  <a:pt x="832788" y="956774"/>
                </a:cubicBezTo>
                <a:close/>
                <a:moveTo>
                  <a:pt x="573915" y="1022285"/>
                </a:moveTo>
                <a:cubicBezTo>
                  <a:pt x="573915" y="1022285"/>
                  <a:pt x="573915" y="1022285"/>
                  <a:pt x="573915" y="1022285"/>
                </a:cubicBezTo>
                <a:cubicBezTo>
                  <a:pt x="490442" y="1022285"/>
                  <a:pt x="406968" y="997982"/>
                  <a:pt x="334061" y="951491"/>
                </a:cubicBezTo>
                <a:cubicBezTo>
                  <a:pt x="187190" y="859565"/>
                  <a:pt x="23413" y="780318"/>
                  <a:pt x="22357" y="779261"/>
                </a:cubicBezTo>
                <a:cubicBezTo>
                  <a:pt x="17074" y="777148"/>
                  <a:pt x="13903" y="771865"/>
                  <a:pt x="12847" y="766582"/>
                </a:cubicBezTo>
                <a:cubicBezTo>
                  <a:pt x="11790" y="761298"/>
                  <a:pt x="14960" y="754959"/>
                  <a:pt x="19186" y="751789"/>
                </a:cubicBezTo>
                <a:cubicBezTo>
                  <a:pt x="22357" y="749676"/>
                  <a:pt x="87867" y="698958"/>
                  <a:pt x="237908" y="698958"/>
                </a:cubicBezTo>
                <a:cubicBezTo>
                  <a:pt x="278059" y="698958"/>
                  <a:pt x="320324" y="702127"/>
                  <a:pt x="364703" y="709524"/>
                </a:cubicBezTo>
                <a:cubicBezTo>
                  <a:pt x="603501" y="748619"/>
                  <a:pt x="761994" y="945151"/>
                  <a:pt x="769390" y="953604"/>
                </a:cubicBezTo>
                <a:cubicBezTo>
                  <a:pt x="772561" y="957831"/>
                  <a:pt x="773617" y="962057"/>
                  <a:pt x="772561" y="967340"/>
                </a:cubicBezTo>
                <a:cubicBezTo>
                  <a:pt x="771504" y="972624"/>
                  <a:pt x="768334" y="976850"/>
                  <a:pt x="764107" y="978963"/>
                </a:cubicBezTo>
                <a:cubicBezTo>
                  <a:pt x="705993" y="1007492"/>
                  <a:pt x="640482" y="1022285"/>
                  <a:pt x="573915" y="1022285"/>
                </a:cubicBezTo>
                <a:close/>
                <a:moveTo>
                  <a:pt x="63565" y="764469"/>
                </a:moveTo>
                <a:cubicBezTo>
                  <a:pt x="117453" y="791941"/>
                  <a:pt x="238965" y="854282"/>
                  <a:pt x="350967" y="924019"/>
                </a:cubicBezTo>
                <a:cubicBezTo>
                  <a:pt x="419647" y="967340"/>
                  <a:pt x="495725" y="989530"/>
                  <a:pt x="572858" y="989530"/>
                </a:cubicBezTo>
                <a:lnTo>
                  <a:pt x="572858" y="989530"/>
                </a:lnTo>
                <a:cubicBezTo>
                  <a:pt x="626746" y="989530"/>
                  <a:pt x="679577" y="978963"/>
                  <a:pt x="727125" y="957831"/>
                </a:cubicBezTo>
                <a:cubicBezTo>
                  <a:pt x="683804" y="910283"/>
                  <a:pt x="544329" y="772921"/>
                  <a:pt x="357306" y="742279"/>
                </a:cubicBezTo>
                <a:cubicBezTo>
                  <a:pt x="315041" y="734883"/>
                  <a:pt x="273833" y="731713"/>
                  <a:pt x="235794" y="731713"/>
                </a:cubicBezTo>
                <a:cubicBezTo>
                  <a:pt x="150208" y="731713"/>
                  <a:pt x="93150" y="750732"/>
                  <a:pt x="63565" y="764469"/>
                </a:cubicBezTo>
                <a:close/>
                <a:moveTo>
                  <a:pt x="921544" y="1050814"/>
                </a:moveTo>
                <a:cubicBezTo>
                  <a:pt x="926828" y="1043418"/>
                  <a:pt x="925771" y="1032851"/>
                  <a:pt x="918375" y="1027568"/>
                </a:cubicBezTo>
                <a:cubicBezTo>
                  <a:pt x="847581" y="975794"/>
                  <a:pt x="764107" y="949378"/>
                  <a:pt x="760937" y="948321"/>
                </a:cubicBezTo>
                <a:cubicBezTo>
                  <a:pt x="622520" y="908169"/>
                  <a:pt x="460856" y="840545"/>
                  <a:pt x="459799" y="839489"/>
                </a:cubicBezTo>
                <a:cubicBezTo>
                  <a:pt x="451346" y="836319"/>
                  <a:pt x="441836" y="839489"/>
                  <a:pt x="437610" y="847942"/>
                </a:cubicBezTo>
                <a:cubicBezTo>
                  <a:pt x="434441" y="856395"/>
                  <a:pt x="437610" y="865904"/>
                  <a:pt x="446063" y="869074"/>
                </a:cubicBezTo>
                <a:cubicBezTo>
                  <a:pt x="448177" y="870131"/>
                  <a:pt x="610896" y="937755"/>
                  <a:pt x="750371" y="978963"/>
                </a:cubicBezTo>
                <a:cubicBezTo>
                  <a:pt x="751428" y="978963"/>
                  <a:pt x="831731" y="1004322"/>
                  <a:pt x="898299" y="1052927"/>
                </a:cubicBezTo>
                <a:cubicBezTo>
                  <a:pt x="901468" y="1055040"/>
                  <a:pt x="904639" y="1056097"/>
                  <a:pt x="907808" y="1056097"/>
                </a:cubicBezTo>
                <a:cubicBezTo>
                  <a:pt x="913092" y="1057154"/>
                  <a:pt x="918375" y="1055040"/>
                  <a:pt x="921544" y="1050814"/>
                </a:cubicBezTo>
                <a:close/>
                <a:moveTo>
                  <a:pt x="1078982" y="1037078"/>
                </a:moveTo>
                <a:cubicBezTo>
                  <a:pt x="1074755" y="1037078"/>
                  <a:pt x="1070528" y="1034964"/>
                  <a:pt x="1067359" y="1031795"/>
                </a:cubicBezTo>
                <a:cubicBezTo>
                  <a:pt x="1059962" y="1024398"/>
                  <a:pt x="881393" y="837376"/>
                  <a:pt x="833845" y="612314"/>
                </a:cubicBezTo>
                <a:cubicBezTo>
                  <a:pt x="786297" y="387253"/>
                  <a:pt x="847581" y="220307"/>
                  <a:pt x="850750" y="212910"/>
                </a:cubicBezTo>
                <a:cubicBezTo>
                  <a:pt x="852864" y="208684"/>
                  <a:pt x="856034" y="204457"/>
                  <a:pt x="860260" y="203401"/>
                </a:cubicBezTo>
                <a:cubicBezTo>
                  <a:pt x="864486" y="201287"/>
                  <a:pt x="869770" y="202344"/>
                  <a:pt x="873996" y="204457"/>
                </a:cubicBezTo>
                <a:cubicBezTo>
                  <a:pt x="879279" y="207627"/>
                  <a:pt x="1012414" y="281591"/>
                  <a:pt x="1072642" y="504539"/>
                </a:cubicBezTo>
                <a:cubicBezTo>
                  <a:pt x="1131813" y="724317"/>
                  <a:pt x="1098001" y="1010662"/>
                  <a:pt x="1095888" y="1022285"/>
                </a:cubicBezTo>
                <a:cubicBezTo>
                  <a:pt x="1094831" y="1028625"/>
                  <a:pt x="1090604" y="1033908"/>
                  <a:pt x="1084265" y="1036021"/>
                </a:cubicBezTo>
                <a:cubicBezTo>
                  <a:pt x="1082152" y="1037078"/>
                  <a:pt x="1080038" y="1037078"/>
                  <a:pt x="1078982" y="1037078"/>
                </a:cubicBezTo>
                <a:close/>
                <a:moveTo>
                  <a:pt x="873996" y="244609"/>
                </a:moveTo>
                <a:cubicBezTo>
                  <a:pt x="859203" y="294270"/>
                  <a:pt x="829618" y="433745"/>
                  <a:pt x="865543" y="604918"/>
                </a:cubicBezTo>
                <a:cubicBezTo>
                  <a:pt x="900412" y="771865"/>
                  <a:pt x="1014527" y="920849"/>
                  <a:pt x="1065245" y="981077"/>
                </a:cubicBezTo>
                <a:cubicBezTo>
                  <a:pt x="1072642" y="895490"/>
                  <a:pt x="1084265" y="680995"/>
                  <a:pt x="1038830" y="512992"/>
                </a:cubicBezTo>
                <a:cubicBezTo>
                  <a:pt x="995508" y="350271"/>
                  <a:pt x="910978" y="272081"/>
                  <a:pt x="873996" y="244609"/>
                </a:cubicBezTo>
                <a:close/>
                <a:moveTo>
                  <a:pt x="1113850" y="1294894"/>
                </a:moveTo>
                <a:cubicBezTo>
                  <a:pt x="1138153" y="1201911"/>
                  <a:pt x="1096944" y="1024398"/>
                  <a:pt x="1094831" y="1018059"/>
                </a:cubicBezTo>
                <a:cubicBezTo>
                  <a:pt x="1070528" y="810960"/>
                  <a:pt x="973319" y="570049"/>
                  <a:pt x="972262" y="566880"/>
                </a:cubicBezTo>
                <a:cubicBezTo>
                  <a:pt x="969093" y="558427"/>
                  <a:pt x="959583" y="554200"/>
                  <a:pt x="951130" y="557370"/>
                </a:cubicBezTo>
                <a:cubicBezTo>
                  <a:pt x="942677" y="560540"/>
                  <a:pt x="938450" y="570049"/>
                  <a:pt x="941621" y="578502"/>
                </a:cubicBezTo>
                <a:cubicBezTo>
                  <a:pt x="942677" y="580616"/>
                  <a:pt x="1038830" y="818356"/>
                  <a:pt x="1062075" y="1022285"/>
                </a:cubicBezTo>
                <a:cubicBezTo>
                  <a:pt x="1062075" y="1024398"/>
                  <a:pt x="1103284" y="1198741"/>
                  <a:pt x="1081095" y="1284328"/>
                </a:cubicBezTo>
                <a:cubicBezTo>
                  <a:pt x="1078982" y="1292781"/>
                  <a:pt x="1084265" y="1302291"/>
                  <a:pt x="1092718" y="1304404"/>
                </a:cubicBezTo>
                <a:cubicBezTo>
                  <a:pt x="1093774" y="1304404"/>
                  <a:pt x="1095888" y="1304404"/>
                  <a:pt x="1096944" y="1304404"/>
                </a:cubicBezTo>
                <a:cubicBezTo>
                  <a:pt x="1105397" y="1307574"/>
                  <a:pt x="1111737" y="1302291"/>
                  <a:pt x="1113850" y="1294894"/>
                </a:cubicBezTo>
                <a:close/>
                <a:moveTo>
                  <a:pt x="792636" y="1553767"/>
                </a:moveTo>
                <a:cubicBezTo>
                  <a:pt x="792636" y="1553767"/>
                  <a:pt x="792636" y="1553767"/>
                  <a:pt x="792636" y="1553767"/>
                </a:cubicBezTo>
                <a:cubicBezTo>
                  <a:pt x="764107" y="1553767"/>
                  <a:pt x="733465" y="1550598"/>
                  <a:pt x="703880" y="1545314"/>
                </a:cubicBezTo>
                <a:cubicBezTo>
                  <a:pt x="466139" y="1501993"/>
                  <a:pt x="341457" y="1369915"/>
                  <a:pt x="337231" y="1364632"/>
                </a:cubicBezTo>
                <a:cubicBezTo>
                  <a:pt x="334061" y="1361462"/>
                  <a:pt x="331948" y="1356179"/>
                  <a:pt x="333004" y="1350896"/>
                </a:cubicBezTo>
                <a:cubicBezTo>
                  <a:pt x="334061" y="1345612"/>
                  <a:pt x="336174" y="1341386"/>
                  <a:pt x="340401" y="1339273"/>
                </a:cubicBezTo>
                <a:cubicBezTo>
                  <a:pt x="344627" y="1336103"/>
                  <a:pt x="461912" y="1262139"/>
                  <a:pt x="679577" y="1269535"/>
                </a:cubicBezTo>
                <a:cubicBezTo>
                  <a:pt x="897242" y="1276932"/>
                  <a:pt x="1062075" y="1412180"/>
                  <a:pt x="1069472" y="1418519"/>
                </a:cubicBezTo>
                <a:cubicBezTo>
                  <a:pt x="1076868" y="1424859"/>
                  <a:pt x="1077925" y="1434369"/>
                  <a:pt x="1071585" y="1441765"/>
                </a:cubicBezTo>
                <a:cubicBezTo>
                  <a:pt x="1066302" y="1444935"/>
                  <a:pt x="975432" y="1553767"/>
                  <a:pt x="792636" y="1553767"/>
                </a:cubicBezTo>
                <a:close/>
                <a:moveTo>
                  <a:pt x="376326" y="1356179"/>
                </a:moveTo>
                <a:cubicBezTo>
                  <a:pt x="415421" y="1391047"/>
                  <a:pt x="529537" y="1479804"/>
                  <a:pt x="709163" y="1512559"/>
                </a:cubicBezTo>
                <a:cubicBezTo>
                  <a:pt x="737691" y="1517842"/>
                  <a:pt x="765164" y="1519956"/>
                  <a:pt x="792636" y="1519956"/>
                </a:cubicBezTo>
                <a:cubicBezTo>
                  <a:pt x="792636" y="1519956"/>
                  <a:pt x="792636" y="1519956"/>
                  <a:pt x="792636" y="1519956"/>
                </a:cubicBezTo>
                <a:cubicBezTo>
                  <a:pt x="924714" y="1519956"/>
                  <a:pt x="1003961" y="1458671"/>
                  <a:pt x="1032490" y="1431199"/>
                </a:cubicBezTo>
                <a:cubicBezTo>
                  <a:pt x="988112" y="1399500"/>
                  <a:pt x="848637" y="1307574"/>
                  <a:pt x="677464" y="1301234"/>
                </a:cubicBezTo>
                <a:cubicBezTo>
                  <a:pt x="518971" y="1295951"/>
                  <a:pt x="416478" y="1337159"/>
                  <a:pt x="376326" y="1356179"/>
                </a:cubicBezTo>
                <a:close/>
                <a:moveTo>
                  <a:pt x="1510085" y="1698525"/>
                </a:moveTo>
                <a:cubicBezTo>
                  <a:pt x="1509028" y="1698525"/>
                  <a:pt x="1506915" y="1698525"/>
                  <a:pt x="1505858" y="1697468"/>
                </a:cubicBezTo>
                <a:cubicBezTo>
                  <a:pt x="1499518" y="1695355"/>
                  <a:pt x="1495292" y="1691129"/>
                  <a:pt x="1494235" y="1684789"/>
                </a:cubicBezTo>
                <a:cubicBezTo>
                  <a:pt x="1492122" y="1673166"/>
                  <a:pt x="1478386" y="1650977"/>
                  <a:pt x="1460423" y="1622448"/>
                </a:cubicBezTo>
                <a:cubicBezTo>
                  <a:pt x="1418158" y="1553767"/>
                  <a:pt x="1346308" y="1439652"/>
                  <a:pt x="1294533" y="1248403"/>
                </a:cubicBezTo>
                <a:cubicBezTo>
                  <a:pt x="1220569" y="969454"/>
                  <a:pt x="1373780" y="702127"/>
                  <a:pt x="1380120" y="691561"/>
                </a:cubicBezTo>
                <a:cubicBezTo>
                  <a:pt x="1382233" y="687335"/>
                  <a:pt x="1386459" y="684165"/>
                  <a:pt x="1391743" y="683108"/>
                </a:cubicBezTo>
                <a:cubicBezTo>
                  <a:pt x="1395969" y="682052"/>
                  <a:pt x="1401252" y="683108"/>
                  <a:pt x="1405479" y="686278"/>
                </a:cubicBezTo>
                <a:cubicBezTo>
                  <a:pt x="1413931" y="692618"/>
                  <a:pt x="1603068" y="853225"/>
                  <a:pt x="1623144" y="1204024"/>
                </a:cubicBezTo>
                <a:cubicBezTo>
                  <a:pt x="1643219" y="1553767"/>
                  <a:pt x="1526990" y="1686902"/>
                  <a:pt x="1522764" y="1692185"/>
                </a:cubicBezTo>
                <a:cubicBezTo>
                  <a:pt x="1518538" y="1696412"/>
                  <a:pt x="1514311" y="1698525"/>
                  <a:pt x="1510085" y="1698525"/>
                </a:cubicBezTo>
                <a:close/>
                <a:moveTo>
                  <a:pt x="1399139" y="726430"/>
                </a:moveTo>
                <a:cubicBezTo>
                  <a:pt x="1366383" y="790884"/>
                  <a:pt x="1267061" y="1014889"/>
                  <a:pt x="1326232" y="1239950"/>
                </a:cubicBezTo>
                <a:cubicBezTo>
                  <a:pt x="1375893" y="1426972"/>
                  <a:pt x="1445630" y="1538975"/>
                  <a:pt x="1487895" y="1605542"/>
                </a:cubicBezTo>
                <a:cubicBezTo>
                  <a:pt x="1498461" y="1622448"/>
                  <a:pt x="1506915" y="1636184"/>
                  <a:pt x="1513254" y="1647807"/>
                </a:cubicBezTo>
                <a:cubicBezTo>
                  <a:pt x="1542840" y="1598146"/>
                  <a:pt x="1604124" y="1462898"/>
                  <a:pt x="1589332" y="1207194"/>
                </a:cubicBezTo>
                <a:cubicBezTo>
                  <a:pt x="1573482" y="928245"/>
                  <a:pt x="1443517" y="771865"/>
                  <a:pt x="1399139" y="726430"/>
                </a:cubicBezTo>
                <a:close/>
                <a:moveTo>
                  <a:pt x="1179361" y="2127515"/>
                </a:moveTo>
                <a:lnTo>
                  <a:pt x="1179361" y="2127515"/>
                </a:lnTo>
                <a:cubicBezTo>
                  <a:pt x="1134983" y="2127515"/>
                  <a:pt x="1087435" y="2123288"/>
                  <a:pt x="1035660" y="2114835"/>
                </a:cubicBezTo>
                <a:cubicBezTo>
                  <a:pt x="797919" y="2076797"/>
                  <a:pt x="606670" y="1962681"/>
                  <a:pt x="598217" y="1957398"/>
                </a:cubicBezTo>
                <a:cubicBezTo>
                  <a:pt x="592934" y="1954228"/>
                  <a:pt x="590821" y="1950002"/>
                  <a:pt x="589764" y="1943662"/>
                </a:cubicBezTo>
                <a:cubicBezTo>
                  <a:pt x="589764" y="1938379"/>
                  <a:pt x="591877" y="1933096"/>
                  <a:pt x="596104" y="1929926"/>
                </a:cubicBezTo>
                <a:cubicBezTo>
                  <a:pt x="601387" y="1925699"/>
                  <a:pt x="728182" y="1833773"/>
                  <a:pt x="989169" y="1824263"/>
                </a:cubicBezTo>
                <a:cubicBezTo>
                  <a:pt x="1253325" y="1815811"/>
                  <a:pt x="1446687" y="2007059"/>
                  <a:pt x="1454084" y="2014456"/>
                </a:cubicBezTo>
                <a:cubicBezTo>
                  <a:pt x="1457253" y="2017626"/>
                  <a:pt x="1459367" y="2021853"/>
                  <a:pt x="1459367" y="2027136"/>
                </a:cubicBezTo>
                <a:cubicBezTo>
                  <a:pt x="1459367" y="2031362"/>
                  <a:pt x="1457253" y="2035588"/>
                  <a:pt x="1454084" y="2038758"/>
                </a:cubicBezTo>
                <a:cubicBezTo>
                  <a:pt x="1386459" y="2098986"/>
                  <a:pt x="1296646" y="2127515"/>
                  <a:pt x="1179361" y="2127515"/>
                </a:cubicBezTo>
                <a:close/>
                <a:moveTo>
                  <a:pt x="639425" y="1942606"/>
                </a:moveTo>
                <a:cubicBezTo>
                  <a:pt x="698597" y="1974304"/>
                  <a:pt x="858147" y="2052494"/>
                  <a:pt x="1040943" y="2082080"/>
                </a:cubicBezTo>
                <a:cubicBezTo>
                  <a:pt x="1090604" y="2090533"/>
                  <a:pt x="1137096" y="2093703"/>
                  <a:pt x="1179361" y="2093703"/>
                </a:cubicBezTo>
                <a:lnTo>
                  <a:pt x="1179361" y="2093703"/>
                </a:lnTo>
                <a:cubicBezTo>
                  <a:pt x="1279741" y="2093703"/>
                  <a:pt x="1357930" y="2071514"/>
                  <a:pt x="1418158" y="2025022"/>
                </a:cubicBezTo>
                <a:cubicBezTo>
                  <a:pt x="1370610" y="1982757"/>
                  <a:pt x="1201550" y="1849622"/>
                  <a:pt x="991281" y="1857019"/>
                </a:cubicBezTo>
                <a:cubicBezTo>
                  <a:pt x="802146" y="1864415"/>
                  <a:pt x="685917" y="1917246"/>
                  <a:pt x="639425" y="1942606"/>
                </a:cubicBezTo>
                <a:close/>
                <a:moveTo>
                  <a:pt x="1920055" y="2353632"/>
                </a:moveTo>
                <a:cubicBezTo>
                  <a:pt x="1918999" y="2353632"/>
                  <a:pt x="1916885" y="2353632"/>
                  <a:pt x="1915828" y="2352576"/>
                </a:cubicBezTo>
                <a:cubicBezTo>
                  <a:pt x="1909489" y="2350463"/>
                  <a:pt x="1905262" y="2345180"/>
                  <a:pt x="1904206" y="2338840"/>
                </a:cubicBezTo>
                <a:cubicBezTo>
                  <a:pt x="1903149" y="2330387"/>
                  <a:pt x="1894696" y="2305028"/>
                  <a:pt x="1884130" y="2276499"/>
                </a:cubicBezTo>
                <a:cubicBezTo>
                  <a:pt x="1852431" y="2188799"/>
                  <a:pt x="1794317" y="2023966"/>
                  <a:pt x="1790090" y="1852792"/>
                </a:cubicBezTo>
                <a:cubicBezTo>
                  <a:pt x="1782694" y="1600259"/>
                  <a:pt x="1838695" y="1365688"/>
                  <a:pt x="1930621" y="1255799"/>
                </a:cubicBezTo>
                <a:cubicBezTo>
                  <a:pt x="1933791" y="1251573"/>
                  <a:pt x="1938018" y="1249459"/>
                  <a:pt x="1943301" y="1249459"/>
                </a:cubicBezTo>
                <a:cubicBezTo>
                  <a:pt x="1943301" y="1249459"/>
                  <a:pt x="1943301" y="1249459"/>
                  <a:pt x="1943301" y="1249459"/>
                </a:cubicBezTo>
                <a:cubicBezTo>
                  <a:pt x="1948584" y="1249459"/>
                  <a:pt x="1952810" y="1251573"/>
                  <a:pt x="1955981" y="1255799"/>
                </a:cubicBezTo>
                <a:cubicBezTo>
                  <a:pt x="1961264" y="1262139"/>
                  <a:pt x="2097568" y="1425916"/>
                  <a:pt x="2145116" y="1725997"/>
                </a:cubicBezTo>
                <a:cubicBezTo>
                  <a:pt x="2192664" y="2028192"/>
                  <a:pt x="1943301" y="2334613"/>
                  <a:pt x="1932735" y="2347293"/>
                </a:cubicBezTo>
                <a:cubicBezTo>
                  <a:pt x="1929565" y="2351520"/>
                  <a:pt x="1924282" y="2353632"/>
                  <a:pt x="1920055" y="2353632"/>
                </a:cubicBezTo>
                <a:close/>
                <a:moveTo>
                  <a:pt x="1942244" y="1293838"/>
                </a:moveTo>
                <a:cubicBezTo>
                  <a:pt x="1861941" y="1403727"/>
                  <a:pt x="1815449" y="1619278"/>
                  <a:pt x="1821789" y="1852792"/>
                </a:cubicBezTo>
                <a:cubicBezTo>
                  <a:pt x="1826015" y="2018683"/>
                  <a:pt x="1884130" y="2180346"/>
                  <a:pt x="1914772" y="2266990"/>
                </a:cubicBezTo>
                <a:cubicBezTo>
                  <a:pt x="1918999" y="2280726"/>
                  <a:pt x="1923225" y="2291292"/>
                  <a:pt x="1927452" y="2301858"/>
                </a:cubicBezTo>
                <a:cubicBezTo>
                  <a:pt x="1985566" y="2222611"/>
                  <a:pt x="2150399" y="1971135"/>
                  <a:pt x="2112361" y="1732337"/>
                </a:cubicBezTo>
                <a:cubicBezTo>
                  <a:pt x="2074322" y="1493540"/>
                  <a:pt x="1977113" y="1341386"/>
                  <a:pt x="1942244" y="1293838"/>
                </a:cubicBezTo>
                <a:close/>
                <a:moveTo>
                  <a:pt x="1520651" y="2750924"/>
                </a:moveTo>
                <a:lnTo>
                  <a:pt x="1520651" y="2750924"/>
                </a:lnTo>
                <a:cubicBezTo>
                  <a:pt x="1455140" y="2750924"/>
                  <a:pt x="1398082" y="2739301"/>
                  <a:pt x="1350534" y="2718168"/>
                </a:cubicBezTo>
                <a:cubicBezTo>
                  <a:pt x="1166682" y="2632582"/>
                  <a:pt x="997622" y="2463522"/>
                  <a:pt x="990225" y="2456125"/>
                </a:cubicBezTo>
                <a:cubicBezTo>
                  <a:pt x="987055" y="2452955"/>
                  <a:pt x="984942" y="2448729"/>
                  <a:pt x="984942" y="2444503"/>
                </a:cubicBezTo>
                <a:cubicBezTo>
                  <a:pt x="984942" y="2440276"/>
                  <a:pt x="987055" y="2436050"/>
                  <a:pt x="990225" y="2432879"/>
                </a:cubicBezTo>
                <a:cubicBezTo>
                  <a:pt x="1019810" y="2404351"/>
                  <a:pt x="1089548" y="2357859"/>
                  <a:pt x="1224796" y="2357859"/>
                </a:cubicBezTo>
                <a:cubicBezTo>
                  <a:pt x="1279741" y="2357859"/>
                  <a:pt x="1342081" y="2366312"/>
                  <a:pt x="1407592" y="2382161"/>
                </a:cubicBezTo>
                <a:cubicBezTo>
                  <a:pt x="1619973" y="2433936"/>
                  <a:pt x="1770014" y="2594544"/>
                  <a:pt x="1819676" y="2647375"/>
                </a:cubicBezTo>
                <a:cubicBezTo>
                  <a:pt x="1826015" y="2654771"/>
                  <a:pt x="1831298" y="2660054"/>
                  <a:pt x="1833412" y="2661111"/>
                </a:cubicBezTo>
                <a:cubicBezTo>
                  <a:pt x="1837639" y="2664281"/>
                  <a:pt x="1839752" y="2670620"/>
                  <a:pt x="1839752" y="2676960"/>
                </a:cubicBezTo>
                <a:cubicBezTo>
                  <a:pt x="1838695" y="2682243"/>
                  <a:pt x="1835525" y="2687526"/>
                  <a:pt x="1829186" y="2689640"/>
                </a:cubicBezTo>
                <a:cubicBezTo>
                  <a:pt x="1822846" y="2690696"/>
                  <a:pt x="1674918" y="2750924"/>
                  <a:pt x="1520651" y="2750924"/>
                </a:cubicBezTo>
                <a:close/>
                <a:moveTo>
                  <a:pt x="1027207" y="2444503"/>
                </a:moveTo>
                <a:cubicBezTo>
                  <a:pt x="1070528" y="2485711"/>
                  <a:pt x="1215286" y="2617789"/>
                  <a:pt x="1365327" y="2687526"/>
                </a:cubicBezTo>
                <a:cubicBezTo>
                  <a:pt x="1407592" y="2707602"/>
                  <a:pt x="1460423" y="2717112"/>
                  <a:pt x="1520651" y="2717112"/>
                </a:cubicBezTo>
                <a:cubicBezTo>
                  <a:pt x="1633710" y="2717112"/>
                  <a:pt x="1746768" y="2682243"/>
                  <a:pt x="1794317" y="2665337"/>
                </a:cubicBezTo>
                <a:cubicBezTo>
                  <a:pt x="1744656" y="2612506"/>
                  <a:pt x="1600954" y="2460352"/>
                  <a:pt x="1401252" y="2412804"/>
                </a:cubicBezTo>
                <a:cubicBezTo>
                  <a:pt x="1337855" y="2398011"/>
                  <a:pt x="1278684" y="2389558"/>
                  <a:pt x="1225852" y="2389558"/>
                </a:cubicBezTo>
                <a:cubicBezTo>
                  <a:pt x="1119133" y="2390614"/>
                  <a:pt x="1058906" y="2421257"/>
                  <a:pt x="1027207" y="2444503"/>
                </a:cubicBezTo>
                <a:close/>
                <a:moveTo>
                  <a:pt x="2181042" y="2791076"/>
                </a:moveTo>
                <a:cubicBezTo>
                  <a:pt x="2178928" y="2791076"/>
                  <a:pt x="2176815" y="2791076"/>
                  <a:pt x="2174702" y="2790019"/>
                </a:cubicBezTo>
                <a:cubicBezTo>
                  <a:pt x="2169418" y="2787906"/>
                  <a:pt x="2166249" y="2783679"/>
                  <a:pt x="2165192" y="2779453"/>
                </a:cubicBezTo>
                <a:cubicBezTo>
                  <a:pt x="2163079" y="2772056"/>
                  <a:pt x="2111304" y="2593487"/>
                  <a:pt x="2187381" y="2355746"/>
                </a:cubicBezTo>
                <a:cubicBezTo>
                  <a:pt x="2263458" y="2119062"/>
                  <a:pt x="2412442" y="2000720"/>
                  <a:pt x="2418782" y="1996493"/>
                </a:cubicBezTo>
                <a:cubicBezTo>
                  <a:pt x="2423008" y="1993323"/>
                  <a:pt x="2429349" y="1992267"/>
                  <a:pt x="2434632" y="1994380"/>
                </a:cubicBezTo>
                <a:cubicBezTo>
                  <a:pt x="2439915" y="1996493"/>
                  <a:pt x="2444141" y="2000720"/>
                  <a:pt x="2445198" y="2006003"/>
                </a:cubicBezTo>
                <a:cubicBezTo>
                  <a:pt x="2447311" y="2017626"/>
                  <a:pt x="2505426" y="2280726"/>
                  <a:pt x="2440971" y="2476201"/>
                </a:cubicBezTo>
                <a:cubicBezTo>
                  <a:pt x="2376517" y="2672733"/>
                  <a:pt x="2197947" y="2784736"/>
                  <a:pt x="2189495" y="2788962"/>
                </a:cubicBezTo>
                <a:cubicBezTo>
                  <a:pt x="2186325" y="2791076"/>
                  <a:pt x="2184211" y="2791076"/>
                  <a:pt x="2181042" y="2791076"/>
                </a:cubicBezTo>
                <a:close/>
                <a:moveTo>
                  <a:pt x="2417725" y="2040872"/>
                </a:moveTo>
                <a:cubicBezTo>
                  <a:pt x="2374404" y="2082080"/>
                  <a:pt x="2274025" y="2190913"/>
                  <a:pt x="2218024" y="2365256"/>
                </a:cubicBezTo>
                <a:cubicBezTo>
                  <a:pt x="2160966" y="2544882"/>
                  <a:pt x="2179985" y="2691753"/>
                  <a:pt x="2191608" y="2746697"/>
                </a:cubicBezTo>
                <a:cubicBezTo>
                  <a:pt x="2239156" y="2711829"/>
                  <a:pt x="2360668" y="2612506"/>
                  <a:pt x="2409272" y="2464578"/>
                </a:cubicBezTo>
                <a:cubicBezTo>
                  <a:pt x="2458934" y="2315594"/>
                  <a:pt x="2430405" y="2114835"/>
                  <a:pt x="2417725" y="2040872"/>
                </a:cubicBezTo>
                <a:close/>
                <a:moveTo>
                  <a:pt x="1285024" y="1559050"/>
                </a:moveTo>
                <a:lnTo>
                  <a:pt x="1292420" y="1543201"/>
                </a:lnTo>
                <a:cubicBezTo>
                  <a:pt x="1206833" y="1465011"/>
                  <a:pt x="1092718" y="1414293"/>
                  <a:pt x="971206" y="1401613"/>
                </a:cubicBezTo>
                <a:cubicBezTo>
                  <a:pt x="877166" y="1392104"/>
                  <a:pt x="774673" y="1385764"/>
                  <a:pt x="773617" y="1385764"/>
                </a:cubicBezTo>
                <a:cubicBezTo>
                  <a:pt x="764107" y="1384707"/>
                  <a:pt x="756711" y="1392104"/>
                  <a:pt x="755654" y="1401613"/>
                </a:cubicBezTo>
                <a:cubicBezTo>
                  <a:pt x="754598" y="1411123"/>
                  <a:pt x="761994" y="1418519"/>
                  <a:pt x="771504" y="1419576"/>
                </a:cubicBezTo>
                <a:cubicBezTo>
                  <a:pt x="772561" y="1419576"/>
                  <a:pt x="873996" y="1425916"/>
                  <a:pt x="966979" y="1435426"/>
                </a:cubicBezTo>
                <a:cubicBezTo>
                  <a:pt x="1081095" y="1447048"/>
                  <a:pt x="1188870" y="1494596"/>
                  <a:pt x="1269174" y="1568560"/>
                </a:cubicBezTo>
                <a:lnTo>
                  <a:pt x="1280797" y="1555881"/>
                </a:lnTo>
                <a:lnTo>
                  <a:pt x="1273400" y="1571730"/>
                </a:lnTo>
                <a:lnTo>
                  <a:pt x="1285024" y="1559050"/>
                </a:lnTo>
                <a:close/>
                <a:moveTo>
                  <a:pt x="1514311" y="1942606"/>
                </a:moveTo>
                <a:cubicBezTo>
                  <a:pt x="1523821" y="1941549"/>
                  <a:pt x="1530160" y="1934153"/>
                  <a:pt x="1530160" y="1924643"/>
                </a:cubicBezTo>
                <a:cubicBezTo>
                  <a:pt x="1522764" y="1818980"/>
                  <a:pt x="1526990" y="1683732"/>
                  <a:pt x="1525934" y="1683732"/>
                </a:cubicBezTo>
                <a:lnTo>
                  <a:pt x="1525934" y="1683732"/>
                </a:lnTo>
                <a:cubicBezTo>
                  <a:pt x="1553406" y="1527352"/>
                  <a:pt x="1491066" y="1198741"/>
                  <a:pt x="1488952" y="1185005"/>
                </a:cubicBezTo>
                <a:cubicBezTo>
                  <a:pt x="1486839" y="1176552"/>
                  <a:pt x="1479442" y="1170213"/>
                  <a:pt x="1469933" y="1172326"/>
                </a:cubicBezTo>
                <a:cubicBezTo>
                  <a:pt x="1461480" y="1174439"/>
                  <a:pt x="1455140" y="1182892"/>
                  <a:pt x="1457253" y="1191345"/>
                </a:cubicBezTo>
                <a:cubicBezTo>
                  <a:pt x="1458310" y="1194515"/>
                  <a:pt x="1520651" y="1528408"/>
                  <a:pt x="1494235" y="1680562"/>
                </a:cubicBezTo>
                <a:cubicBezTo>
                  <a:pt x="1494235" y="1681619"/>
                  <a:pt x="1490009" y="1820037"/>
                  <a:pt x="1497405" y="1926756"/>
                </a:cubicBezTo>
                <a:cubicBezTo>
                  <a:pt x="1498461" y="1935209"/>
                  <a:pt x="1504802" y="1942606"/>
                  <a:pt x="1514311" y="1942606"/>
                </a:cubicBezTo>
                <a:cubicBezTo>
                  <a:pt x="1513254" y="1942606"/>
                  <a:pt x="1514311" y="1942606"/>
                  <a:pt x="1514311" y="1942606"/>
                </a:cubicBezTo>
                <a:close/>
                <a:moveTo>
                  <a:pt x="1686541" y="2226837"/>
                </a:moveTo>
                <a:cubicBezTo>
                  <a:pt x="1693937" y="2221554"/>
                  <a:pt x="1696051" y="2210988"/>
                  <a:pt x="1690767" y="2203592"/>
                </a:cubicBezTo>
                <a:cubicBezTo>
                  <a:pt x="1587218" y="2050382"/>
                  <a:pt x="1453027" y="2012343"/>
                  <a:pt x="1446687" y="2010229"/>
                </a:cubicBezTo>
                <a:cubicBezTo>
                  <a:pt x="1336798" y="1981701"/>
                  <a:pt x="1164568" y="1970078"/>
                  <a:pt x="1157172" y="1969021"/>
                </a:cubicBezTo>
                <a:cubicBezTo>
                  <a:pt x="1146605" y="1969021"/>
                  <a:pt x="1140266" y="1975361"/>
                  <a:pt x="1139209" y="1984871"/>
                </a:cubicBezTo>
                <a:cubicBezTo>
                  <a:pt x="1138153" y="1994380"/>
                  <a:pt x="1145549" y="2001776"/>
                  <a:pt x="1155058" y="2002833"/>
                </a:cubicBezTo>
                <a:cubicBezTo>
                  <a:pt x="1157172" y="2002833"/>
                  <a:pt x="1330458" y="2015512"/>
                  <a:pt x="1438234" y="2042985"/>
                </a:cubicBezTo>
                <a:cubicBezTo>
                  <a:pt x="1439291" y="2042985"/>
                  <a:pt x="1567142" y="2079967"/>
                  <a:pt x="1663295" y="2222611"/>
                </a:cubicBezTo>
                <a:cubicBezTo>
                  <a:pt x="1666465" y="2226837"/>
                  <a:pt x="1671748" y="2230008"/>
                  <a:pt x="1677031" y="2230008"/>
                </a:cubicBezTo>
                <a:cubicBezTo>
                  <a:pt x="1681258" y="2230008"/>
                  <a:pt x="1684428" y="2228951"/>
                  <a:pt x="1686541" y="2226837"/>
                </a:cubicBezTo>
                <a:close/>
                <a:moveTo>
                  <a:pt x="1879904" y="2564958"/>
                </a:moveTo>
                <a:cubicBezTo>
                  <a:pt x="1901036" y="2493107"/>
                  <a:pt x="1934848" y="2342010"/>
                  <a:pt x="1935905" y="2340953"/>
                </a:cubicBezTo>
                <a:cubicBezTo>
                  <a:pt x="1983453" y="2150761"/>
                  <a:pt x="1980283" y="1791508"/>
                  <a:pt x="1980283" y="1776715"/>
                </a:cubicBezTo>
                <a:cubicBezTo>
                  <a:pt x="1980283" y="1767206"/>
                  <a:pt x="1972886" y="1760866"/>
                  <a:pt x="1963377" y="1760866"/>
                </a:cubicBezTo>
                <a:cubicBezTo>
                  <a:pt x="1963377" y="1760866"/>
                  <a:pt x="1963377" y="1760866"/>
                  <a:pt x="1963377" y="1760866"/>
                </a:cubicBezTo>
                <a:cubicBezTo>
                  <a:pt x="1953867" y="1760866"/>
                  <a:pt x="1946471" y="1768262"/>
                  <a:pt x="1946471" y="1777772"/>
                </a:cubicBezTo>
                <a:cubicBezTo>
                  <a:pt x="1946471" y="1780942"/>
                  <a:pt x="1949641" y="2147591"/>
                  <a:pt x="1903149" y="2334613"/>
                </a:cubicBezTo>
                <a:cubicBezTo>
                  <a:pt x="1903149" y="2335670"/>
                  <a:pt x="1868280" y="2486768"/>
                  <a:pt x="1848205" y="2557562"/>
                </a:cubicBezTo>
                <a:cubicBezTo>
                  <a:pt x="1846091" y="2566015"/>
                  <a:pt x="1850318" y="2575524"/>
                  <a:pt x="1859827" y="2577637"/>
                </a:cubicBezTo>
                <a:cubicBezTo>
                  <a:pt x="1860884" y="2577637"/>
                  <a:pt x="1862997" y="2578694"/>
                  <a:pt x="1864054" y="2578694"/>
                </a:cubicBezTo>
                <a:cubicBezTo>
                  <a:pt x="1871451" y="2576581"/>
                  <a:pt x="1877790" y="2572354"/>
                  <a:pt x="1879904" y="2564958"/>
                </a:cubicBezTo>
                <a:close/>
                <a:moveTo>
                  <a:pt x="2023604" y="2879832"/>
                </a:moveTo>
                <a:cubicBezTo>
                  <a:pt x="2031001" y="2875606"/>
                  <a:pt x="2034171" y="2865039"/>
                  <a:pt x="2028887" y="2857643"/>
                </a:cubicBezTo>
                <a:cubicBezTo>
                  <a:pt x="1941188" y="2709715"/>
                  <a:pt x="1834469" y="2660054"/>
                  <a:pt x="1827072" y="2656884"/>
                </a:cubicBezTo>
                <a:cubicBezTo>
                  <a:pt x="1717183" y="2631525"/>
                  <a:pt x="1633710" y="2599827"/>
                  <a:pt x="1572425" y="2576581"/>
                </a:cubicBezTo>
                <a:cubicBezTo>
                  <a:pt x="1549180" y="2568128"/>
                  <a:pt x="1529104" y="2560731"/>
                  <a:pt x="1512198" y="2554391"/>
                </a:cubicBezTo>
                <a:cubicBezTo>
                  <a:pt x="1502688" y="2551222"/>
                  <a:pt x="1494235" y="2556505"/>
                  <a:pt x="1491066" y="2564958"/>
                </a:cubicBezTo>
                <a:cubicBezTo>
                  <a:pt x="1487895" y="2573411"/>
                  <a:pt x="1493178" y="2582920"/>
                  <a:pt x="1501632" y="2586090"/>
                </a:cubicBezTo>
                <a:cubicBezTo>
                  <a:pt x="1518538" y="2591373"/>
                  <a:pt x="1538614" y="2598770"/>
                  <a:pt x="1560803" y="2607223"/>
                </a:cubicBezTo>
                <a:cubicBezTo>
                  <a:pt x="1622087" y="2630468"/>
                  <a:pt x="1706617" y="2662167"/>
                  <a:pt x="1816506" y="2687526"/>
                </a:cubicBezTo>
                <a:cubicBezTo>
                  <a:pt x="1817562" y="2687526"/>
                  <a:pt x="1918999" y="2735075"/>
                  <a:pt x="2000358" y="2873492"/>
                </a:cubicBezTo>
                <a:cubicBezTo>
                  <a:pt x="2003529" y="2878775"/>
                  <a:pt x="2008812" y="2881945"/>
                  <a:pt x="2014095" y="2881945"/>
                </a:cubicBezTo>
                <a:cubicBezTo>
                  <a:pt x="2018321" y="2881945"/>
                  <a:pt x="2020435" y="2880889"/>
                  <a:pt x="2023604" y="2879832"/>
                </a:cubicBezTo>
                <a:close/>
                <a:moveTo>
                  <a:pt x="2100738" y="2984438"/>
                </a:moveTo>
                <a:cubicBezTo>
                  <a:pt x="2113417" y="2872436"/>
                  <a:pt x="2191608" y="2787906"/>
                  <a:pt x="2194778" y="2784736"/>
                </a:cubicBezTo>
                <a:cubicBezTo>
                  <a:pt x="2272968" y="2666394"/>
                  <a:pt x="2289874" y="2489937"/>
                  <a:pt x="2290930" y="2482541"/>
                </a:cubicBezTo>
                <a:cubicBezTo>
                  <a:pt x="2291987" y="2473032"/>
                  <a:pt x="2284591" y="2465635"/>
                  <a:pt x="2276138" y="2464578"/>
                </a:cubicBezTo>
                <a:cubicBezTo>
                  <a:pt x="2267685" y="2463522"/>
                  <a:pt x="2259232" y="2470918"/>
                  <a:pt x="2258175" y="2479371"/>
                </a:cubicBezTo>
                <a:cubicBezTo>
                  <a:pt x="2258175" y="2481485"/>
                  <a:pt x="2241269" y="2655828"/>
                  <a:pt x="2169418" y="2764660"/>
                </a:cubicBezTo>
                <a:cubicBezTo>
                  <a:pt x="2166249" y="2768887"/>
                  <a:pt x="2082776" y="2857643"/>
                  <a:pt x="2069039" y="2981268"/>
                </a:cubicBezTo>
                <a:cubicBezTo>
                  <a:pt x="2067983" y="2990778"/>
                  <a:pt x="2074322" y="2998174"/>
                  <a:pt x="2083832" y="2999231"/>
                </a:cubicBezTo>
                <a:cubicBezTo>
                  <a:pt x="2084888" y="2999231"/>
                  <a:pt x="2084888" y="2999231"/>
                  <a:pt x="2085945" y="2999231"/>
                </a:cubicBezTo>
                <a:cubicBezTo>
                  <a:pt x="2092285" y="2999231"/>
                  <a:pt x="2099681" y="2992891"/>
                  <a:pt x="2100738" y="2984438"/>
                </a:cubicBezTo>
                <a:close/>
                <a:moveTo>
                  <a:pt x="2188438" y="3325728"/>
                </a:moveTo>
                <a:cubicBezTo>
                  <a:pt x="2197947" y="3324671"/>
                  <a:pt x="2203231" y="3316218"/>
                  <a:pt x="2202174" y="3306708"/>
                </a:cubicBezTo>
                <a:cubicBezTo>
                  <a:pt x="2157796" y="3031986"/>
                  <a:pt x="1566086" y="1914077"/>
                  <a:pt x="1180418" y="1377311"/>
                </a:cubicBezTo>
                <a:cubicBezTo>
                  <a:pt x="796863" y="842659"/>
                  <a:pt x="579198" y="632390"/>
                  <a:pt x="577085" y="630277"/>
                </a:cubicBezTo>
                <a:cubicBezTo>
                  <a:pt x="570745" y="623937"/>
                  <a:pt x="560179" y="623937"/>
                  <a:pt x="553839" y="630277"/>
                </a:cubicBezTo>
                <a:cubicBezTo>
                  <a:pt x="547499" y="636617"/>
                  <a:pt x="547499" y="647183"/>
                  <a:pt x="553839" y="653523"/>
                </a:cubicBezTo>
                <a:cubicBezTo>
                  <a:pt x="555952" y="655636"/>
                  <a:pt x="771504" y="864848"/>
                  <a:pt x="1154002" y="1396330"/>
                </a:cubicBezTo>
                <a:cubicBezTo>
                  <a:pt x="1537557" y="1929926"/>
                  <a:pt x="2125041" y="3039382"/>
                  <a:pt x="2169418" y="3310935"/>
                </a:cubicBezTo>
                <a:cubicBezTo>
                  <a:pt x="2170475" y="3319388"/>
                  <a:pt x="2177872" y="3324671"/>
                  <a:pt x="2185268" y="3324671"/>
                </a:cubicBezTo>
                <a:cubicBezTo>
                  <a:pt x="2186325" y="3325728"/>
                  <a:pt x="2187381" y="3325728"/>
                  <a:pt x="2188438" y="3325728"/>
                </a:cubicBezTo>
                <a:close/>
              </a:path>
            </a:pathLst>
          </a:custGeom>
          <a:solidFill>
            <a:srgbClr val="F1E6DF"/>
          </a:solidFill>
          <a:ln w="105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EB41E28-C2F2-441C-B28B-7F78B0A231E9}"/>
              </a:ext>
            </a:extLst>
          </p:cNvPr>
          <p:cNvSpPr/>
          <p:nvPr/>
        </p:nvSpPr>
        <p:spPr>
          <a:xfrm>
            <a:off x="-462720" y="2871930"/>
            <a:ext cx="2354187" cy="3456743"/>
          </a:xfrm>
          <a:custGeom>
            <a:avLst/>
            <a:gdLst>
              <a:gd name="connsiteX0" fmla="*/ 1245634 w 2354187"/>
              <a:gd name="connsiteY0" fmla="*/ 1399944 h 3456743"/>
              <a:gd name="connsiteX1" fmla="*/ 1234176 w 2354187"/>
              <a:gd name="connsiteY1" fmla="*/ 1395777 h 3456743"/>
              <a:gd name="connsiteX2" fmla="*/ 1226884 w 2354187"/>
              <a:gd name="connsiteY2" fmla="*/ 1378070 h 3456743"/>
              <a:gd name="connsiteX3" fmla="*/ 1539372 w 2354187"/>
              <a:gd name="connsiteY3" fmla="*/ 659348 h 3456743"/>
              <a:gd name="connsiteX4" fmla="*/ 1994561 w 2354187"/>
              <a:gd name="connsiteY4" fmla="*/ 369777 h 3456743"/>
              <a:gd name="connsiteX5" fmla="*/ 2011228 w 2354187"/>
              <a:gd name="connsiteY5" fmla="*/ 373943 h 3456743"/>
              <a:gd name="connsiteX6" fmla="*/ 2018519 w 2354187"/>
              <a:gd name="connsiteY6" fmla="*/ 389568 h 3456743"/>
              <a:gd name="connsiteX7" fmla="*/ 1783112 w 2354187"/>
              <a:gd name="connsiteY7" fmla="*/ 954128 h 3456743"/>
              <a:gd name="connsiteX8" fmla="*/ 1253967 w 2354187"/>
              <a:gd name="connsiteY8" fmla="*/ 1398902 h 3456743"/>
              <a:gd name="connsiteX9" fmla="*/ 1245634 w 2354187"/>
              <a:gd name="connsiteY9" fmla="*/ 1399944 h 3456743"/>
              <a:gd name="connsiteX10" fmla="*/ 1975812 w 2354187"/>
              <a:gd name="connsiteY10" fmla="*/ 414566 h 3456743"/>
              <a:gd name="connsiteX11" fmla="*/ 1569579 w 2354187"/>
              <a:gd name="connsiteY11" fmla="*/ 682264 h 3456743"/>
              <a:gd name="connsiteX12" fmla="*/ 1270632 w 2354187"/>
              <a:gd name="connsiteY12" fmla="*/ 1345778 h 3456743"/>
              <a:gd name="connsiteX13" fmla="*/ 1749780 w 2354187"/>
              <a:gd name="connsiteY13" fmla="*/ 930171 h 3456743"/>
              <a:gd name="connsiteX14" fmla="*/ 1975812 w 2354187"/>
              <a:gd name="connsiteY14" fmla="*/ 414566 h 3456743"/>
              <a:gd name="connsiteX15" fmla="*/ 1260216 w 2354187"/>
              <a:gd name="connsiteY15" fmla="*/ 1392651 h 3456743"/>
              <a:gd name="connsiteX16" fmla="*/ 1854984 w 2354187"/>
              <a:gd name="connsiteY16" fmla="*/ 595809 h 3456743"/>
              <a:gd name="connsiteX17" fmla="*/ 1850817 w 2354187"/>
              <a:gd name="connsiteY17" fmla="*/ 568727 h 3456743"/>
              <a:gd name="connsiteX18" fmla="*/ 1823735 w 2354187"/>
              <a:gd name="connsiteY18" fmla="*/ 572893 h 3456743"/>
              <a:gd name="connsiteX19" fmla="*/ 1230009 w 2354187"/>
              <a:gd name="connsiteY19" fmla="*/ 1368695 h 3456743"/>
              <a:gd name="connsiteX20" fmla="*/ 1233134 w 2354187"/>
              <a:gd name="connsiteY20" fmla="*/ 1395777 h 3456743"/>
              <a:gd name="connsiteX21" fmla="*/ 1244592 w 2354187"/>
              <a:gd name="connsiteY21" fmla="*/ 1399944 h 3456743"/>
              <a:gd name="connsiteX22" fmla="*/ 1260216 w 2354187"/>
              <a:gd name="connsiteY22" fmla="*/ 1392651 h 3456743"/>
              <a:gd name="connsiteX23" fmla="*/ 1098764 w 2354187"/>
              <a:gd name="connsiteY23" fmla="*/ 1187452 h 3456743"/>
              <a:gd name="connsiteX24" fmla="*/ 1098764 w 2354187"/>
              <a:gd name="connsiteY24" fmla="*/ 1187452 h 3456743"/>
              <a:gd name="connsiteX25" fmla="*/ 1081057 w 2354187"/>
              <a:gd name="connsiteY25" fmla="*/ 1174953 h 3456743"/>
              <a:gd name="connsiteX26" fmla="*/ 936271 w 2354187"/>
              <a:gd name="connsiteY26" fmla="*/ 538520 h 3456743"/>
              <a:gd name="connsiteX27" fmla="*/ 1065432 w 2354187"/>
              <a:gd name="connsiteY27" fmla="*/ 8333 h 3456743"/>
              <a:gd name="connsiteX28" fmla="*/ 1081057 w 2354187"/>
              <a:gd name="connsiteY28" fmla="*/ 0 h 3456743"/>
              <a:gd name="connsiteX29" fmla="*/ 1096681 w 2354187"/>
              <a:gd name="connsiteY29" fmla="*/ 7291 h 3456743"/>
              <a:gd name="connsiteX30" fmla="*/ 1230009 w 2354187"/>
              <a:gd name="connsiteY30" fmla="*/ 376026 h 3456743"/>
              <a:gd name="connsiteX31" fmla="*/ 1116472 w 2354187"/>
              <a:gd name="connsiteY31" fmla="*/ 1174953 h 3456743"/>
              <a:gd name="connsiteX32" fmla="*/ 1098764 w 2354187"/>
              <a:gd name="connsiteY32" fmla="*/ 1187452 h 3456743"/>
              <a:gd name="connsiteX33" fmla="*/ 1082099 w 2354187"/>
              <a:gd name="connsiteY33" fmla="*/ 55206 h 3456743"/>
              <a:gd name="connsiteX34" fmla="*/ 974811 w 2354187"/>
              <a:gd name="connsiteY34" fmla="*/ 537478 h 3456743"/>
              <a:gd name="connsiteX35" fmla="*/ 1099806 w 2354187"/>
              <a:gd name="connsiteY35" fmla="*/ 1110371 h 3456743"/>
              <a:gd name="connsiteX36" fmla="*/ 1192511 w 2354187"/>
              <a:gd name="connsiteY36" fmla="*/ 382276 h 3456743"/>
              <a:gd name="connsiteX37" fmla="*/ 1082099 w 2354187"/>
              <a:gd name="connsiteY37" fmla="*/ 55206 h 3456743"/>
              <a:gd name="connsiteX38" fmla="*/ 1101889 w 2354187"/>
              <a:gd name="connsiteY38" fmla="*/ 1186411 h 3456743"/>
              <a:gd name="connsiteX39" fmla="*/ 1117514 w 2354187"/>
              <a:gd name="connsiteY39" fmla="*/ 1164537 h 3456743"/>
              <a:gd name="connsiteX40" fmla="*/ 1110222 w 2354187"/>
              <a:gd name="connsiteY40" fmla="*/ 227074 h 3456743"/>
              <a:gd name="connsiteX41" fmla="*/ 1092515 w 2354187"/>
              <a:gd name="connsiteY41" fmla="*/ 206242 h 3456743"/>
              <a:gd name="connsiteX42" fmla="*/ 1071682 w 2354187"/>
              <a:gd name="connsiteY42" fmla="*/ 223949 h 3456743"/>
              <a:gd name="connsiteX43" fmla="*/ 1080015 w 2354187"/>
              <a:gd name="connsiteY43" fmla="*/ 1169745 h 3456743"/>
              <a:gd name="connsiteX44" fmla="*/ 1098764 w 2354187"/>
              <a:gd name="connsiteY44" fmla="*/ 1186411 h 3456743"/>
              <a:gd name="connsiteX45" fmla="*/ 1101889 w 2354187"/>
              <a:gd name="connsiteY45" fmla="*/ 1186411 h 3456743"/>
              <a:gd name="connsiteX46" fmla="*/ 1139388 w 2354187"/>
              <a:gd name="connsiteY46" fmla="*/ 2214493 h 3456743"/>
              <a:gd name="connsiteX47" fmla="*/ 1130013 w 2354187"/>
              <a:gd name="connsiteY47" fmla="*/ 2212411 h 3456743"/>
              <a:gd name="connsiteX48" fmla="*/ 1119597 w 2354187"/>
              <a:gd name="connsiteY48" fmla="*/ 2192620 h 3456743"/>
              <a:gd name="connsiteX49" fmla="*/ 1305006 w 2354187"/>
              <a:gd name="connsiteY49" fmla="*/ 1681182 h 3456743"/>
              <a:gd name="connsiteX50" fmla="*/ 1723739 w 2354187"/>
              <a:gd name="connsiteY50" fmla="*/ 1296822 h 3456743"/>
              <a:gd name="connsiteX51" fmla="*/ 1745613 w 2354187"/>
              <a:gd name="connsiteY51" fmla="*/ 1295781 h 3456743"/>
              <a:gd name="connsiteX52" fmla="*/ 1753946 w 2354187"/>
              <a:gd name="connsiteY52" fmla="*/ 1315572 h 3456743"/>
              <a:gd name="connsiteX53" fmla="*/ 1541455 w 2354187"/>
              <a:gd name="connsiteY53" fmla="*/ 1803052 h 3456743"/>
              <a:gd name="connsiteX54" fmla="*/ 1150846 w 2354187"/>
              <a:gd name="connsiteY54" fmla="*/ 2210327 h 3456743"/>
              <a:gd name="connsiteX55" fmla="*/ 1139388 w 2354187"/>
              <a:gd name="connsiteY55" fmla="*/ 2214493 h 3456743"/>
              <a:gd name="connsiteX56" fmla="*/ 1708115 w 2354187"/>
              <a:gd name="connsiteY56" fmla="*/ 1357237 h 3456743"/>
              <a:gd name="connsiteX57" fmla="*/ 1337297 w 2354187"/>
              <a:gd name="connsiteY57" fmla="*/ 1705139 h 3456743"/>
              <a:gd name="connsiteX58" fmla="*/ 1167512 w 2354187"/>
              <a:gd name="connsiteY58" fmla="*/ 2146788 h 3456743"/>
              <a:gd name="connsiteX59" fmla="*/ 1512289 w 2354187"/>
              <a:gd name="connsiteY59" fmla="*/ 1781178 h 3456743"/>
              <a:gd name="connsiteX60" fmla="*/ 1708115 w 2354187"/>
              <a:gd name="connsiteY60" fmla="*/ 1357237 h 3456743"/>
              <a:gd name="connsiteX61" fmla="*/ 1158137 w 2354187"/>
              <a:gd name="connsiteY61" fmla="*/ 2201994 h 3456743"/>
              <a:gd name="connsiteX62" fmla="*/ 1579995 w 2354187"/>
              <a:gd name="connsiteY62" fmla="*/ 1555146 h 3456743"/>
              <a:gd name="connsiteX63" fmla="*/ 1575828 w 2354187"/>
              <a:gd name="connsiteY63" fmla="*/ 1528063 h 3456743"/>
              <a:gd name="connsiteX64" fmla="*/ 1548746 w 2354187"/>
              <a:gd name="connsiteY64" fmla="*/ 1532229 h 3456743"/>
              <a:gd name="connsiteX65" fmla="*/ 1121680 w 2354187"/>
              <a:gd name="connsiteY65" fmla="*/ 2189494 h 3456743"/>
              <a:gd name="connsiteX66" fmla="*/ 1133138 w 2354187"/>
              <a:gd name="connsiteY66" fmla="*/ 2214493 h 3456743"/>
              <a:gd name="connsiteX67" fmla="*/ 1139388 w 2354187"/>
              <a:gd name="connsiteY67" fmla="*/ 2215535 h 3456743"/>
              <a:gd name="connsiteX68" fmla="*/ 1158137 w 2354187"/>
              <a:gd name="connsiteY68" fmla="*/ 2201994 h 3456743"/>
              <a:gd name="connsiteX69" fmla="*/ 1367504 w 2354187"/>
              <a:gd name="connsiteY69" fmla="*/ 2129081 h 3456743"/>
              <a:gd name="connsiteX70" fmla="*/ 1357087 w 2354187"/>
              <a:gd name="connsiteY70" fmla="*/ 2129081 h 3456743"/>
              <a:gd name="connsiteX71" fmla="*/ 1339380 w 2354187"/>
              <a:gd name="connsiteY71" fmla="*/ 2117623 h 3456743"/>
              <a:gd name="connsiteX72" fmla="*/ 1342505 w 2354187"/>
              <a:gd name="connsiteY72" fmla="*/ 2096791 h 3456743"/>
              <a:gd name="connsiteX73" fmla="*/ 1793528 w 2354187"/>
              <a:gd name="connsiteY73" fmla="*/ 1754096 h 3456743"/>
              <a:gd name="connsiteX74" fmla="*/ 2343506 w 2354187"/>
              <a:gd name="connsiteY74" fmla="*/ 1772844 h 3456743"/>
              <a:gd name="connsiteX75" fmla="*/ 2353922 w 2354187"/>
              <a:gd name="connsiteY75" fmla="*/ 1786386 h 3456743"/>
              <a:gd name="connsiteX76" fmla="*/ 2348714 w 2354187"/>
              <a:gd name="connsiteY76" fmla="*/ 1803052 h 3456743"/>
              <a:gd name="connsiteX77" fmla="*/ 1919565 w 2354187"/>
              <a:gd name="connsiteY77" fmla="*/ 2041584 h 3456743"/>
              <a:gd name="connsiteX78" fmla="*/ 1367504 w 2354187"/>
              <a:gd name="connsiteY78" fmla="*/ 2129081 h 3456743"/>
              <a:gd name="connsiteX79" fmla="*/ 2042476 w 2354187"/>
              <a:gd name="connsiteY79" fmla="*/ 1738471 h 3456743"/>
              <a:gd name="connsiteX80" fmla="*/ 1811236 w 2354187"/>
              <a:gd name="connsiteY80" fmla="*/ 1789511 h 3456743"/>
              <a:gd name="connsiteX81" fmla="*/ 1405002 w 2354187"/>
              <a:gd name="connsiteY81" fmla="*/ 2089498 h 3456743"/>
              <a:gd name="connsiteX82" fmla="*/ 1910190 w 2354187"/>
              <a:gd name="connsiteY82" fmla="*/ 2005127 h 3456743"/>
              <a:gd name="connsiteX83" fmla="*/ 2302882 w 2354187"/>
              <a:gd name="connsiteY83" fmla="*/ 1794719 h 3456743"/>
              <a:gd name="connsiteX84" fmla="*/ 2042476 w 2354187"/>
              <a:gd name="connsiteY84" fmla="*/ 1738471 h 3456743"/>
              <a:gd name="connsiteX85" fmla="*/ 1367504 w 2354187"/>
              <a:gd name="connsiteY85" fmla="*/ 2126997 h 3456743"/>
              <a:gd name="connsiteX86" fmla="*/ 2092474 w 2354187"/>
              <a:gd name="connsiteY86" fmla="*/ 1852009 h 3456743"/>
              <a:gd name="connsiteX87" fmla="*/ 2106015 w 2354187"/>
              <a:gd name="connsiteY87" fmla="*/ 1828051 h 3456743"/>
              <a:gd name="connsiteX88" fmla="*/ 2082058 w 2354187"/>
              <a:gd name="connsiteY88" fmla="*/ 1814509 h 3456743"/>
              <a:gd name="connsiteX89" fmla="*/ 1347713 w 2354187"/>
              <a:gd name="connsiteY89" fmla="*/ 2093665 h 3456743"/>
              <a:gd name="connsiteX90" fmla="*/ 1341463 w 2354187"/>
              <a:gd name="connsiteY90" fmla="*/ 2119706 h 3456743"/>
              <a:gd name="connsiteX91" fmla="*/ 1358129 w 2354187"/>
              <a:gd name="connsiteY91" fmla="*/ 2129081 h 3456743"/>
              <a:gd name="connsiteX92" fmla="*/ 1367504 w 2354187"/>
              <a:gd name="connsiteY92" fmla="*/ 2126997 h 3456743"/>
              <a:gd name="connsiteX93" fmla="*/ 743570 w 2354187"/>
              <a:gd name="connsiteY93" fmla="*/ 1834300 h 3456743"/>
              <a:gd name="connsiteX94" fmla="*/ 728988 w 2354187"/>
              <a:gd name="connsiteY94" fmla="*/ 1828051 h 3456743"/>
              <a:gd name="connsiteX95" fmla="*/ 424833 w 2354187"/>
              <a:gd name="connsiteY95" fmla="*/ 1271823 h 3456743"/>
              <a:gd name="connsiteX96" fmla="*/ 494622 w 2354187"/>
              <a:gd name="connsiteY96" fmla="*/ 661432 h 3456743"/>
              <a:gd name="connsiteX97" fmla="*/ 509205 w 2354187"/>
              <a:gd name="connsiteY97" fmla="*/ 648932 h 3456743"/>
              <a:gd name="connsiteX98" fmla="*/ 527954 w 2354187"/>
              <a:gd name="connsiteY98" fmla="*/ 656223 h 3456743"/>
              <a:gd name="connsiteX99" fmla="*/ 812318 w 2354187"/>
              <a:gd name="connsiteY99" fmla="*/ 1271823 h 3456743"/>
              <a:gd name="connsiteX100" fmla="*/ 761278 w 2354187"/>
              <a:gd name="connsiteY100" fmla="*/ 1822843 h 3456743"/>
              <a:gd name="connsiteX101" fmla="*/ 746695 w 2354187"/>
              <a:gd name="connsiteY101" fmla="*/ 1834300 h 3456743"/>
              <a:gd name="connsiteX102" fmla="*/ 743570 w 2354187"/>
              <a:gd name="connsiteY102" fmla="*/ 1834300 h 3456743"/>
              <a:gd name="connsiteX103" fmla="*/ 518580 w 2354187"/>
              <a:gd name="connsiteY103" fmla="*/ 710388 h 3456743"/>
              <a:gd name="connsiteX104" fmla="*/ 461290 w 2354187"/>
              <a:gd name="connsiteY104" fmla="*/ 1264532 h 3456743"/>
              <a:gd name="connsiteX105" fmla="*/ 736279 w 2354187"/>
              <a:gd name="connsiteY105" fmla="*/ 1777011 h 3456743"/>
              <a:gd name="connsiteX106" fmla="*/ 772736 w 2354187"/>
              <a:gd name="connsiteY106" fmla="*/ 1278073 h 3456743"/>
              <a:gd name="connsiteX107" fmla="*/ 518580 w 2354187"/>
              <a:gd name="connsiteY107" fmla="*/ 710388 h 3456743"/>
              <a:gd name="connsiteX108" fmla="*/ 745654 w 2354187"/>
              <a:gd name="connsiteY108" fmla="*/ 1834300 h 3456743"/>
              <a:gd name="connsiteX109" fmla="*/ 762320 w 2354187"/>
              <a:gd name="connsiteY109" fmla="*/ 1813468 h 3456743"/>
              <a:gd name="connsiteX110" fmla="*/ 613367 w 2354187"/>
              <a:gd name="connsiteY110" fmla="*/ 940587 h 3456743"/>
              <a:gd name="connsiteX111" fmla="*/ 590452 w 2354187"/>
              <a:gd name="connsiteY111" fmla="*/ 924963 h 3456743"/>
              <a:gd name="connsiteX112" fmla="*/ 574827 w 2354187"/>
              <a:gd name="connsiteY112" fmla="*/ 947878 h 3456743"/>
              <a:gd name="connsiteX113" fmla="*/ 723780 w 2354187"/>
              <a:gd name="connsiteY113" fmla="*/ 1817635 h 3456743"/>
              <a:gd name="connsiteX114" fmla="*/ 742529 w 2354187"/>
              <a:gd name="connsiteY114" fmla="*/ 1835342 h 3456743"/>
              <a:gd name="connsiteX115" fmla="*/ 745654 w 2354187"/>
              <a:gd name="connsiteY115" fmla="*/ 1834300 h 3456743"/>
              <a:gd name="connsiteX116" fmla="*/ 639408 w 2354187"/>
              <a:gd name="connsiteY116" fmla="*/ 2031168 h 3456743"/>
              <a:gd name="connsiteX117" fmla="*/ 635241 w 2354187"/>
              <a:gd name="connsiteY117" fmla="*/ 2030126 h 3456743"/>
              <a:gd name="connsiteX118" fmla="*/ 214425 w 2354187"/>
              <a:gd name="connsiteY118" fmla="*/ 1768679 h 3456743"/>
              <a:gd name="connsiteX119" fmla="*/ 892 w 2354187"/>
              <a:gd name="connsiteY119" fmla="*/ 1338487 h 3456743"/>
              <a:gd name="connsiteX120" fmla="*/ 9225 w 2354187"/>
              <a:gd name="connsiteY120" fmla="*/ 1324946 h 3456743"/>
              <a:gd name="connsiteX121" fmla="*/ 24850 w 2354187"/>
              <a:gd name="connsiteY121" fmla="*/ 1321822 h 3456743"/>
              <a:gd name="connsiteX122" fmla="*/ 444624 w 2354187"/>
              <a:gd name="connsiteY122" fmla="*/ 1561395 h 3456743"/>
              <a:gd name="connsiteX123" fmla="*/ 659199 w 2354187"/>
              <a:gd name="connsiteY123" fmla="*/ 2006168 h 3456743"/>
              <a:gd name="connsiteX124" fmla="*/ 653991 w 2354187"/>
              <a:gd name="connsiteY124" fmla="*/ 2023877 h 3456743"/>
              <a:gd name="connsiteX125" fmla="*/ 639408 w 2354187"/>
              <a:gd name="connsiteY125" fmla="*/ 2031168 h 3456743"/>
              <a:gd name="connsiteX126" fmla="*/ 39432 w 2354187"/>
              <a:gd name="connsiteY126" fmla="*/ 1366611 h 3456743"/>
              <a:gd name="connsiteX127" fmla="*/ 240466 w 2354187"/>
              <a:gd name="connsiteY127" fmla="*/ 1740554 h 3456743"/>
              <a:gd name="connsiteX128" fmla="*/ 612326 w 2354187"/>
              <a:gd name="connsiteY128" fmla="*/ 1982212 h 3456743"/>
              <a:gd name="connsiteX129" fmla="*/ 415459 w 2354187"/>
              <a:gd name="connsiteY129" fmla="*/ 1587436 h 3456743"/>
              <a:gd name="connsiteX130" fmla="*/ 39432 w 2354187"/>
              <a:gd name="connsiteY130" fmla="*/ 1366611 h 3456743"/>
              <a:gd name="connsiteX131" fmla="*/ 652949 w 2354187"/>
              <a:gd name="connsiteY131" fmla="*/ 2025960 h 3456743"/>
              <a:gd name="connsiteX132" fmla="*/ 653991 w 2354187"/>
              <a:gd name="connsiteY132" fmla="*/ 1998878 h 3456743"/>
              <a:gd name="connsiteX133" fmla="*/ 233174 w 2354187"/>
              <a:gd name="connsiteY133" fmla="*/ 1545771 h 3456743"/>
              <a:gd name="connsiteX134" fmla="*/ 206092 w 2354187"/>
              <a:gd name="connsiteY134" fmla="*/ 1545771 h 3456743"/>
              <a:gd name="connsiteX135" fmla="*/ 206092 w 2354187"/>
              <a:gd name="connsiteY135" fmla="*/ 1572853 h 3456743"/>
              <a:gd name="connsiteX136" fmla="*/ 624825 w 2354187"/>
              <a:gd name="connsiteY136" fmla="*/ 2023877 h 3456743"/>
              <a:gd name="connsiteX137" fmla="*/ 639408 w 2354187"/>
              <a:gd name="connsiteY137" fmla="*/ 2030126 h 3456743"/>
              <a:gd name="connsiteX138" fmla="*/ 652949 w 2354187"/>
              <a:gd name="connsiteY138" fmla="*/ 2025960 h 3456743"/>
              <a:gd name="connsiteX139" fmla="*/ 1467500 w 2354187"/>
              <a:gd name="connsiteY139" fmla="*/ 2723848 h 3456743"/>
              <a:gd name="connsiteX140" fmla="*/ 1459167 w 2354187"/>
              <a:gd name="connsiteY140" fmla="*/ 2723848 h 3456743"/>
              <a:gd name="connsiteX141" fmla="*/ 1000852 w 2354187"/>
              <a:gd name="connsiteY141" fmla="*/ 2606144 h 3456743"/>
              <a:gd name="connsiteX142" fmla="*/ 989394 w 2354187"/>
              <a:gd name="connsiteY142" fmla="*/ 2590520 h 3456743"/>
              <a:gd name="connsiteX143" fmla="*/ 997727 w 2354187"/>
              <a:gd name="connsiteY143" fmla="*/ 2572812 h 3456743"/>
              <a:gd name="connsiteX144" fmla="*/ 1556038 w 2354187"/>
              <a:gd name="connsiteY144" fmla="*/ 2369696 h 3456743"/>
              <a:gd name="connsiteX145" fmla="*/ 2011228 w 2354187"/>
              <a:gd name="connsiteY145" fmla="*/ 2542605 h 3456743"/>
              <a:gd name="connsiteX146" fmla="*/ 2017477 w 2354187"/>
              <a:gd name="connsiteY146" fmla="*/ 2560313 h 3456743"/>
              <a:gd name="connsiteX147" fmla="*/ 2006019 w 2354187"/>
              <a:gd name="connsiteY147" fmla="*/ 2574895 h 3456743"/>
              <a:gd name="connsiteX148" fmla="*/ 1467500 w 2354187"/>
              <a:gd name="connsiteY148" fmla="*/ 2723848 h 3456743"/>
              <a:gd name="connsiteX149" fmla="*/ 1048766 w 2354187"/>
              <a:gd name="connsiteY149" fmla="*/ 2584270 h 3456743"/>
              <a:gd name="connsiteX150" fmla="*/ 1460208 w 2354187"/>
              <a:gd name="connsiteY150" fmla="*/ 2684266 h 3456743"/>
              <a:gd name="connsiteX151" fmla="*/ 1468541 w 2354187"/>
              <a:gd name="connsiteY151" fmla="*/ 2684266 h 3456743"/>
              <a:gd name="connsiteX152" fmla="*/ 1961230 w 2354187"/>
              <a:gd name="connsiteY152" fmla="*/ 2550939 h 3456743"/>
              <a:gd name="connsiteX153" fmla="*/ 1554996 w 2354187"/>
              <a:gd name="connsiteY153" fmla="*/ 2407194 h 3456743"/>
              <a:gd name="connsiteX154" fmla="*/ 1048766 w 2354187"/>
              <a:gd name="connsiteY154" fmla="*/ 2584270 h 3456743"/>
              <a:gd name="connsiteX155" fmla="*/ 1012310 w 2354187"/>
              <a:gd name="connsiteY155" fmla="*/ 2607187 h 3456743"/>
              <a:gd name="connsiteX156" fmla="*/ 1754988 w 2354187"/>
              <a:gd name="connsiteY156" fmla="*/ 2549897 h 3456743"/>
              <a:gd name="connsiteX157" fmla="*/ 1773737 w 2354187"/>
              <a:gd name="connsiteY157" fmla="*/ 2530106 h 3456743"/>
              <a:gd name="connsiteX158" fmla="*/ 1753946 w 2354187"/>
              <a:gd name="connsiteY158" fmla="*/ 2511356 h 3456743"/>
              <a:gd name="connsiteX159" fmla="*/ 1005018 w 2354187"/>
              <a:gd name="connsiteY159" fmla="*/ 2569687 h 3456743"/>
              <a:gd name="connsiteX160" fmla="*/ 989394 w 2354187"/>
              <a:gd name="connsiteY160" fmla="*/ 2592604 h 3456743"/>
              <a:gd name="connsiteX161" fmla="*/ 1008143 w 2354187"/>
              <a:gd name="connsiteY161" fmla="*/ 2608228 h 3456743"/>
              <a:gd name="connsiteX162" fmla="*/ 1012310 w 2354187"/>
              <a:gd name="connsiteY162" fmla="*/ 2607187 h 3456743"/>
              <a:gd name="connsiteX163" fmla="*/ 209217 w 2354187"/>
              <a:gd name="connsiteY163" fmla="*/ 3447777 h 3456743"/>
              <a:gd name="connsiteX164" fmla="*/ 217550 w 2354187"/>
              <a:gd name="connsiteY164" fmla="*/ 3433194 h 3456743"/>
              <a:gd name="connsiteX165" fmla="*/ 491497 w 2354187"/>
              <a:gd name="connsiteY165" fmla="*/ 2895716 h 3456743"/>
              <a:gd name="connsiteX166" fmla="*/ 941479 w 2354187"/>
              <a:gd name="connsiteY166" fmla="*/ 1937421 h 3456743"/>
              <a:gd name="connsiteX167" fmla="*/ 1262299 w 2354187"/>
              <a:gd name="connsiteY167" fmla="*/ 1390569 h 3456743"/>
              <a:gd name="connsiteX168" fmla="*/ 1257091 w 2354187"/>
              <a:gd name="connsiteY168" fmla="*/ 1363487 h 3456743"/>
              <a:gd name="connsiteX169" fmla="*/ 1230009 w 2354187"/>
              <a:gd name="connsiteY169" fmla="*/ 1368695 h 3456743"/>
              <a:gd name="connsiteX170" fmla="*/ 906064 w 2354187"/>
              <a:gd name="connsiteY170" fmla="*/ 1919714 h 3456743"/>
              <a:gd name="connsiteX171" fmla="*/ 455040 w 2354187"/>
              <a:gd name="connsiteY171" fmla="*/ 2881133 h 3456743"/>
              <a:gd name="connsiteX172" fmla="*/ 183176 w 2354187"/>
              <a:gd name="connsiteY172" fmla="*/ 3413403 h 3456743"/>
              <a:gd name="connsiteX173" fmla="*/ 174843 w 2354187"/>
              <a:gd name="connsiteY173" fmla="*/ 3427986 h 3456743"/>
              <a:gd name="connsiteX174" fmla="*/ 182135 w 2354187"/>
              <a:gd name="connsiteY174" fmla="*/ 3454026 h 3456743"/>
              <a:gd name="connsiteX175" fmla="*/ 191509 w 2354187"/>
              <a:gd name="connsiteY175" fmla="*/ 3456110 h 3456743"/>
              <a:gd name="connsiteX176" fmla="*/ 209217 w 2354187"/>
              <a:gd name="connsiteY176" fmla="*/ 3447777 h 3456743"/>
              <a:gd name="connsiteX177" fmla="*/ 921688 w 2354187"/>
              <a:gd name="connsiteY177" fmla="*/ 1973878 h 3456743"/>
              <a:gd name="connsiteX178" fmla="*/ 1117514 w 2354187"/>
              <a:gd name="connsiteY178" fmla="*/ 1171828 h 3456743"/>
              <a:gd name="connsiteX179" fmla="*/ 1102931 w 2354187"/>
              <a:gd name="connsiteY179" fmla="*/ 1148912 h 3456743"/>
              <a:gd name="connsiteX180" fmla="*/ 1080015 w 2354187"/>
              <a:gd name="connsiteY180" fmla="*/ 1163494 h 3456743"/>
              <a:gd name="connsiteX181" fmla="*/ 884190 w 2354187"/>
              <a:gd name="connsiteY181" fmla="*/ 1963462 h 3456743"/>
              <a:gd name="connsiteX182" fmla="*/ 897731 w 2354187"/>
              <a:gd name="connsiteY182" fmla="*/ 1987420 h 3456743"/>
              <a:gd name="connsiteX183" fmla="*/ 902939 w 2354187"/>
              <a:gd name="connsiteY183" fmla="*/ 1988461 h 3456743"/>
              <a:gd name="connsiteX184" fmla="*/ 921688 w 2354187"/>
              <a:gd name="connsiteY184" fmla="*/ 1973878 h 3456743"/>
              <a:gd name="connsiteX185" fmla="*/ 461290 w 2354187"/>
              <a:gd name="connsiteY185" fmla="*/ 2965504 h 3456743"/>
              <a:gd name="connsiteX186" fmla="*/ 751903 w 2354187"/>
              <a:gd name="connsiteY186" fmla="*/ 2649893 h 3456743"/>
              <a:gd name="connsiteX187" fmla="*/ 1155012 w 2354187"/>
              <a:gd name="connsiteY187" fmla="*/ 2206161 h 3456743"/>
              <a:gd name="connsiteX188" fmla="*/ 1149804 w 2354187"/>
              <a:gd name="connsiteY188" fmla="*/ 2179078 h 3456743"/>
              <a:gd name="connsiteX189" fmla="*/ 1122722 w 2354187"/>
              <a:gd name="connsiteY189" fmla="*/ 2184286 h 3456743"/>
              <a:gd name="connsiteX190" fmla="*/ 725863 w 2354187"/>
              <a:gd name="connsiteY190" fmla="*/ 2620727 h 3456743"/>
              <a:gd name="connsiteX191" fmla="*/ 424833 w 2354187"/>
              <a:gd name="connsiteY191" fmla="*/ 2949880 h 3456743"/>
              <a:gd name="connsiteX192" fmla="*/ 435250 w 2354187"/>
              <a:gd name="connsiteY192" fmla="*/ 2974879 h 3456743"/>
              <a:gd name="connsiteX193" fmla="*/ 442541 w 2354187"/>
              <a:gd name="connsiteY193" fmla="*/ 2976963 h 3456743"/>
              <a:gd name="connsiteX194" fmla="*/ 461290 w 2354187"/>
              <a:gd name="connsiteY194" fmla="*/ 2965504 h 3456743"/>
              <a:gd name="connsiteX195" fmla="*/ 824817 w 2354187"/>
              <a:gd name="connsiteY195" fmla="*/ 2587395 h 3456743"/>
              <a:gd name="connsiteX196" fmla="*/ 951895 w 2354187"/>
              <a:gd name="connsiteY196" fmla="*/ 2472817 h 3456743"/>
              <a:gd name="connsiteX197" fmla="*/ 1126888 w 2354187"/>
              <a:gd name="connsiteY197" fmla="*/ 2314489 h 3456743"/>
              <a:gd name="connsiteX198" fmla="*/ 1380003 w 2354187"/>
              <a:gd name="connsiteY198" fmla="*/ 2115539 h 3456743"/>
              <a:gd name="connsiteX199" fmla="*/ 1384170 w 2354187"/>
              <a:gd name="connsiteY199" fmla="*/ 2088457 h 3456743"/>
              <a:gd name="connsiteX200" fmla="*/ 1357087 w 2354187"/>
              <a:gd name="connsiteY200" fmla="*/ 2084290 h 3456743"/>
              <a:gd name="connsiteX201" fmla="*/ 1098764 w 2354187"/>
              <a:gd name="connsiteY201" fmla="*/ 2287407 h 3456743"/>
              <a:gd name="connsiteX202" fmla="*/ 926896 w 2354187"/>
              <a:gd name="connsiteY202" fmla="*/ 2443651 h 3456743"/>
              <a:gd name="connsiteX203" fmla="*/ 792527 w 2354187"/>
              <a:gd name="connsiteY203" fmla="*/ 2568646 h 3456743"/>
              <a:gd name="connsiteX204" fmla="*/ 800860 w 2354187"/>
              <a:gd name="connsiteY204" fmla="*/ 2595728 h 3456743"/>
              <a:gd name="connsiteX205" fmla="*/ 810234 w 2354187"/>
              <a:gd name="connsiteY205" fmla="*/ 2597812 h 3456743"/>
              <a:gd name="connsiteX206" fmla="*/ 824817 w 2354187"/>
              <a:gd name="connsiteY206" fmla="*/ 2587395 h 3456743"/>
              <a:gd name="connsiteX207" fmla="*/ 639408 w 2354187"/>
              <a:gd name="connsiteY207" fmla="*/ 2763430 h 3456743"/>
              <a:gd name="connsiteX208" fmla="*/ 1057099 w 2354187"/>
              <a:gd name="connsiteY208" fmla="*/ 2599894 h 3456743"/>
              <a:gd name="connsiteX209" fmla="*/ 1075849 w 2354187"/>
              <a:gd name="connsiteY209" fmla="*/ 2580103 h 3456743"/>
              <a:gd name="connsiteX210" fmla="*/ 1056058 w 2354187"/>
              <a:gd name="connsiteY210" fmla="*/ 2561355 h 3456743"/>
              <a:gd name="connsiteX211" fmla="*/ 613367 w 2354187"/>
              <a:gd name="connsiteY211" fmla="*/ 2735306 h 3456743"/>
              <a:gd name="connsiteX212" fmla="*/ 613367 w 2354187"/>
              <a:gd name="connsiteY212" fmla="*/ 2762388 h 3456743"/>
              <a:gd name="connsiteX213" fmla="*/ 626909 w 2354187"/>
              <a:gd name="connsiteY213" fmla="*/ 2767596 h 3456743"/>
              <a:gd name="connsiteX214" fmla="*/ 639408 w 2354187"/>
              <a:gd name="connsiteY214" fmla="*/ 2763430 h 3456743"/>
              <a:gd name="connsiteX215" fmla="*/ 672740 w 2354187"/>
              <a:gd name="connsiteY215" fmla="*/ 2489482 h 3456743"/>
              <a:gd name="connsiteX216" fmla="*/ 717530 w 2354187"/>
              <a:gd name="connsiteY216" fmla="*/ 2044709 h 3456743"/>
              <a:gd name="connsiteX217" fmla="*/ 783152 w 2354187"/>
              <a:gd name="connsiteY217" fmla="*/ 1760345 h 3456743"/>
              <a:gd name="connsiteX218" fmla="*/ 772736 w 2354187"/>
              <a:gd name="connsiteY218" fmla="*/ 1735346 h 3456743"/>
              <a:gd name="connsiteX219" fmla="*/ 747737 w 2354187"/>
              <a:gd name="connsiteY219" fmla="*/ 1745762 h 3456743"/>
              <a:gd name="connsiteX220" fmla="*/ 678990 w 2354187"/>
              <a:gd name="connsiteY220" fmla="*/ 2042625 h 3456743"/>
              <a:gd name="connsiteX221" fmla="*/ 635241 w 2354187"/>
              <a:gd name="connsiteY221" fmla="*/ 2482192 h 3456743"/>
              <a:gd name="connsiteX222" fmla="*/ 649824 w 2354187"/>
              <a:gd name="connsiteY222" fmla="*/ 2505107 h 3456743"/>
              <a:gd name="connsiteX223" fmla="*/ 653991 w 2354187"/>
              <a:gd name="connsiteY223" fmla="*/ 2505107 h 3456743"/>
              <a:gd name="connsiteX224" fmla="*/ 672740 w 2354187"/>
              <a:gd name="connsiteY224" fmla="*/ 2489482 h 3456743"/>
              <a:gd name="connsiteX225" fmla="*/ 695656 w 2354187"/>
              <a:gd name="connsiteY225" fmla="*/ 2330113 h 3456743"/>
              <a:gd name="connsiteX226" fmla="*/ 640450 w 2354187"/>
              <a:gd name="connsiteY226" fmla="*/ 1986377 h 3456743"/>
              <a:gd name="connsiteX227" fmla="*/ 615451 w 2354187"/>
              <a:gd name="connsiteY227" fmla="*/ 1975961 h 3456743"/>
              <a:gd name="connsiteX228" fmla="*/ 605034 w 2354187"/>
              <a:gd name="connsiteY228" fmla="*/ 2000960 h 3456743"/>
              <a:gd name="connsiteX229" fmla="*/ 658157 w 2354187"/>
              <a:gd name="connsiteY229" fmla="*/ 2322823 h 3456743"/>
              <a:gd name="connsiteX230" fmla="*/ 674823 w 2354187"/>
              <a:gd name="connsiteY230" fmla="*/ 2344696 h 3456743"/>
              <a:gd name="connsiteX231" fmla="*/ 677948 w 2354187"/>
              <a:gd name="connsiteY231" fmla="*/ 2344696 h 3456743"/>
              <a:gd name="connsiteX232" fmla="*/ 695656 w 2354187"/>
              <a:gd name="connsiteY232" fmla="*/ 2330113 h 345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2354187" h="3456743">
                <a:moveTo>
                  <a:pt x="1245634" y="1399944"/>
                </a:moveTo>
                <a:cubicBezTo>
                  <a:pt x="1241467" y="1399944"/>
                  <a:pt x="1237300" y="1398902"/>
                  <a:pt x="1234176" y="1395777"/>
                </a:cubicBezTo>
                <a:cubicBezTo>
                  <a:pt x="1228967" y="1391610"/>
                  <a:pt x="1225843" y="1384319"/>
                  <a:pt x="1226884" y="1378070"/>
                </a:cubicBezTo>
                <a:cubicBezTo>
                  <a:pt x="1227926" y="1373903"/>
                  <a:pt x="1284174" y="998918"/>
                  <a:pt x="1539372" y="659348"/>
                </a:cubicBezTo>
                <a:cubicBezTo>
                  <a:pt x="1703948" y="440607"/>
                  <a:pt x="1982062" y="371860"/>
                  <a:pt x="1994561" y="369777"/>
                </a:cubicBezTo>
                <a:cubicBezTo>
                  <a:pt x="2000811" y="368735"/>
                  <a:pt x="2007061" y="369777"/>
                  <a:pt x="2011228" y="373943"/>
                </a:cubicBezTo>
                <a:cubicBezTo>
                  <a:pt x="2015394" y="378110"/>
                  <a:pt x="2018519" y="383318"/>
                  <a:pt x="2018519" y="389568"/>
                </a:cubicBezTo>
                <a:cubicBezTo>
                  <a:pt x="2017477" y="399984"/>
                  <a:pt x="2001853" y="647891"/>
                  <a:pt x="1783112" y="954128"/>
                </a:cubicBezTo>
                <a:cubicBezTo>
                  <a:pt x="1565412" y="1259324"/>
                  <a:pt x="1266466" y="1393694"/>
                  <a:pt x="1253967" y="1398902"/>
                </a:cubicBezTo>
                <a:cubicBezTo>
                  <a:pt x="1250842" y="1399944"/>
                  <a:pt x="1247717" y="1399944"/>
                  <a:pt x="1245634" y="1399944"/>
                </a:cubicBezTo>
                <a:close/>
                <a:moveTo>
                  <a:pt x="1975812" y="414566"/>
                </a:moveTo>
                <a:cubicBezTo>
                  <a:pt x="1902898" y="437482"/>
                  <a:pt x="1696657" y="513521"/>
                  <a:pt x="1569579" y="682264"/>
                </a:cubicBezTo>
                <a:cubicBezTo>
                  <a:pt x="1366462" y="952045"/>
                  <a:pt x="1292507" y="1244741"/>
                  <a:pt x="1270632" y="1345778"/>
                </a:cubicBezTo>
                <a:cubicBezTo>
                  <a:pt x="1355004" y="1300989"/>
                  <a:pt x="1581037" y="1167661"/>
                  <a:pt x="1749780" y="930171"/>
                </a:cubicBezTo>
                <a:cubicBezTo>
                  <a:pt x="1920606" y="692680"/>
                  <a:pt x="1965396" y="486439"/>
                  <a:pt x="1975812" y="414566"/>
                </a:cubicBezTo>
                <a:close/>
                <a:moveTo>
                  <a:pt x="1260216" y="1392651"/>
                </a:moveTo>
                <a:cubicBezTo>
                  <a:pt x="1437292" y="1164537"/>
                  <a:pt x="1850817" y="601017"/>
                  <a:pt x="1854984" y="595809"/>
                </a:cubicBezTo>
                <a:cubicBezTo>
                  <a:pt x="1861233" y="587476"/>
                  <a:pt x="1859150" y="574977"/>
                  <a:pt x="1850817" y="568727"/>
                </a:cubicBezTo>
                <a:cubicBezTo>
                  <a:pt x="1842484" y="562477"/>
                  <a:pt x="1829985" y="564561"/>
                  <a:pt x="1823735" y="572893"/>
                </a:cubicBezTo>
                <a:cubicBezTo>
                  <a:pt x="1819569" y="578102"/>
                  <a:pt x="1406044" y="1141620"/>
                  <a:pt x="1230009" y="1368695"/>
                </a:cubicBezTo>
                <a:cubicBezTo>
                  <a:pt x="1223759" y="1377027"/>
                  <a:pt x="1224801" y="1389527"/>
                  <a:pt x="1233134" y="1395777"/>
                </a:cubicBezTo>
                <a:cubicBezTo>
                  <a:pt x="1236259" y="1398902"/>
                  <a:pt x="1240425" y="1399944"/>
                  <a:pt x="1244592" y="1399944"/>
                </a:cubicBezTo>
                <a:cubicBezTo>
                  <a:pt x="1250842" y="1399944"/>
                  <a:pt x="1257091" y="1397860"/>
                  <a:pt x="1260216" y="1392651"/>
                </a:cubicBezTo>
                <a:close/>
                <a:moveTo>
                  <a:pt x="1098764" y="1187452"/>
                </a:moveTo>
                <a:cubicBezTo>
                  <a:pt x="1098764" y="1187452"/>
                  <a:pt x="1098764" y="1187452"/>
                  <a:pt x="1098764" y="1187452"/>
                </a:cubicBezTo>
                <a:cubicBezTo>
                  <a:pt x="1090431" y="1187452"/>
                  <a:pt x="1083140" y="1182244"/>
                  <a:pt x="1081057" y="1174953"/>
                </a:cubicBezTo>
                <a:cubicBezTo>
                  <a:pt x="1075849" y="1159329"/>
                  <a:pt x="941479" y="789552"/>
                  <a:pt x="936271" y="538520"/>
                </a:cubicBezTo>
                <a:cubicBezTo>
                  <a:pt x="931063" y="289571"/>
                  <a:pt x="1011268" y="85413"/>
                  <a:pt x="1065432" y="8333"/>
                </a:cubicBezTo>
                <a:cubicBezTo>
                  <a:pt x="1068557" y="3125"/>
                  <a:pt x="1074807" y="0"/>
                  <a:pt x="1081057" y="0"/>
                </a:cubicBezTo>
                <a:cubicBezTo>
                  <a:pt x="1087307" y="0"/>
                  <a:pt x="1092515" y="3125"/>
                  <a:pt x="1096681" y="7291"/>
                </a:cubicBezTo>
                <a:cubicBezTo>
                  <a:pt x="1099806" y="11458"/>
                  <a:pt x="1186261" y="123954"/>
                  <a:pt x="1230009" y="376026"/>
                </a:cubicBezTo>
                <a:cubicBezTo>
                  <a:pt x="1276882" y="639558"/>
                  <a:pt x="1185219" y="1005168"/>
                  <a:pt x="1116472" y="1174953"/>
                </a:cubicBezTo>
                <a:cubicBezTo>
                  <a:pt x="1114389" y="1182244"/>
                  <a:pt x="1107097" y="1187452"/>
                  <a:pt x="1098764" y="1187452"/>
                </a:cubicBezTo>
                <a:close/>
                <a:moveTo>
                  <a:pt x="1082099" y="55206"/>
                </a:moveTo>
                <a:cubicBezTo>
                  <a:pt x="1033142" y="139578"/>
                  <a:pt x="970645" y="322904"/>
                  <a:pt x="974811" y="537478"/>
                </a:cubicBezTo>
                <a:cubicBezTo>
                  <a:pt x="978978" y="729137"/>
                  <a:pt x="1063349" y="999959"/>
                  <a:pt x="1099806" y="1110371"/>
                </a:cubicBezTo>
                <a:cubicBezTo>
                  <a:pt x="1166470" y="921838"/>
                  <a:pt x="1231051" y="603101"/>
                  <a:pt x="1192511" y="382276"/>
                </a:cubicBezTo>
                <a:cubicBezTo>
                  <a:pt x="1161262" y="205200"/>
                  <a:pt x="1108139" y="98954"/>
                  <a:pt x="1082099" y="55206"/>
                </a:cubicBezTo>
                <a:close/>
                <a:moveTo>
                  <a:pt x="1101889" y="1186411"/>
                </a:moveTo>
                <a:cubicBezTo>
                  <a:pt x="1112306" y="1184327"/>
                  <a:pt x="1119597" y="1174953"/>
                  <a:pt x="1117514" y="1164537"/>
                </a:cubicBezTo>
                <a:cubicBezTo>
                  <a:pt x="1073765" y="886422"/>
                  <a:pt x="1109181" y="233324"/>
                  <a:pt x="1110222" y="227074"/>
                </a:cubicBezTo>
                <a:cubicBezTo>
                  <a:pt x="1111264" y="216658"/>
                  <a:pt x="1102931" y="207284"/>
                  <a:pt x="1092515" y="206242"/>
                </a:cubicBezTo>
                <a:cubicBezTo>
                  <a:pt x="1081057" y="205200"/>
                  <a:pt x="1072724" y="213533"/>
                  <a:pt x="1071682" y="223949"/>
                </a:cubicBezTo>
                <a:cubicBezTo>
                  <a:pt x="1070641" y="251031"/>
                  <a:pt x="1035225" y="887464"/>
                  <a:pt x="1080015" y="1169745"/>
                </a:cubicBezTo>
                <a:cubicBezTo>
                  <a:pt x="1081057" y="1179118"/>
                  <a:pt x="1089390" y="1186411"/>
                  <a:pt x="1098764" y="1186411"/>
                </a:cubicBezTo>
                <a:cubicBezTo>
                  <a:pt x="1099806" y="1187452"/>
                  <a:pt x="1100848" y="1187452"/>
                  <a:pt x="1101889" y="1186411"/>
                </a:cubicBezTo>
                <a:close/>
                <a:moveTo>
                  <a:pt x="1139388" y="2214493"/>
                </a:moveTo>
                <a:cubicBezTo>
                  <a:pt x="1136263" y="2214493"/>
                  <a:pt x="1133138" y="2213452"/>
                  <a:pt x="1130013" y="2212411"/>
                </a:cubicBezTo>
                <a:cubicBezTo>
                  <a:pt x="1122722" y="2208244"/>
                  <a:pt x="1119597" y="2200953"/>
                  <a:pt x="1119597" y="2192620"/>
                </a:cubicBezTo>
                <a:cubicBezTo>
                  <a:pt x="1121680" y="2180121"/>
                  <a:pt x="1160220" y="1872841"/>
                  <a:pt x="1305006" y="1681182"/>
                </a:cubicBezTo>
                <a:cubicBezTo>
                  <a:pt x="1448750" y="1491606"/>
                  <a:pt x="1712281" y="1304113"/>
                  <a:pt x="1723739" y="1296822"/>
                </a:cubicBezTo>
                <a:cubicBezTo>
                  <a:pt x="1729989" y="1292656"/>
                  <a:pt x="1738322" y="1291614"/>
                  <a:pt x="1745613" y="1295781"/>
                </a:cubicBezTo>
                <a:cubicBezTo>
                  <a:pt x="1751863" y="1299948"/>
                  <a:pt x="1756030" y="1307239"/>
                  <a:pt x="1753946" y="1315572"/>
                </a:cubicBezTo>
                <a:cubicBezTo>
                  <a:pt x="1727906" y="1468690"/>
                  <a:pt x="1683116" y="1603060"/>
                  <a:pt x="1541455" y="1803052"/>
                </a:cubicBezTo>
                <a:cubicBezTo>
                  <a:pt x="1402919" y="1997836"/>
                  <a:pt x="1152929" y="2208244"/>
                  <a:pt x="1150846" y="2210327"/>
                </a:cubicBezTo>
                <a:cubicBezTo>
                  <a:pt x="1148762" y="2213452"/>
                  <a:pt x="1143554" y="2214493"/>
                  <a:pt x="1139388" y="2214493"/>
                </a:cubicBezTo>
                <a:close/>
                <a:moveTo>
                  <a:pt x="1708115" y="1357237"/>
                </a:moveTo>
                <a:cubicBezTo>
                  <a:pt x="1627910" y="1417651"/>
                  <a:pt x="1444584" y="1562437"/>
                  <a:pt x="1337297" y="1705139"/>
                </a:cubicBezTo>
                <a:cubicBezTo>
                  <a:pt x="1233134" y="1842634"/>
                  <a:pt x="1185219" y="2050959"/>
                  <a:pt x="1167512" y="2146788"/>
                </a:cubicBezTo>
                <a:cubicBezTo>
                  <a:pt x="1243550" y="2080124"/>
                  <a:pt x="1409169" y="1925964"/>
                  <a:pt x="1512289" y="1781178"/>
                </a:cubicBezTo>
                <a:cubicBezTo>
                  <a:pt x="1633118" y="1608268"/>
                  <a:pt x="1681033" y="1485356"/>
                  <a:pt x="1708115" y="1357237"/>
                </a:cubicBezTo>
                <a:close/>
                <a:moveTo>
                  <a:pt x="1158137" y="2201994"/>
                </a:moveTo>
                <a:cubicBezTo>
                  <a:pt x="1212302" y="2046792"/>
                  <a:pt x="1575828" y="1559311"/>
                  <a:pt x="1579995" y="1555146"/>
                </a:cubicBezTo>
                <a:cubicBezTo>
                  <a:pt x="1586245" y="1546812"/>
                  <a:pt x="1584161" y="1534313"/>
                  <a:pt x="1575828" y="1528063"/>
                </a:cubicBezTo>
                <a:cubicBezTo>
                  <a:pt x="1567495" y="1521813"/>
                  <a:pt x="1554996" y="1523897"/>
                  <a:pt x="1548746" y="1532229"/>
                </a:cubicBezTo>
                <a:cubicBezTo>
                  <a:pt x="1533122" y="1552020"/>
                  <a:pt x="1176886" y="2029085"/>
                  <a:pt x="1121680" y="2189494"/>
                </a:cubicBezTo>
                <a:cubicBezTo>
                  <a:pt x="1118555" y="2199910"/>
                  <a:pt x="1123763" y="2210327"/>
                  <a:pt x="1133138" y="2214493"/>
                </a:cubicBezTo>
                <a:cubicBezTo>
                  <a:pt x="1135221" y="2215535"/>
                  <a:pt x="1137304" y="2215535"/>
                  <a:pt x="1139388" y="2215535"/>
                </a:cubicBezTo>
                <a:cubicBezTo>
                  <a:pt x="1147721" y="2214493"/>
                  <a:pt x="1155012" y="2209285"/>
                  <a:pt x="1158137" y="2201994"/>
                </a:cubicBezTo>
                <a:close/>
                <a:moveTo>
                  <a:pt x="1367504" y="2129081"/>
                </a:moveTo>
                <a:lnTo>
                  <a:pt x="1357087" y="2129081"/>
                </a:lnTo>
                <a:cubicBezTo>
                  <a:pt x="1349796" y="2129081"/>
                  <a:pt x="1342505" y="2123873"/>
                  <a:pt x="1339380" y="2117623"/>
                </a:cubicBezTo>
                <a:cubicBezTo>
                  <a:pt x="1336255" y="2110331"/>
                  <a:pt x="1337297" y="2103040"/>
                  <a:pt x="1342505" y="2096791"/>
                </a:cubicBezTo>
                <a:cubicBezTo>
                  <a:pt x="1350837" y="2087416"/>
                  <a:pt x="1558121" y="1862425"/>
                  <a:pt x="1793528" y="1754096"/>
                </a:cubicBezTo>
                <a:cubicBezTo>
                  <a:pt x="1965396" y="1675974"/>
                  <a:pt x="2156013" y="1682223"/>
                  <a:pt x="2343506" y="1772844"/>
                </a:cubicBezTo>
                <a:cubicBezTo>
                  <a:pt x="2348714" y="1775970"/>
                  <a:pt x="2352880" y="1781178"/>
                  <a:pt x="2353922" y="1786386"/>
                </a:cubicBezTo>
                <a:cubicBezTo>
                  <a:pt x="2354963" y="1792635"/>
                  <a:pt x="2352880" y="1798885"/>
                  <a:pt x="2348714" y="1803052"/>
                </a:cubicBezTo>
                <a:cubicBezTo>
                  <a:pt x="2343506" y="1809301"/>
                  <a:pt x="2204970" y="1949920"/>
                  <a:pt x="1919565" y="2041584"/>
                </a:cubicBezTo>
                <a:cubicBezTo>
                  <a:pt x="1664367" y="2124914"/>
                  <a:pt x="1415418" y="2129081"/>
                  <a:pt x="1367504" y="2129081"/>
                </a:cubicBezTo>
                <a:close/>
                <a:moveTo>
                  <a:pt x="2042476" y="1738471"/>
                </a:moveTo>
                <a:cubicBezTo>
                  <a:pt x="1962271" y="1738471"/>
                  <a:pt x="1885191" y="1756179"/>
                  <a:pt x="1811236" y="1789511"/>
                </a:cubicBezTo>
                <a:cubicBezTo>
                  <a:pt x="1636243" y="1869716"/>
                  <a:pt x="1471666" y="2022834"/>
                  <a:pt x="1405002" y="2089498"/>
                </a:cubicBezTo>
                <a:cubicBezTo>
                  <a:pt x="1492498" y="2086374"/>
                  <a:pt x="1699782" y="2072833"/>
                  <a:pt x="1910190" y="2005127"/>
                </a:cubicBezTo>
                <a:cubicBezTo>
                  <a:pt x="2125806" y="1936380"/>
                  <a:pt x="2256009" y="1836384"/>
                  <a:pt x="2302882" y="1794719"/>
                </a:cubicBezTo>
                <a:cubicBezTo>
                  <a:pt x="2215386" y="1758263"/>
                  <a:pt x="2127889" y="1738471"/>
                  <a:pt x="2042476" y="1738471"/>
                </a:cubicBezTo>
                <a:close/>
                <a:moveTo>
                  <a:pt x="1367504" y="2126997"/>
                </a:moveTo>
                <a:cubicBezTo>
                  <a:pt x="1583120" y="1996794"/>
                  <a:pt x="2088308" y="1854092"/>
                  <a:pt x="2092474" y="1852009"/>
                </a:cubicBezTo>
                <a:cubicBezTo>
                  <a:pt x="2102891" y="1848883"/>
                  <a:pt x="2109140" y="1838467"/>
                  <a:pt x="2106015" y="1828051"/>
                </a:cubicBezTo>
                <a:cubicBezTo>
                  <a:pt x="2102891" y="1817635"/>
                  <a:pt x="2092474" y="1811385"/>
                  <a:pt x="2082058" y="1814509"/>
                </a:cubicBezTo>
                <a:cubicBezTo>
                  <a:pt x="2061226" y="1820760"/>
                  <a:pt x="1567495" y="1961379"/>
                  <a:pt x="1347713" y="2093665"/>
                </a:cubicBezTo>
                <a:cubicBezTo>
                  <a:pt x="1338338" y="2098873"/>
                  <a:pt x="1335213" y="2111372"/>
                  <a:pt x="1341463" y="2119706"/>
                </a:cubicBezTo>
                <a:cubicBezTo>
                  <a:pt x="1344588" y="2125955"/>
                  <a:pt x="1351879" y="2129081"/>
                  <a:pt x="1358129" y="2129081"/>
                </a:cubicBezTo>
                <a:cubicBezTo>
                  <a:pt x="1361254" y="2129081"/>
                  <a:pt x="1364379" y="2128039"/>
                  <a:pt x="1367504" y="2126997"/>
                </a:cubicBezTo>
                <a:close/>
                <a:moveTo>
                  <a:pt x="743570" y="1834300"/>
                </a:moveTo>
                <a:cubicBezTo>
                  <a:pt x="738362" y="1834300"/>
                  <a:pt x="732113" y="1832218"/>
                  <a:pt x="728988" y="1828051"/>
                </a:cubicBezTo>
                <a:cubicBezTo>
                  <a:pt x="718571" y="1815552"/>
                  <a:pt x="472748" y="1527021"/>
                  <a:pt x="424833" y="1271823"/>
                </a:cubicBezTo>
                <a:cubicBezTo>
                  <a:pt x="375877" y="1016625"/>
                  <a:pt x="489414" y="676015"/>
                  <a:pt x="494622" y="661432"/>
                </a:cubicBezTo>
                <a:cubicBezTo>
                  <a:pt x="496705" y="655182"/>
                  <a:pt x="502955" y="649974"/>
                  <a:pt x="509205" y="648932"/>
                </a:cubicBezTo>
                <a:cubicBezTo>
                  <a:pt x="516496" y="647891"/>
                  <a:pt x="523788" y="651015"/>
                  <a:pt x="527954" y="656223"/>
                </a:cubicBezTo>
                <a:cubicBezTo>
                  <a:pt x="537329" y="668723"/>
                  <a:pt x="758153" y="956212"/>
                  <a:pt x="812318" y="1271823"/>
                </a:cubicBezTo>
                <a:cubicBezTo>
                  <a:pt x="867524" y="1589519"/>
                  <a:pt x="765445" y="1813468"/>
                  <a:pt x="761278" y="1822843"/>
                </a:cubicBezTo>
                <a:cubicBezTo>
                  <a:pt x="758153" y="1829092"/>
                  <a:pt x="752945" y="1833259"/>
                  <a:pt x="746695" y="1834300"/>
                </a:cubicBezTo>
                <a:cubicBezTo>
                  <a:pt x="744612" y="1834300"/>
                  <a:pt x="744612" y="1834300"/>
                  <a:pt x="743570" y="1834300"/>
                </a:cubicBezTo>
                <a:close/>
                <a:moveTo>
                  <a:pt x="518580" y="710388"/>
                </a:moveTo>
                <a:cubicBezTo>
                  <a:pt x="490456" y="805176"/>
                  <a:pt x="423792" y="1066624"/>
                  <a:pt x="461290" y="1264532"/>
                </a:cubicBezTo>
                <a:cubicBezTo>
                  <a:pt x="499830" y="1467649"/>
                  <a:pt x="675865" y="1700973"/>
                  <a:pt x="736279" y="1777011"/>
                </a:cubicBezTo>
                <a:cubicBezTo>
                  <a:pt x="761278" y="1707223"/>
                  <a:pt x="814401" y="1518689"/>
                  <a:pt x="772736" y="1278073"/>
                </a:cubicBezTo>
                <a:cubicBezTo>
                  <a:pt x="731071" y="1030167"/>
                  <a:pt x="576911" y="792676"/>
                  <a:pt x="518580" y="710388"/>
                </a:cubicBezTo>
                <a:close/>
                <a:moveTo>
                  <a:pt x="745654" y="1834300"/>
                </a:moveTo>
                <a:cubicBezTo>
                  <a:pt x="756070" y="1833259"/>
                  <a:pt x="764403" y="1823884"/>
                  <a:pt x="762320" y="1813468"/>
                </a:cubicBezTo>
                <a:cubicBezTo>
                  <a:pt x="735237" y="1559311"/>
                  <a:pt x="614409" y="946837"/>
                  <a:pt x="613367" y="940587"/>
                </a:cubicBezTo>
                <a:cubicBezTo>
                  <a:pt x="611284" y="930171"/>
                  <a:pt x="600868" y="922879"/>
                  <a:pt x="590452" y="924963"/>
                </a:cubicBezTo>
                <a:cubicBezTo>
                  <a:pt x="580035" y="927046"/>
                  <a:pt x="572744" y="937462"/>
                  <a:pt x="574827" y="947878"/>
                </a:cubicBezTo>
                <a:cubicBezTo>
                  <a:pt x="575869" y="954128"/>
                  <a:pt x="696697" y="1564519"/>
                  <a:pt x="723780" y="1817635"/>
                </a:cubicBezTo>
                <a:cubicBezTo>
                  <a:pt x="724821" y="1828051"/>
                  <a:pt x="733154" y="1835342"/>
                  <a:pt x="742529" y="1835342"/>
                </a:cubicBezTo>
                <a:cubicBezTo>
                  <a:pt x="743570" y="1834300"/>
                  <a:pt x="744612" y="1834300"/>
                  <a:pt x="745654" y="1834300"/>
                </a:cubicBezTo>
                <a:close/>
                <a:moveTo>
                  <a:pt x="639408" y="2031168"/>
                </a:moveTo>
                <a:cubicBezTo>
                  <a:pt x="638366" y="2031168"/>
                  <a:pt x="636283" y="2031168"/>
                  <a:pt x="635241" y="2030126"/>
                </a:cubicBezTo>
                <a:cubicBezTo>
                  <a:pt x="627950" y="2028042"/>
                  <a:pt x="445666" y="1982212"/>
                  <a:pt x="214425" y="1768679"/>
                </a:cubicBezTo>
                <a:cubicBezTo>
                  <a:pt x="-20982" y="1552020"/>
                  <a:pt x="-149" y="1346821"/>
                  <a:pt x="892" y="1338487"/>
                </a:cubicBezTo>
                <a:cubicBezTo>
                  <a:pt x="1934" y="1333279"/>
                  <a:pt x="4017" y="1328071"/>
                  <a:pt x="9225" y="1324946"/>
                </a:cubicBezTo>
                <a:cubicBezTo>
                  <a:pt x="13392" y="1321822"/>
                  <a:pt x="19641" y="1320780"/>
                  <a:pt x="24850" y="1321822"/>
                </a:cubicBezTo>
                <a:cubicBezTo>
                  <a:pt x="36307" y="1324946"/>
                  <a:pt x="294630" y="1389527"/>
                  <a:pt x="444624" y="1561395"/>
                </a:cubicBezTo>
                <a:cubicBezTo>
                  <a:pt x="593576" y="1732222"/>
                  <a:pt x="656074" y="1994711"/>
                  <a:pt x="659199" y="2006168"/>
                </a:cubicBezTo>
                <a:cubicBezTo>
                  <a:pt x="660240" y="2012418"/>
                  <a:pt x="659199" y="2019710"/>
                  <a:pt x="653991" y="2023877"/>
                </a:cubicBezTo>
                <a:cubicBezTo>
                  <a:pt x="649824" y="2029085"/>
                  <a:pt x="644616" y="2031168"/>
                  <a:pt x="639408" y="2031168"/>
                </a:cubicBezTo>
                <a:close/>
                <a:moveTo>
                  <a:pt x="39432" y="1366611"/>
                </a:moveTo>
                <a:cubicBezTo>
                  <a:pt x="41516" y="1423900"/>
                  <a:pt x="65473" y="1579102"/>
                  <a:pt x="240466" y="1740554"/>
                </a:cubicBezTo>
                <a:cubicBezTo>
                  <a:pt x="408167" y="1894715"/>
                  <a:pt x="550870" y="1959295"/>
                  <a:pt x="612326" y="1982212"/>
                </a:cubicBezTo>
                <a:cubicBezTo>
                  <a:pt x="590452" y="1906173"/>
                  <a:pt x="526913" y="1716598"/>
                  <a:pt x="415459" y="1587436"/>
                </a:cubicBezTo>
                <a:cubicBezTo>
                  <a:pt x="298797" y="1454107"/>
                  <a:pt x="106096" y="1386402"/>
                  <a:pt x="39432" y="1366611"/>
                </a:cubicBezTo>
                <a:close/>
                <a:moveTo>
                  <a:pt x="652949" y="2025960"/>
                </a:moveTo>
                <a:cubicBezTo>
                  <a:pt x="661282" y="2018669"/>
                  <a:pt x="661282" y="2006168"/>
                  <a:pt x="653991" y="1998878"/>
                </a:cubicBezTo>
                <a:cubicBezTo>
                  <a:pt x="650866" y="1995752"/>
                  <a:pt x="365461" y="1679098"/>
                  <a:pt x="233174" y="1545771"/>
                </a:cubicBezTo>
                <a:cubicBezTo>
                  <a:pt x="225883" y="1538479"/>
                  <a:pt x="213384" y="1538479"/>
                  <a:pt x="206092" y="1545771"/>
                </a:cubicBezTo>
                <a:cubicBezTo>
                  <a:pt x="198801" y="1553062"/>
                  <a:pt x="198801" y="1565562"/>
                  <a:pt x="206092" y="1572853"/>
                </a:cubicBezTo>
                <a:cubicBezTo>
                  <a:pt x="337337" y="1705139"/>
                  <a:pt x="622742" y="2020751"/>
                  <a:pt x="624825" y="2023877"/>
                </a:cubicBezTo>
                <a:cubicBezTo>
                  <a:pt x="628992" y="2028042"/>
                  <a:pt x="634200" y="2030126"/>
                  <a:pt x="639408" y="2030126"/>
                </a:cubicBezTo>
                <a:cubicBezTo>
                  <a:pt x="644616" y="2031168"/>
                  <a:pt x="648783" y="2029085"/>
                  <a:pt x="652949" y="2025960"/>
                </a:cubicBezTo>
                <a:close/>
                <a:moveTo>
                  <a:pt x="1467500" y="2723848"/>
                </a:moveTo>
                <a:lnTo>
                  <a:pt x="1459167" y="2723848"/>
                </a:lnTo>
                <a:cubicBezTo>
                  <a:pt x="1250842" y="2719681"/>
                  <a:pt x="1010226" y="2611352"/>
                  <a:pt x="1000852" y="2606144"/>
                </a:cubicBezTo>
                <a:cubicBezTo>
                  <a:pt x="994602" y="2603020"/>
                  <a:pt x="990435" y="2597812"/>
                  <a:pt x="989394" y="2590520"/>
                </a:cubicBezTo>
                <a:cubicBezTo>
                  <a:pt x="988352" y="2583229"/>
                  <a:pt x="991477" y="2576979"/>
                  <a:pt x="997727" y="2572812"/>
                </a:cubicBezTo>
                <a:cubicBezTo>
                  <a:pt x="1009185" y="2564479"/>
                  <a:pt x="1290423" y="2362405"/>
                  <a:pt x="1556038" y="2369696"/>
                </a:cubicBezTo>
                <a:cubicBezTo>
                  <a:pt x="1822693" y="2376987"/>
                  <a:pt x="2002894" y="2535314"/>
                  <a:pt x="2011228" y="2542605"/>
                </a:cubicBezTo>
                <a:cubicBezTo>
                  <a:pt x="2016436" y="2546772"/>
                  <a:pt x="2018519" y="2553021"/>
                  <a:pt x="2017477" y="2560313"/>
                </a:cubicBezTo>
                <a:cubicBezTo>
                  <a:pt x="2016436" y="2566563"/>
                  <a:pt x="2012269" y="2571771"/>
                  <a:pt x="2006019" y="2574895"/>
                </a:cubicBezTo>
                <a:cubicBezTo>
                  <a:pt x="1991437" y="2580103"/>
                  <a:pt x="1676866" y="2723848"/>
                  <a:pt x="1467500" y="2723848"/>
                </a:cubicBezTo>
                <a:close/>
                <a:moveTo>
                  <a:pt x="1048766" y="2584270"/>
                </a:moveTo>
                <a:cubicBezTo>
                  <a:pt x="1120639" y="2613436"/>
                  <a:pt x="1302923" y="2681142"/>
                  <a:pt x="1460208" y="2684266"/>
                </a:cubicBezTo>
                <a:lnTo>
                  <a:pt x="1468541" y="2684266"/>
                </a:lnTo>
                <a:cubicBezTo>
                  <a:pt x="1634159" y="2684266"/>
                  <a:pt x="1877900" y="2586354"/>
                  <a:pt x="1961230" y="2550939"/>
                </a:cubicBezTo>
                <a:cubicBezTo>
                  <a:pt x="1904982" y="2509274"/>
                  <a:pt x="1752905" y="2412402"/>
                  <a:pt x="1554996" y="2407194"/>
                </a:cubicBezTo>
                <a:cubicBezTo>
                  <a:pt x="1348754" y="2403027"/>
                  <a:pt x="1126888" y="2534273"/>
                  <a:pt x="1048766" y="2584270"/>
                </a:cubicBezTo>
                <a:close/>
                <a:moveTo>
                  <a:pt x="1012310" y="2607187"/>
                </a:moveTo>
                <a:cubicBezTo>
                  <a:pt x="1220634" y="2566563"/>
                  <a:pt x="1749780" y="2549897"/>
                  <a:pt x="1754988" y="2549897"/>
                </a:cubicBezTo>
                <a:cubicBezTo>
                  <a:pt x="1765404" y="2549897"/>
                  <a:pt x="1773737" y="2540522"/>
                  <a:pt x="1773737" y="2530106"/>
                </a:cubicBezTo>
                <a:cubicBezTo>
                  <a:pt x="1773737" y="2519690"/>
                  <a:pt x="1764363" y="2511356"/>
                  <a:pt x="1753946" y="2511356"/>
                </a:cubicBezTo>
                <a:cubicBezTo>
                  <a:pt x="1732072" y="2512398"/>
                  <a:pt x="1216468" y="2528022"/>
                  <a:pt x="1005018" y="2569687"/>
                </a:cubicBezTo>
                <a:cubicBezTo>
                  <a:pt x="994602" y="2571771"/>
                  <a:pt x="987311" y="2582187"/>
                  <a:pt x="989394" y="2592604"/>
                </a:cubicBezTo>
                <a:cubicBezTo>
                  <a:pt x="991477" y="2601978"/>
                  <a:pt x="998769" y="2608228"/>
                  <a:pt x="1008143" y="2608228"/>
                </a:cubicBezTo>
                <a:cubicBezTo>
                  <a:pt x="1009185" y="2608228"/>
                  <a:pt x="1011268" y="2608228"/>
                  <a:pt x="1012310" y="2607187"/>
                </a:cubicBezTo>
                <a:close/>
                <a:moveTo>
                  <a:pt x="209217" y="3447777"/>
                </a:moveTo>
                <a:lnTo>
                  <a:pt x="217550" y="3433194"/>
                </a:lnTo>
                <a:cubicBezTo>
                  <a:pt x="354003" y="3189454"/>
                  <a:pt x="446707" y="3008212"/>
                  <a:pt x="491497" y="2895716"/>
                </a:cubicBezTo>
                <a:cubicBezTo>
                  <a:pt x="562328" y="2717598"/>
                  <a:pt x="809193" y="2199910"/>
                  <a:pt x="941479" y="1937421"/>
                </a:cubicBezTo>
                <a:cubicBezTo>
                  <a:pt x="1069599" y="1682223"/>
                  <a:pt x="1261258" y="1393694"/>
                  <a:pt x="1262299" y="1390569"/>
                </a:cubicBezTo>
                <a:cubicBezTo>
                  <a:pt x="1268549" y="1381194"/>
                  <a:pt x="1265424" y="1369736"/>
                  <a:pt x="1257091" y="1363487"/>
                </a:cubicBezTo>
                <a:cubicBezTo>
                  <a:pt x="1247717" y="1357237"/>
                  <a:pt x="1236259" y="1360361"/>
                  <a:pt x="1230009" y="1368695"/>
                </a:cubicBezTo>
                <a:cubicBezTo>
                  <a:pt x="1227926" y="1371819"/>
                  <a:pt x="1036267" y="1662432"/>
                  <a:pt x="906064" y="1919714"/>
                </a:cubicBezTo>
                <a:cubicBezTo>
                  <a:pt x="775861" y="2180121"/>
                  <a:pt x="528996" y="2695725"/>
                  <a:pt x="455040" y="2881133"/>
                </a:cubicBezTo>
                <a:cubicBezTo>
                  <a:pt x="424833" y="2957172"/>
                  <a:pt x="352961" y="3111332"/>
                  <a:pt x="183176" y="3413403"/>
                </a:cubicBezTo>
                <a:lnTo>
                  <a:pt x="174843" y="3427986"/>
                </a:lnTo>
                <a:cubicBezTo>
                  <a:pt x="169635" y="3437361"/>
                  <a:pt x="172760" y="3448818"/>
                  <a:pt x="182135" y="3454026"/>
                </a:cubicBezTo>
                <a:cubicBezTo>
                  <a:pt x="185260" y="3456110"/>
                  <a:pt x="188385" y="3456110"/>
                  <a:pt x="191509" y="3456110"/>
                </a:cubicBezTo>
                <a:cubicBezTo>
                  <a:pt x="198801" y="3458193"/>
                  <a:pt x="205051" y="3455068"/>
                  <a:pt x="209217" y="3447777"/>
                </a:cubicBezTo>
                <a:close/>
                <a:moveTo>
                  <a:pt x="921688" y="1973878"/>
                </a:moveTo>
                <a:cubicBezTo>
                  <a:pt x="1011268" y="1645767"/>
                  <a:pt x="1116472" y="1177036"/>
                  <a:pt x="1117514" y="1171828"/>
                </a:cubicBezTo>
                <a:cubicBezTo>
                  <a:pt x="1119597" y="1161411"/>
                  <a:pt x="1113347" y="1150995"/>
                  <a:pt x="1102931" y="1148912"/>
                </a:cubicBezTo>
                <a:cubicBezTo>
                  <a:pt x="1092515" y="1146828"/>
                  <a:pt x="1082099" y="1153078"/>
                  <a:pt x="1080015" y="1163494"/>
                </a:cubicBezTo>
                <a:cubicBezTo>
                  <a:pt x="1078974" y="1168702"/>
                  <a:pt x="974811" y="1636392"/>
                  <a:pt x="884190" y="1963462"/>
                </a:cubicBezTo>
                <a:cubicBezTo>
                  <a:pt x="881065" y="1973878"/>
                  <a:pt x="887315" y="1984295"/>
                  <a:pt x="897731" y="1987420"/>
                </a:cubicBezTo>
                <a:cubicBezTo>
                  <a:pt x="899814" y="1987420"/>
                  <a:pt x="900856" y="1988461"/>
                  <a:pt x="902939" y="1988461"/>
                </a:cubicBezTo>
                <a:cubicBezTo>
                  <a:pt x="912314" y="1988461"/>
                  <a:pt x="919605" y="1982212"/>
                  <a:pt x="921688" y="1973878"/>
                </a:cubicBezTo>
                <a:close/>
                <a:moveTo>
                  <a:pt x="461290" y="2965504"/>
                </a:moveTo>
                <a:cubicBezTo>
                  <a:pt x="461290" y="2964463"/>
                  <a:pt x="506080" y="2866550"/>
                  <a:pt x="751903" y="2649893"/>
                </a:cubicBezTo>
                <a:cubicBezTo>
                  <a:pt x="1005018" y="2425944"/>
                  <a:pt x="1153971" y="2209285"/>
                  <a:pt x="1155012" y="2206161"/>
                </a:cubicBezTo>
                <a:cubicBezTo>
                  <a:pt x="1161262" y="2197828"/>
                  <a:pt x="1159179" y="2185329"/>
                  <a:pt x="1149804" y="2179078"/>
                </a:cubicBezTo>
                <a:cubicBezTo>
                  <a:pt x="1141471" y="2172828"/>
                  <a:pt x="1128972" y="2174912"/>
                  <a:pt x="1122722" y="2184286"/>
                </a:cubicBezTo>
                <a:cubicBezTo>
                  <a:pt x="1121680" y="2186370"/>
                  <a:pt x="974811" y="2399903"/>
                  <a:pt x="725863" y="2620727"/>
                </a:cubicBezTo>
                <a:cubicBezTo>
                  <a:pt x="471706" y="2845718"/>
                  <a:pt x="426917" y="2945714"/>
                  <a:pt x="424833" y="2949880"/>
                </a:cubicBezTo>
                <a:cubicBezTo>
                  <a:pt x="420667" y="2959255"/>
                  <a:pt x="424833" y="2970712"/>
                  <a:pt x="435250" y="2974879"/>
                </a:cubicBezTo>
                <a:cubicBezTo>
                  <a:pt x="437333" y="2975921"/>
                  <a:pt x="440458" y="2976963"/>
                  <a:pt x="442541" y="2976963"/>
                </a:cubicBezTo>
                <a:cubicBezTo>
                  <a:pt x="450874" y="2976963"/>
                  <a:pt x="458165" y="2972796"/>
                  <a:pt x="461290" y="2965504"/>
                </a:cubicBezTo>
                <a:close/>
                <a:moveTo>
                  <a:pt x="824817" y="2587395"/>
                </a:moveTo>
                <a:cubicBezTo>
                  <a:pt x="832109" y="2578021"/>
                  <a:pt x="895648" y="2521773"/>
                  <a:pt x="951895" y="2472817"/>
                </a:cubicBezTo>
                <a:cubicBezTo>
                  <a:pt x="1024809" y="2409278"/>
                  <a:pt x="1098764" y="2342614"/>
                  <a:pt x="1126888" y="2314489"/>
                </a:cubicBezTo>
                <a:cubicBezTo>
                  <a:pt x="1176886" y="2262408"/>
                  <a:pt x="1377920" y="2116580"/>
                  <a:pt x="1380003" y="2115539"/>
                </a:cubicBezTo>
                <a:cubicBezTo>
                  <a:pt x="1388336" y="2109290"/>
                  <a:pt x="1390419" y="2096791"/>
                  <a:pt x="1384170" y="2088457"/>
                </a:cubicBezTo>
                <a:cubicBezTo>
                  <a:pt x="1377920" y="2080124"/>
                  <a:pt x="1365420" y="2078041"/>
                  <a:pt x="1357087" y="2084290"/>
                </a:cubicBezTo>
                <a:cubicBezTo>
                  <a:pt x="1348754" y="2090540"/>
                  <a:pt x="1151887" y="2233243"/>
                  <a:pt x="1098764" y="2287407"/>
                </a:cubicBezTo>
                <a:cubicBezTo>
                  <a:pt x="1072724" y="2314489"/>
                  <a:pt x="994602" y="2383237"/>
                  <a:pt x="926896" y="2443651"/>
                </a:cubicBezTo>
                <a:cubicBezTo>
                  <a:pt x="808151" y="2548855"/>
                  <a:pt x="796693" y="2560313"/>
                  <a:pt x="792527" y="2568646"/>
                </a:cubicBezTo>
                <a:cubicBezTo>
                  <a:pt x="788360" y="2578021"/>
                  <a:pt x="791485" y="2590520"/>
                  <a:pt x="800860" y="2595728"/>
                </a:cubicBezTo>
                <a:cubicBezTo>
                  <a:pt x="803985" y="2596770"/>
                  <a:pt x="807110" y="2597812"/>
                  <a:pt x="810234" y="2597812"/>
                </a:cubicBezTo>
                <a:cubicBezTo>
                  <a:pt x="815443" y="2597812"/>
                  <a:pt x="821692" y="2594686"/>
                  <a:pt x="824817" y="2587395"/>
                </a:cubicBezTo>
                <a:close/>
                <a:moveTo>
                  <a:pt x="639408" y="2763430"/>
                </a:moveTo>
                <a:cubicBezTo>
                  <a:pt x="792527" y="2612395"/>
                  <a:pt x="1053975" y="2599894"/>
                  <a:pt x="1057099" y="2599894"/>
                </a:cubicBezTo>
                <a:cubicBezTo>
                  <a:pt x="1067516" y="2599894"/>
                  <a:pt x="1075849" y="2590520"/>
                  <a:pt x="1075849" y="2580103"/>
                </a:cubicBezTo>
                <a:cubicBezTo>
                  <a:pt x="1075849" y="2569687"/>
                  <a:pt x="1066474" y="2561355"/>
                  <a:pt x="1056058" y="2561355"/>
                </a:cubicBezTo>
                <a:cubicBezTo>
                  <a:pt x="1044600" y="2561355"/>
                  <a:pt x="776902" y="2573854"/>
                  <a:pt x="613367" y="2735306"/>
                </a:cubicBezTo>
                <a:cubicBezTo>
                  <a:pt x="606076" y="2742598"/>
                  <a:pt x="606076" y="2755097"/>
                  <a:pt x="613367" y="2762388"/>
                </a:cubicBezTo>
                <a:cubicBezTo>
                  <a:pt x="617534" y="2766554"/>
                  <a:pt x="621700" y="2767596"/>
                  <a:pt x="626909" y="2767596"/>
                </a:cubicBezTo>
                <a:cubicBezTo>
                  <a:pt x="631075" y="2768638"/>
                  <a:pt x="635241" y="2766554"/>
                  <a:pt x="639408" y="2763430"/>
                </a:cubicBezTo>
                <a:close/>
                <a:moveTo>
                  <a:pt x="672740" y="2489482"/>
                </a:moveTo>
                <a:cubicBezTo>
                  <a:pt x="697739" y="2367613"/>
                  <a:pt x="708155" y="2188453"/>
                  <a:pt x="717530" y="2044709"/>
                </a:cubicBezTo>
                <a:cubicBezTo>
                  <a:pt x="726904" y="1897839"/>
                  <a:pt x="783152" y="1761387"/>
                  <a:pt x="783152" y="1760345"/>
                </a:cubicBezTo>
                <a:cubicBezTo>
                  <a:pt x="787319" y="1750970"/>
                  <a:pt x="782111" y="1739513"/>
                  <a:pt x="772736" y="1735346"/>
                </a:cubicBezTo>
                <a:cubicBezTo>
                  <a:pt x="763361" y="1731179"/>
                  <a:pt x="751903" y="1736387"/>
                  <a:pt x="747737" y="1745762"/>
                </a:cubicBezTo>
                <a:cubicBezTo>
                  <a:pt x="745654" y="1752012"/>
                  <a:pt x="688364" y="1889507"/>
                  <a:pt x="678990" y="2042625"/>
                </a:cubicBezTo>
                <a:cubicBezTo>
                  <a:pt x="670657" y="2178037"/>
                  <a:pt x="659199" y="2362405"/>
                  <a:pt x="635241" y="2482192"/>
                </a:cubicBezTo>
                <a:cubicBezTo>
                  <a:pt x="633158" y="2492608"/>
                  <a:pt x="639408" y="2503024"/>
                  <a:pt x="649824" y="2505107"/>
                </a:cubicBezTo>
                <a:cubicBezTo>
                  <a:pt x="650866" y="2505107"/>
                  <a:pt x="651908" y="2505107"/>
                  <a:pt x="653991" y="2505107"/>
                </a:cubicBezTo>
                <a:cubicBezTo>
                  <a:pt x="663365" y="2505107"/>
                  <a:pt x="671698" y="2498857"/>
                  <a:pt x="672740" y="2489482"/>
                </a:cubicBezTo>
                <a:close/>
                <a:moveTo>
                  <a:pt x="695656" y="2330113"/>
                </a:moveTo>
                <a:cubicBezTo>
                  <a:pt x="718571" y="2168662"/>
                  <a:pt x="643574" y="1994711"/>
                  <a:pt x="640450" y="1986377"/>
                </a:cubicBezTo>
                <a:cubicBezTo>
                  <a:pt x="636283" y="1977004"/>
                  <a:pt x="624825" y="1971796"/>
                  <a:pt x="615451" y="1975961"/>
                </a:cubicBezTo>
                <a:cubicBezTo>
                  <a:pt x="606076" y="1980128"/>
                  <a:pt x="600868" y="1991585"/>
                  <a:pt x="605034" y="2000960"/>
                </a:cubicBezTo>
                <a:cubicBezTo>
                  <a:pt x="606076" y="2003044"/>
                  <a:pt x="678990" y="2172828"/>
                  <a:pt x="658157" y="2322823"/>
                </a:cubicBezTo>
                <a:cubicBezTo>
                  <a:pt x="657116" y="2333239"/>
                  <a:pt x="664407" y="2343655"/>
                  <a:pt x="674823" y="2344696"/>
                </a:cubicBezTo>
                <a:cubicBezTo>
                  <a:pt x="675865" y="2344696"/>
                  <a:pt x="676906" y="2344696"/>
                  <a:pt x="677948" y="2344696"/>
                </a:cubicBezTo>
                <a:cubicBezTo>
                  <a:pt x="686281" y="2346780"/>
                  <a:pt x="694614" y="2340530"/>
                  <a:pt x="695656" y="2330113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E1550F6-79F6-46A6-BE3A-0D8EDE20D5EE}"/>
              </a:ext>
            </a:extLst>
          </p:cNvPr>
          <p:cNvSpPr/>
          <p:nvPr/>
        </p:nvSpPr>
        <p:spPr>
          <a:xfrm rot="2640317">
            <a:off x="-3178454" y="8208701"/>
            <a:ext cx="10631420" cy="3325727"/>
          </a:xfrm>
          <a:custGeom>
            <a:avLst/>
            <a:gdLst>
              <a:gd name="connsiteX0" fmla="*/ 45094 w 10631420"/>
              <a:gd name="connsiteY0" fmla="*/ 1934023 h 2368193"/>
              <a:gd name="connsiteX1" fmla="*/ 40867 w 10631420"/>
              <a:gd name="connsiteY1" fmla="*/ 1918173 h 2368193"/>
              <a:gd name="connsiteX2" fmla="*/ 81019 w 10631420"/>
              <a:gd name="connsiteY2" fmla="*/ 1909720 h 2368193"/>
              <a:gd name="connsiteX3" fmla="*/ 45094 w 10631420"/>
              <a:gd name="connsiteY3" fmla="*/ 1934023 h 2368193"/>
              <a:gd name="connsiteX4" fmla="*/ 82076 w 10631420"/>
              <a:gd name="connsiteY4" fmla="*/ 1713188 h 2368193"/>
              <a:gd name="connsiteX5" fmla="*/ 68340 w 10631420"/>
              <a:gd name="connsiteY5" fmla="*/ 1716358 h 2368193"/>
              <a:gd name="connsiteX6" fmla="*/ 73623 w 10631420"/>
              <a:gd name="connsiteY6" fmla="*/ 1729038 h 2368193"/>
              <a:gd name="connsiteX7" fmla="*/ 82076 w 10631420"/>
              <a:gd name="connsiteY7" fmla="*/ 1713188 h 2368193"/>
              <a:gd name="connsiteX8" fmla="*/ 45094 w 10631420"/>
              <a:gd name="connsiteY8" fmla="*/ 1935079 h 2368193"/>
              <a:gd name="connsiteX9" fmla="*/ 82076 w 10631420"/>
              <a:gd name="connsiteY9" fmla="*/ 2108366 h 2368193"/>
              <a:gd name="connsiteX10" fmla="*/ 2829 w 10631420"/>
              <a:gd name="connsiteY10" fmla="*/ 2126329 h 2368193"/>
              <a:gd name="connsiteX11" fmla="*/ 26075 w 10631420"/>
              <a:gd name="connsiteY11" fmla="*/ 2220368 h 2368193"/>
              <a:gd name="connsiteX12" fmla="*/ 12338 w 10631420"/>
              <a:gd name="connsiteY12" fmla="*/ 2223538 h 2368193"/>
              <a:gd name="connsiteX13" fmla="*/ 8112 w 10631420"/>
              <a:gd name="connsiteY13" fmla="*/ 2226708 h 2368193"/>
              <a:gd name="connsiteX14" fmla="*/ 9169 w 10631420"/>
              <a:gd name="connsiteY14" fmla="*/ 2240444 h 2368193"/>
              <a:gd name="connsiteX15" fmla="*/ 23961 w 10631420"/>
              <a:gd name="connsiteY15" fmla="*/ 2290105 h 2368193"/>
              <a:gd name="connsiteX16" fmla="*/ 30301 w 10631420"/>
              <a:gd name="connsiteY16" fmla="*/ 2305955 h 2368193"/>
              <a:gd name="connsiteX17" fmla="*/ 54603 w 10631420"/>
              <a:gd name="connsiteY17" fmla="*/ 2311238 h 2368193"/>
              <a:gd name="connsiteX18" fmla="*/ 45094 w 10631420"/>
              <a:gd name="connsiteY18" fmla="*/ 1935079 h 2368193"/>
              <a:gd name="connsiteX19" fmla="*/ 202531 w 10631420"/>
              <a:gd name="connsiteY19" fmla="*/ 1771303 h 2368193"/>
              <a:gd name="connsiteX20" fmla="*/ 79963 w 10631420"/>
              <a:gd name="connsiteY20" fmla="*/ 1795605 h 2368193"/>
              <a:gd name="connsiteX21" fmla="*/ 85246 w 10631420"/>
              <a:gd name="connsiteY21" fmla="*/ 1907607 h 2368193"/>
              <a:gd name="connsiteX22" fmla="*/ 202531 w 10631420"/>
              <a:gd name="connsiteY22" fmla="*/ 1771303 h 2368193"/>
              <a:gd name="connsiteX23" fmla="*/ 10272168 w 10631420"/>
              <a:gd name="connsiteY23" fmla="*/ 1300048 h 2368193"/>
              <a:gd name="connsiteX24" fmla="*/ 10296470 w 10631420"/>
              <a:gd name="connsiteY24" fmla="*/ 1300048 h 2368193"/>
              <a:gd name="connsiteX25" fmla="*/ 10272168 w 10631420"/>
              <a:gd name="connsiteY25" fmla="*/ 1300048 h 2368193"/>
              <a:gd name="connsiteX26" fmla="*/ 10261602 w 10631420"/>
              <a:gd name="connsiteY26" fmla="*/ 1328577 h 2368193"/>
              <a:gd name="connsiteX27" fmla="*/ 10549004 w 10631420"/>
              <a:gd name="connsiteY27" fmla="*/ 1292651 h 2368193"/>
              <a:gd name="connsiteX28" fmla="*/ 10585986 w 10631420"/>
              <a:gd name="connsiteY28" fmla="*/ 1241933 h 2368193"/>
              <a:gd name="connsiteX29" fmla="*/ 9898123 w 10631420"/>
              <a:gd name="connsiteY29" fmla="*/ 1326463 h 2368193"/>
              <a:gd name="connsiteX30" fmla="*/ 10272168 w 10631420"/>
              <a:gd name="connsiteY30" fmla="*/ 1300048 h 2368193"/>
              <a:gd name="connsiteX31" fmla="*/ 10607118 w 10631420"/>
              <a:gd name="connsiteY31" fmla="*/ 1144724 h 2368193"/>
              <a:gd name="connsiteX32" fmla="*/ 10631421 w 10631420"/>
              <a:gd name="connsiteY32" fmla="*/ 1144724 h 2368193"/>
              <a:gd name="connsiteX33" fmla="*/ 10607118 w 10631420"/>
              <a:gd name="connsiteY33" fmla="*/ 1144724 h 2368193"/>
              <a:gd name="connsiteX34" fmla="*/ 6271785 w 10631420"/>
              <a:gd name="connsiteY34" fmla="*/ 1486014 h 2368193"/>
              <a:gd name="connsiteX35" fmla="*/ 5860759 w 10631420"/>
              <a:gd name="connsiteY35" fmla="*/ 1617035 h 2368193"/>
              <a:gd name="connsiteX36" fmla="*/ 6643718 w 10631420"/>
              <a:gd name="connsiteY36" fmla="*/ 1474391 h 2368193"/>
              <a:gd name="connsiteX37" fmla="*/ 6271785 w 10631420"/>
              <a:gd name="connsiteY37" fmla="*/ 1486014 h 2368193"/>
              <a:gd name="connsiteX38" fmla="*/ 5207764 w 10631420"/>
              <a:gd name="connsiteY38" fmla="*/ 1843153 h 2368193"/>
              <a:gd name="connsiteX39" fmla="*/ 5687472 w 10631420"/>
              <a:gd name="connsiteY39" fmla="*/ 1767076 h 2368193"/>
              <a:gd name="connsiteX40" fmla="*/ 5247916 w 10631420"/>
              <a:gd name="connsiteY40" fmla="*/ 1817794 h 2368193"/>
              <a:gd name="connsiteX41" fmla="*/ 5207764 w 10631420"/>
              <a:gd name="connsiteY41" fmla="*/ 1843153 h 2368193"/>
              <a:gd name="connsiteX42" fmla="*/ 5409580 w 10631420"/>
              <a:gd name="connsiteY42" fmla="*/ 1737490 h 2368193"/>
              <a:gd name="connsiteX43" fmla="*/ 5860759 w 10631420"/>
              <a:gd name="connsiteY43" fmla="*/ 1617035 h 2368193"/>
              <a:gd name="connsiteX44" fmla="*/ 5409580 w 10631420"/>
              <a:gd name="connsiteY44" fmla="*/ 1737490 h 2368193"/>
              <a:gd name="connsiteX45" fmla="*/ 8772817 w 10631420"/>
              <a:gd name="connsiteY45" fmla="*/ 237083 h 2368193"/>
              <a:gd name="connsiteX46" fmla="*/ 8993652 w 10631420"/>
              <a:gd name="connsiteY46" fmla="*/ 166289 h 2368193"/>
              <a:gd name="connsiteX47" fmla="*/ 9065502 w 10631420"/>
              <a:gd name="connsiteY47" fmla="*/ 81759 h 2368193"/>
              <a:gd name="connsiteX48" fmla="*/ 9045426 w 10631420"/>
              <a:gd name="connsiteY48" fmla="*/ 81759 h 2368193"/>
              <a:gd name="connsiteX49" fmla="*/ 8690400 w 10631420"/>
              <a:gd name="connsiteY49" fmla="*/ 159949 h 2368193"/>
              <a:gd name="connsiteX50" fmla="*/ 8555152 w 10631420"/>
              <a:gd name="connsiteY50" fmla="*/ 227573 h 2368193"/>
              <a:gd name="connsiteX51" fmla="*/ 8772817 w 10631420"/>
              <a:gd name="connsiteY51" fmla="*/ 237083 h 2368193"/>
              <a:gd name="connsiteX52" fmla="*/ 8993652 w 10631420"/>
              <a:gd name="connsiteY52" fmla="*/ 166289 h 2368193"/>
              <a:gd name="connsiteX53" fmla="*/ 8993652 w 10631420"/>
              <a:gd name="connsiteY53" fmla="*/ 166289 h 2368193"/>
              <a:gd name="connsiteX54" fmla="*/ 8993652 w 10631420"/>
              <a:gd name="connsiteY54" fmla="*/ 166289 h 2368193"/>
              <a:gd name="connsiteX55" fmla="*/ 8260354 w 10631420"/>
              <a:gd name="connsiteY55" fmla="*/ 1173253 h 2368193"/>
              <a:gd name="connsiteX56" fmla="*/ 8243448 w 10631420"/>
              <a:gd name="connsiteY56" fmla="*/ 1173253 h 2368193"/>
              <a:gd name="connsiteX57" fmla="*/ 8193787 w 10631420"/>
              <a:gd name="connsiteY57" fmla="*/ 1183819 h 2368193"/>
              <a:gd name="connsiteX58" fmla="*/ 8260354 w 10631420"/>
              <a:gd name="connsiteY58" fmla="*/ 1173253 h 2368193"/>
              <a:gd name="connsiteX59" fmla="*/ 6870892 w 10631420"/>
              <a:gd name="connsiteY59" fmla="*/ 718904 h 2368193"/>
              <a:gd name="connsiteX60" fmla="*/ 7165691 w 10631420"/>
              <a:gd name="connsiteY60" fmla="*/ 684035 h 2368193"/>
              <a:gd name="connsiteX61" fmla="*/ 6597226 w 10631420"/>
              <a:gd name="connsiteY61" fmla="*/ 769622 h 2368193"/>
              <a:gd name="connsiteX62" fmla="*/ 6672247 w 10631420"/>
              <a:gd name="connsiteY62" fmla="*/ 785471 h 2368193"/>
              <a:gd name="connsiteX63" fmla="*/ 6870892 w 10631420"/>
              <a:gd name="connsiteY63" fmla="*/ 718904 h 2368193"/>
              <a:gd name="connsiteX64" fmla="*/ 8260354 w 10631420"/>
              <a:gd name="connsiteY64" fmla="*/ 1173253 h 2368193"/>
              <a:gd name="connsiteX65" fmla="*/ 9103540 w 10631420"/>
              <a:gd name="connsiteY65" fmla="*/ 1186989 h 2368193"/>
              <a:gd name="connsiteX66" fmla="*/ 10050277 w 10631420"/>
              <a:gd name="connsiteY66" fmla="*/ 1144724 h 2368193"/>
              <a:gd name="connsiteX67" fmla="*/ 10249979 w 10631420"/>
              <a:gd name="connsiteY67" fmla="*/ 1099289 h 2368193"/>
              <a:gd name="connsiteX68" fmla="*/ 10354585 w 10631420"/>
              <a:gd name="connsiteY68" fmla="*/ 976720 h 2368193"/>
              <a:gd name="connsiteX69" fmla="*/ 10067183 w 10631420"/>
              <a:gd name="connsiteY69" fmla="*/ 1012646 h 2368193"/>
              <a:gd name="connsiteX70" fmla="*/ 10077749 w 10631420"/>
              <a:gd name="connsiteY70" fmla="*/ 984117 h 2368193"/>
              <a:gd name="connsiteX71" fmla="*/ 9703704 w 10631420"/>
              <a:gd name="connsiteY71" fmla="*/ 1009476 h 2368193"/>
              <a:gd name="connsiteX72" fmla="*/ 10392623 w 10631420"/>
              <a:gd name="connsiteY72" fmla="*/ 926002 h 2368193"/>
              <a:gd name="connsiteX73" fmla="*/ 10427492 w 10631420"/>
              <a:gd name="connsiteY73" fmla="*/ 867888 h 2368193"/>
              <a:gd name="connsiteX74" fmla="*/ 8903839 w 10631420"/>
              <a:gd name="connsiteY74" fmla="*/ 934455 h 2368193"/>
              <a:gd name="connsiteX75" fmla="*/ 8628059 w 10631420"/>
              <a:gd name="connsiteY75" fmla="*/ 992570 h 2368193"/>
              <a:gd name="connsiteX76" fmla="*/ 8766477 w 10631420"/>
              <a:gd name="connsiteY76" fmla="*/ 1010532 h 2368193"/>
              <a:gd name="connsiteX77" fmla="*/ 8616436 w 10631420"/>
              <a:gd name="connsiteY77" fmla="*/ 1009476 h 2368193"/>
              <a:gd name="connsiteX78" fmla="*/ 8544586 w 10631420"/>
              <a:gd name="connsiteY78" fmla="*/ 1008419 h 2368193"/>
              <a:gd name="connsiteX79" fmla="*/ 8058539 w 10631420"/>
              <a:gd name="connsiteY79" fmla="*/ 1090836 h 2368193"/>
              <a:gd name="connsiteX80" fmla="*/ 8473792 w 10631420"/>
              <a:gd name="connsiteY80" fmla="*/ 1006306 h 2368193"/>
              <a:gd name="connsiteX81" fmla="*/ 7621096 w 10631420"/>
              <a:gd name="connsiteY81" fmla="*/ 1021099 h 2368193"/>
              <a:gd name="connsiteX82" fmla="*/ 7108633 w 10631420"/>
              <a:gd name="connsiteY82" fmla="*/ 1134158 h 2368193"/>
              <a:gd name="connsiteX83" fmla="*/ 7098066 w 10631420"/>
              <a:gd name="connsiteY83" fmla="*/ 1153177 h 2368193"/>
              <a:gd name="connsiteX84" fmla="*/ 7058971 w 10631420"/>
              <a:gd name="connsiteY84" fmla="*/ 1150007 h 2368193"/>
              <a:gd name="connsiteX85" fmla="*/ 6998744 w 10631420"/>
              <a:gd name="connsiteY85" fmla="*/ 1185932 h 2368193"/>
              <a:gd name="connsiteX86" fmla="*/ 6452469 w 10631420"/>
              <a:gd name="connsiteY86" fmla="*/ 1288425 h 2368193"/>
              <a:gd name="connsiteX87" fmla="*/ 6403864 w 10631420"/>
              <a:gd name="connsiteY87" fmla="*/ 1303218 h 2368193"/>
              <a:gd name="connsiteX88" fmla="*/ 6229520 w 10631420"/>
              <a:gd name="connsiteY88" fmla="*/ 1306387 h 2368193"/>
              <a:gd name="connsiteX89" fmla="*/ 6452469 w 10631420"/>
              <a:gd name="connsiteY89" fmla="*/ 1288425 h 2368193"/>
              <a:gd name="connsiteX90" fmla="*/ 7058971 w 10631420"/>
              <a:gd name="connsiteY90" fmla="*/ 1150007 h 2368193"/>
              <a:gd name="connsiteX91" fmla="*/ 7098066 w 10631420"/>
              <a:gd name="connsiteY91" fmla="*/ 1137327 h 2368193"/>
              <a:gd name="connsiteX92" fmla="*/ 7108633 w 10631420"/>
              <a:gd name="connsiteY92" fmla="*/ 1135214 h 2368193"/>
              <a:gd name="connsiteX93" fmla="*/ 7471055 w 10631420"/>
              <a:gd name="connsiteY93" fmla="*/ 1039061 h 2368193"/>
              <a:gd name="connsiteX94" fmla="*/ 7520716 w 10631420"/>
              <a:gd name="connsiteY94" fmla="*/ 990456 h 2368193"/>
              <a:gd name="connsiteX95" fmla="*/ 7944423 w 10631420"/>
              <a:gd name="connsiteY95" fmla="*/ 812943 h 2368193"/>
              <a:gd name="connsiteX96" fmla="*/ 8519227 w 10631420"/>
              <a:gd name="connsiteY96" fmla="*/ 687205 h 2368193"/>
              <a:gd name="connsiteX97" fmla="*/ 8744288 w 10631420"/>
              <a:gd name="connsiteY97" fmla="*/ 656563 h 2368193"/>
              <a:gd name="connsiteX98" fmla="*/ 8845724 w 10631420"/>
              <a:gd name="connsiteY98" fmla="*/ 615355 h 2368193"/>
              <a:gd name="connsiteX99" fmla="*/ 8734779 w 10631420"/>
              <a:gd name="connsiteY99" fmla="*/ 596335 h 2368193"/>
              <a:gd name="connsiteX100" fmla="*/ 9346564 w 10631420"/>
              <a:gd name="connsiteY100" fmla="*/ 437842 h 2368193"/>
              <a:gd name="connsiteX101" fmla="*/ 9027464 w 10631420"/>
              <a:gd name="connsiteY101" fmla="*/ 457917 h 2368193"/>
              <a:gd name="connsiteX102" fmla="*/ 8419904 w 10631420"/>
              <a:gd name="connsiteY102" fmla="*/ 493843 h 2368193"/>
              <a:gd name="connsiteX103" fmla="*/ 8537190 w 10631420"/>
              <a:gd name="connsiteY103" fmla="*/ 241309 h 2368193"/>
              <a:gd name="connsiteX104" fmla="*/ 8555152 w 10631420"/>
              <a:gd name="connsiteY104" fmla="*/ 228630 h 2368193"/>
              <a:gd name="connsiteX105" fmla="*/ 8382923 w 10631420"/>
              <a:gd name="connsiteY105" fmla="*/ 217007 h 2368193"/>
              <a:gd name="connsiteX106" fmla="*/ 8109257 w 10631420"/>
              <a:gd name="connsiteY106" fmla="*/ 261385 h 2368193"/>
              <a:gd name="connsiteX107" fmla="*/ 7664418 w 10631420"/>
              <a:gd name="connsiteY107" fmla="*/ 327952 h 2368193"/>
              <a:gd name="connsiteX108" fmla="*/ 7783816 w 10631420"/>
              <a:gd name="connsiteY108" fmla="*/ 284631 h 2368193"/>
              <a:gd name="connsiteX109" fmla="*/ 7841931 w 10631420"/>
              <a:gd name="connsiteY109" fmla="*/ 260328 h 2368193"/>
              <a:gd name="connsiteX110" fmla="*/ 8381866 w 10631420"/>
              <a:gd name="connsiteY110" fmla="*/ 217007 h 2368193"/>
              <a:gd name="connsiteX111" fmla="*/ 8689344 w 10631420"/>
              <a:gd name="connsiteY111" fmla="*/ 159949 h 2368193"/>
              <a:gd name="connsiteX112" fmla="*/ 8696740 w 10631420"/>
              <a:gd name="connsiteY112" fmla="*/ 156779 h 2368193"/>
              <a:gd name="connsiteX113" fmla="*/ 8306846 w 10631420"/>
              <a:gd name="connsiteY113" fmla="*/ 135647 h 2368193"/>
              <a:gd name="connsiteX114" fmla="*/ 7588341 w 10631420"/>
              <a:gd name="connsiteY114" fmla="*/ 247649 h 2368193"/>
              <a:gd name="connsiteX115" fmla="*/ 7707739 w 10631420"/>
              <a:gd name="connsiteY115" fmla="*/ 203271 h 2368193"/>
              <a:gd name="connsiteX116" fmla="*/ 8305789 w 10631420"/>
              <a:gd name="connsiteY116" fmla="*/ 135647 h 2368193"/>
              <a:gd name="connsiteX117" fmla="*/ 8971462 w 10631420"/>
              <a:gd name="connsiteY117" fmla="*/ 399 h 2368193"/>
              <a:gd name="connsiteX118" fmla="*/ 8513944 w 10631420"/>
              <a:gd name="connsiteY118" fmla="*/ 14135 h 2368193"/>
              <a:gd name="connsiteX119" fmla="*/ 7671814 w 10631420"/>
              <a:gd name="connsiteY119" fmla="*/ 135647 h 2368193"/>
              <a:gd name="connsiteX120" fmla="*/ 6861383 w 10631420"/>
              <a:gd name="connsiteY120" fmla="*/ 269838 h 2368193"/>
              <a:gd name="connsiteX121" fmla="*/ 6666963 w 10631420"/>
              <a:gd name="connsiteY121" fmla="*/ 350142 h 2368193"/>
              <a:gd name="connsiteX122" fmla="*/ 6191482 w 10631420"/>
              <a:gd name="connsiteY122" fmla="*/ 404030 h 2368193"/>
              <a:gd name="connsiteX123" fmla="*/ 6141821 w 10631420"/>
              <a:gd name="connsiteY123" fmla="*/ 453691 h 2368193"/>
              <a:gd name="connsiteX124" fmla="*/ 5640981 w 10631420"/>
              <a:gd name="connsiteY124" fmla="*/ 511805 h 2368193"/>
              <a:gd name="connsiteX125" fmla="*/ 5589206 w 10631420"/>
              <a:gd name="connsiteY125" fmla="*/ 483276 h 2368193"/>
              <a:gd name="connsiteX126" fmla="*/ 4728056 w 10631420"/>
              <a:gd name="connsiteY126" fmla="*/ 632261 h 2368193"/>
              <a:gd name="connsiteX127" fmla="*/ 4490316 w 10631420"/>
              <a:gd name="connsiteY127" fmla="*/ 640714 h 2368193"/>
              <a:gd name="connsiteX128" fmla="*/ 4728056 w 10631420"/>
              <a:gd name="connsiteY128" fmla="*/ 632261 h 2368193"/>
              <a:gd name="connsiteX129" fmla="*/ 5253199 w 10631420"/>
              <a:gd name="connsiteY129" fmla="*/ 536108 h 2368193"/>
              <a:gd name="connsiteX130" fmla="*/ 4006382 w 10631420"/>
              <a:gd name="connsiteY130" fmla="*/ 679809 h 2368193"/>
              <a:gd name="connsiteX131" fmla="*/ 3423124 w 10631420"/>
              <a:gd name="connsiteY131" fmla="*/ 761169 h 2368193"/>
              <a:gd name="connsiteX132" fmla="*/ 2862056 w 10631420"/>
              <a:gd name="connsiteY132" fmla="*/ 886907 h 2368193"/>
              <a:gd name="connsiteX133" fmla="*/ 2404538 w 10631420"/>
              <a:gd name="connsiteY133" fmla="*/ 930229 h 2368193"/>
              <a:gd name="connsiteX134" fmla="*/ 2440463 w 10631420"/>
              <a:gd name="connsiteY134" fmla="*/ 896417 h 2368193"/>
              <a:gd name="connsiteX135" fmla="*/ 1874112 w 10631420"/>
              <a:gd name="connsiteY135" fmla="*/ 953475 h 2368193"/>
              <a:gd name="connsiteX136" fmla="*/ 1822337 w 10631420"/>
              <a:gd name="connsiteY136" fmla="*/ 964041 h 2368193"/>
              <a:gd name="connsiteX137" fmla="*/ 680126 w 10631420"/>
              <a:gd name="connsiteY137" fmla="*/ 1157403 h 2368193"/>
              <a:gd name="connsiteX138" fmla="*/ 383214 w 10631420"/>
              <a:gd name="connsiteY138" fmla="*/ 1218688 h 2368193"/>
              <a:gd name="connsiteX139" fmla="*/ 329326 w 10631420"/>
              <a:gd name="connsiteY139" fmla="*/ 1357105 h 2368193"/>
              <a:gd name="connsiteX140" fmla="*/ 350459 w 10631420"/>
              <a:gd name="connsiteY140" fmla="*/ 1369785 h 2368193"/>
              <a:gd name="connsiteX141" fmla="*/ 551217 w 10631420"/>
              <a:gd name="connsiteY141" fmla="*/ 1321180 h 2368193"/>
              <a:gd name="connsiteX142" fmla="*/ 321930 w 10631420"/>
              <a:gd name="connsiteY142" fmla="*/ 1531449 h 2368193"/>
              <a:gd name="connsiteX143" fmla="*/ 314533 w 10631420"/>
              <a:gd name="connsiteY143" fmla="*/ 1570544 h 2368193"/>
              <a:gd name="connsiteX144" fmla="*/ 279665 w 10631420"/>
              <a:gd name="connsiteY144" fmla="*/ 1576883 h 2368193"/>
              <a:gd name="connsiteX145" fmla="*/ 271212 w 10631420"/>
              <a:gd name="connsiteY145" fmla="*/ 1591676 h 2368193"/>
              <a:gd name="connsiteX146" fmla="*/ 274382 w 10631420"/>
              <a:gd name="connsiteY146" fmla="*/ 1660357 h 2368193"/>
              <a:gd name="connsiteX147" fmla="*/ 401177 w 10631420"/>
              <a:gd name="connsiteY147" fmla="*/ 1639224 h 2368193"/>
              <a:gd name="connsiteX148" fmla="*/ 276495 w 10631420"/>
              <a:gd name="connsiteY148" fmla="*/ 1773416 h 2368193"/>
              <a:gd name="connsiteX149" fmla="*/ 277551 w 10631420"/>
              <a:gd name="connsiteY149" fmla="*/ 1775529 h 2368193"/>
              <a:gd name="connsiteX150" fmla="*/ 273325 w 10631420"/>
              <a:gd name="connsiteY150" fmla="*/ 1776586 h 2368193"/>
              <a:gd name="connsiteX151" fmla="*/ 234230 w 10631420"/>
              <a:gd name="connsiteY151" fmla="*/ 1799831 h 2368193"/>
              <a:gd name="connsiteX152" fmla="*/ 234230 w 10631420"/>
              <a:gd name="connsiteY152" fmla="*/ 1799831 h 2368193"/>
              <a:gd name="connsiteX153" fmla="*/ 219437 w 10631420"/>
              <a:gd name="connsiteY153" fmla="*/ 2178103 h 2368193"/>
              <a:gd name="connsiteX154" fmla="*/ 300797 w 10631420"/>
              <a:gd name="connsiteY154" fmla="*/ 2163310 h 2368193"/>
              <a:gd name="connsiteX155" fmla="*/ 309250 w 10631420"/>
              <a:gd name="connsiteY155" fmla="*/ 2210859 h 2368193"/>
              <a:gd name="connsiteX156" fmla="*/ 591369 w 10631420"/>
              <a:gd name="connsiteY156" fmla="*/ 2235161 h 2368193"/>
              <a:gd name="connsiteX157" fmla="*/ 865035 w 10631420"/>
              <a:gd name="connsiteY157" fmla="*/ 2302785 h 2368193"/>
              <a:gd name="connsiteX158" fmla="*/ 992887 w 10631420"/>
              <a:gd name="connsiteY158" fmla="*/ 2367239 h 2368193"/>
              <a:gd name="connsiteX159" fmla="*/ 1559238 w 10631420"/>
              <a:gd name="connsiteY159" fmla="*/ 2299615 h 2368193"/>
              <a:gd name="connsiteX160" fmla="*/ 2156231 w 10631420"/>
              <a:gd name="connsiteY160" fmla="*/ 2178103 h 2368193"/>
              <a:gd name="connsiteX161" fmla="*/ 2751111 w 10631420"/>
              <a:gd name="connsiteY161" fmla="*/ 2091460 h 2368193"/>
              <a:gd name="connsiteX162" fmla="*/ 2746884 w 10631420"/>
              <a:gd name="connsiteY162" fmla="*/ 2080894 h 2368193"/>
              <a:gd name="connsiteX163" fmla="*/ 3039570 w 10631420"/>
              <a:gd name="connsiteY163" fmla="*/ 2053421 h 2368193"/>
              <a:gd name="connsiteX164" fmla="*/ 3305839 w 10631420"/>
              <a:gd name="connsiteY164" fmla="*/ 1988967 h 2368193"/>
              <a:gd name="connsiteX165" fmla="*/ 4282161 w 10631420"/>
              <a:gd name="connsiteY165" fmla="*/ 1917117 h 2368193"/>
              <a:gd name="connsiteX166" fmla="*/ 5251086 w 10631420"/>
              <a:gd name="connsiteY166" fmla="*/ 1818851 h 2368193"/>
              <a:gd name="connsiteX167" fmla="*/ 5412749 w 10631420"/>
              <a:gd name="connsiteY167" fmla="*/ 1737490 h 2368193"/>
              <a:gd name="connsiteX168" fmla="*/ 5290181 w 10631420"/>
              <a:gd name="connsiteY168" fmla="*/ 1730094 h 2368193"/>
              <a:gd name="connsiteX169" fmla="*/ 6769456 w 10631420"/>
              <a:gd name="connsiteY169" fmla="*/ 1351822 h 2368193"/>
              <a:gd name="connsiteX170" fmla="*/ 8242391 w 10631420"/>
              <a:gd name="connsiteY170" fmla="*/ 1173253 h 2368193"/>
              <a:gd name="connsiteX171" fmla="*/ 9036973 w 10631420"/>
              <a:gd name="connsiteY171" fmla="*/ 1027438 h 2368193"/>
              <a:gd name="connsiteX172" fmla="*/ 8260354 w 10631420"/>
              <a:gd name="connsiteY172" fmla="*/ 1173253 h 2368193"/>
              <a:gd name="connsiteX173" fmla="*/ 810090 w 10631420"/>
              <a:gd name="connsiteY173" fmla="*/ 1740660 h 2368193"/>
              <a:gd name="connsiteX174" fmla="*/ 822770 w 10631420"/>
              <a:gd name="connsiteY174" fmla="*/ 1750170 h 2368193"/>
              <a:gd name="connsiteX175" fmla="*/ 749863 w 10631420"/>
              <a:gd name="connsiteY175" fmla="*/ 1782925 h 2368193"/>
              <a:gd name="connsiteX176" fmla="*/ 810090 w 10631420"/>
              <a:gd name="connsiteY176" fmla="*/ 1740660 h 2368193"/>
              <a:gd name="connsiteX177" fmla="*/ 1014019 w 10631420"/>
              <a:gd name="connsiteY177" fmla="*/ 1800888 h 2368193"/>
              <a:gd name="connsiteX178" fmla="*/ 727674 w 10631420"/>
              <a:gd name="connsiteY178" fmla="*/ 1849493 h 2368193"/>
              <a:gd name="connsiteX179" fmla="*/ 727674 w 10631420"/>
              <a:gd name="connsiteY179" fmla="*/ 1836813 h 2368193"/>
              <a:gd name="connsiteX180" fmla="*/ 1036208 w 10631420"/>
              <a:gd name="connsiteY180" fmla="*/ 1757566 h 2368193"/>
              <a:gd name="connsiteX181" fmla="*/ 1319384 w 10631420"/>
              <a:gd name="connsiteY181" fmla="*/ 1727981 h 2368193"/>
              <a:gd name="connsiteX182" fmla="*/ 1014019 w 10631420"/>
              <a:gd name="connsiteY182" fmla="*/ 1800888 h 2368193"/>
              <a:gd name="connsiteX183" fmla="*/ 2014643 w 10631420"/>
              <a:gd name="connsiteY183" fmla="*/ 1996364 h 2368193"/>
              <a:gd name="connsiteX184" fmla="*/ 2013587 w 10631420"/>
              <a:gd name="connsiteY184" fmla="*/ 1988967 h 2368193"/>
              <a:gd name="connsiteX185" fmla="*/ 2017813 w 10631420"/>
              <a:gd name="connsiteY185" fmla="*/ 1994250 h 2368193"/>
              <a:gd name="connsiteX186" fmla="*/ 2014643 w 10631420"/>
              <a:gd name="connsiteY186" fmla="*/ 1996364 h 2368193"/>
              <a:gd name="connsiteX187" fmla="*/ 4889720 w 10631420"/>
              <a:gd name="connsiteY187" fmla="*/ 1368728 h 2368193"/>
              <a:gd name="connsiteX188" fmla="*/ 4251518 w 10631420"/>
              <a:gd name="connsiteY188" fmla="*/ 1551524 h 2368193"/>
              <a:gd name="connsiteX189" fmla="*/ 4031740 w 10631420"/>
              <a:gd name="connsiteY189" fmla="*/ 1626545 h 2368193"/>
              <a:gd name="connsiteX190" fmla="*/ 3516107 w 10631420"/>
              <a:gd name="connsiteY190" fmla="*/ 1742774 h 2368193"/>
              <a:gd name="connsiteX191" fmla="*/ 2983568 w 10631420"/>
              <a:gd name="connsiteY191" fmla="*/ 1843153 h 2368193"/>
              <a:gd name="connsiteX192" fmla="*/ 2524993 w 10631420"/>
              <a:gd name="connsiteY192" fmla="*/ 1955155 h 2368193"/>
              <a:gd name="connsiteX193" fmla="*/ 2379179 w 10631420"/>
              <a:gd name="connsiteY193" fmla="*/ 1978401 h 2368193"/>
              <a:gd name="connsiteX194" fmla="*/ 2370726 w 10631420"/>
              <a:gd name="connsiteY194" fmla="*/ 1965722 h 2368193"/>
              <a:gd name="connsiteX195" fmla="*/ 2548239 w 10631420"/>
              <a:gd name="connsiteY195" fmla="*/ 1937193 h 2368193"/>
              <a:gd name="connsiteX196" fmla="*/ 2665524 w 10631420"/>
              <a:gd name="connsiteY196" fmla="*/ 1863229 h 2368193"/>
              <a:gd name="connsiteX197" fmla="*/ 3005757 w 10631420"/>
              <a:gd name="connsiteY197" fmla="*/ 1793492 h 2368193"/>
              <a:gd name="connsiteX198" fmla="*/ 3348104 w 10631420"/>
              <a:gd name="connsiteY198" fmla="*/ 1756510 h 2368193"/>
              <a:gd name="connsiteX199" fmla="*/ 3394595 w 10631420"/>
              <a:gd name="connsiteY199" fmla="*/ 1704735 h 2368193"/>
              <a:gd name="connsiteX200" fmla="*/ 3835208 w 10631420"/>
              <a:gd name="connsiteY200" fmla="*/ 1634998 h 2368193"/>
              <a:gd name="connsiteX201" fmla="*/ 3759131 w 10631420"/>
              <a:gd name="connsiteY201" fmla="*/ 1606469 h 2368193"/>
              <a:gd name="connsiteX202" fmla="*/ 4052873 w 10631420"/>
              <a:gd name="connsiteY202" fmla="*/ 1528279 h 2368193"/>
              <a:gd name="connsiteX203" fmla="*/ 4296954 w 10631420"/>
              <a:gd name="connsiteY203" fmla="*/ 1452202 h 2368193"/>
              <a:gd name="connsiteX204" fmla="*/ 4986930 w 10631420"/>
              <a:gd name="connsiteY204" fmla="*/ 1316954 h 2368193"/>
              <a:gd name="connsiteX205" fmla="*/ 4889720 w 10631420"/>
              <a:gd name="connsiteY205" fmla="*/ 1368728 h 2368193"/>
              <a:gd name="connsiteX206" fmla="*/ 3782377 w 10631420"/>
              <a:gd name="connsiteY206" fmla="*/ 1041174 h 2368193"/>
              <a:gd name="connsiteX207" fmla="*/ 4443824 w 10631420"/>
              <a:gd name="connsiteY207" fmla="*/ 722074 h 2368193"/>
              <a:gd name="connsiteX208" fmla="*/ 5246859 w 10631420"/>
              <a:gd name="connsiteY208" fmla="*/ 610071 h 2368193"/>
              <a:gd name="connsiteX209" fmla="*/ 3782377 w 10631420"/>
              <a:gd name="connsiteY209" fmla="*/ 1041174 h 2368193"/>
              <a:gd name="connsiteX210" fmla="*/ 7008253 w 10631420"/>
              <a:gd name="connsiteY210" fmla="*/ 335349 h 2368193"/>
              <a:gd name="connsiteX211" fmla="*/ 7333694 w 10631420"/>
              <a:gd name="connsiteY211" fmla="*/ 285687 h 2368193"/>
              <a:gd name="connsiteX212" fmla="*/ 7008253 w 10631420"/>
              <a:gd name="connsiteY212" fmla="*/ 335349 h 2368193"/>
              <a:gd name="connsiteX213" fmla="*/ 6099556 w 10631420"/>
              <a:gd name="connsiteY213" fmla="*/ 953475 h 2368193"/>
              <a:gd name="connsiteX214" fmla="*/ 6596169 w 10631420"/>
              <a:gd name="connsiteY214" fmla="*/ 768565 h 2368193"/>
              <a:gd name="connsiteX215" fmla="*/ 7513320 w 10631420"/>
              <a:gd name="connsiteY215" fmla="*/ 607958 h 2368193"/>
              <a:gd name="connsiteX216" fmla="*/ 7594680 w 10631420"/>
              <a:gd name="connsiteY216" fmla="*/ 584712 h 2368193"/>
              <a:gd name="connsiteX217" fmla="*/ 7753174 w 10631420"/>
              <a:gd name="connsiteY217" fmla="*/ 582599 h 2368193"/>
              <a:gd name="connsiteX218" fmla="*/ 7775363 w 10631420"/>
              <a:gd name="connsiteY218" fmla="*/ 580486 h 2368193"/>
              <a:gd name="connsiteX219" fmla="*/ 7762684 w 10631420"/>
              <a:gd name="connsiteY219" fmla="*/ 584712 h 2368193"/>
              <a:gd name="connsiteX220" fmla="*/ 7995141 w 10631420"/>
              <a:gd name="connsiteY220" fmla="*/ 634374 h 2368193"/>
              <a:gd name="connsiteX221" fmla="*/ 8020500 w 10631420"/>
              <a:gd name="connsiteY221" fmla="*/ 618524 h 2368193"/>
              <a:gd name="connsiteX222" fmla="*/ 8020500 w 10631420"/>
              <a:gd name="connsiteY222" fmla="*/ 667129 h 2368193"/>
              <a:gd name="connsiteX223" fmla="*/ 7271353 w 10631420"/>
              <a:gd name="connsiteY223" fmla="*/ 748489 h 2368193"/>
              <a:gd name="connsiteX224" fmla="*/ 6274956 w 10631420"/>
              <a:gd name="connsiteY224" fmla="*/ 950305 h 2368193"/>
              <a:gd name="connsiteX225" fmla="*/ 6099556 w 10631420"/>
              <a:gd name="connsiteY225" fmla="*/ 953475 h 2368193"/>
              <a:gd name="connsiteX226" fmla="*/ 8578398 w 10631420"/>
              <a:gd name="connsiteY226" fmla="*/ 987287 h 2368193"/>
              <a:gd name="connsiteX227" fmla="*/ 8904895 w 10631420"/>
              <a:gd name="connsiteY227" fmla="*/ 934455 h 2368193"/>
              <a:gd name="connsiteX228" fmla="*/ 9157429 w 10631420"/>
              <a:gd name="connsiteY228" fmla="*/ 872114 h 2368193"/>
              <a:gd name="connsiteX229" fmla="*/ 10457077 w 10631420"/>
              <a:gd name="connsiteY229" fmla="*/ 798151 h 2368193"/>
              <a:gd name="connsiteX230" fmla="*/ 10459191 w 10631420"/>
              <a:gd name="connsiteY230" fmla="*/ 652336 h 2368193"/>
              <a:gd name="connsiteX231" fmla="*/ 9055992 w 10631420"/>
              <a:gd name="connsiteY231" fmla="*/ 636487 h 2368193"/>
              <a:gd name="connsiteX232" fmla="*/ 9045426 w 10631420"/>
              <a:gd name="connsiteY232" fmla="*/ 641770 h 2368193"/>
              <a:gd name="connsiteX233" fmla="*/ 8269864 w 10631420"/>
              <a:gd name="connsiteY233" fmla="*/ 782301 h 2368193"/>
              <a:gd name="connsiteX234" fmla="*/ 7520716 w 10631420"/>
              <a:gd name="connsiteY234" fmla="*/ 989400 h 2368193"/>
              <a:gd name="connsiteX235" fmla="*/ 8578398 w 10631420"/>
              <a:gd name="connsiteY235" fmla="*/ 987287 h 2368193"/>
              <a:gd name="connsiteX236" fmla="*/ 5687472 w 10631420"/>
              <a:gd name="connsiteY236" fmla="*/ 1768133 h 2368193"/>
              <a:gd name="connsiteX237" fmla="*/ 5979101 w 10631420"/>
              <a:gd name="connsiteY237" fmla="*/ 1733264 h 2368193"/>
              <a:gd name="connsiteX238" fmla="*/ 6740927 w 10631420"/>
              <a:gd name="connsiteY238" fmla="*/ 1577940 h 2368193"/>
              <a:gd name="connsiteX239" fmla="*/ 6191482 w 10631420"/>
              <a:gd name="connsiteY239" fmla="*/ 1598016 h 2368193"/>
              <a:gd name="connsiteX240" fmla="*/ 5687472 w 10631420"/>
              <a:gd name="connsiteY240" fmla="*/ 1768133 h 2368193"/>
              <a:gd name="connsiteX241" fmla="*/ 6941686 w 10631420"/>
              <a:gd name="connsiteY241" fmla="*/ 1527222 h 2368193"/>
              <a:gd name="connsiteX242" fmla="*/ 6740927 w 10631420"/>
              <a:gd name="connsiteY242" fmla="*/ 1576883 h 2368193"/>
              <a:gd name="connsiteX243" fmla="*/ 7547132 w 10631420"/>
              <a:gd name="connsiteY243" fmla="*/ 1518769 h 2368193"/>
              <a:gd name="connsiteX244" fmla="*/ 8870027 w 10631420"/>
              <a:gd name="connsiteY244" fmla="*/ 1316954 h 2368193"/>
              <a:gd name="connsiteX245" fmla="*/ 9020067 w 10631420"/>
              <a:gd name="connsiteY245" fmla="*/ 1295821 h 2368193"/>
              <a:gd name="connsiteX246" fmla="*/ 7804949 w 10631420"/>
              <a:gd name="connsiteY246" fmla="*/ 1289481 h 2368193"/>
              <a:gd name="connsiteX247" fmla="*/ 6684926 w 10631420"/>
              <a:gd name="connsiteY247" fmla="*/ 1461711 h 2368193"/>
              <a:gd name="connsiteX248" fmla="*/ 6644775 w 10631420"/>
              <a:gd name="connsiteY248" fmla="*/ 1473334 h 2368193"/>
              <a:gd name="connsiteX249" fmla="*/ 7629549 w 10631420"/>
              <a:gd name="connsiteY249" fmla="*/ 1407823 h 2368193"/>
              <a:gd name="connsiteX250" fmla="*/ 6941686 w 10631420"/>
              <a:gd name="connsiteY250" fmla="*/ 1527222 h 2368193"/>
              <a:gd name="connsiteX251" fmla="*/ 8473792 w 10631420"/>
              <a:gd name="connsiteY251" fmla="*/ 1005249 h 2368193"/>
              <a:gd name="connsiteX252" fmla="*/ 8545642 w 10631420"/>
              <a:gd name="connsiteY252" fmla="*/ 1007363 h 2368193"/>
              <a:gd name="connsiteX253" fmla="*/ 8628059 w 10631420"/>
              <a:gd name="connsiteY253" fmla="*/ 991513 h 2368193"/>
              <a:gd name="connsiteX254" fmla="*/ 8578398 w 10631420"/>
              <a:gd name="connsiteY254" fmla="*/ 987287 h 2368193"/>
              <a:gd name="connsiteX255" fmla="*/ 8473792 w 10631420"/>
              <a:gd name="connsiteY255" fmla="*/ 1005249 h 2368193"/>
              <a:gd name="connsiteX256" fmla="*/ 7762684 w 10631420"/>
              <a:gd name="connsiteY256" fmla="*/ 584712 h 2368193"/>
              <a:gd name="connsiteX257" fmla="*/ 7753174 w 10631420"/>
              <a:gd name="connsiteY257" fmla="*/ 582599 h 2368193"/>
              <a:gd name="connsiteX258" fmla="*/ 7512264 w 10631420"/>
              <a:gd name="connsiteY258" fmla="*/ 607958 h 2368193"/>
              <a:gd name="connsiteX259" fmla="*/ 7164634 w 10631420"/>
              <a:gd name="connsiteY259" fmla="*/ 682979 h 2368193"/>
              <a:gd name="connsiteX260" fmla="*/ 7762684 w 10631420"/>
              <a:gd name="connsiteY260" fmla="*/ 584712 h 2368193"/>
              <a:gd name="connsiteX261" fmla="*/ 7067425 w 10631420"/>
              <a:gd name="connsiteY261" fmla="*/ 202214 h 2368193"/>
              <a:gd name="connsiteX262" fmla="*/ 6967045 w 10631420"/>
              <a:gd name="connsiteY262" fmla="*/ 203271 h 2368193"/>
              <a:gd name="connsiteX263" fmla="*/ 6921610 w 10631420"/>
              <a:gd name="connsiteY263" fmla="*/ 232856 h 2368193"/>
              <a:gd name="connsiteX264" fmla="*/ 6992404 w 10631420"/>
              <a:gd name="connsiteY264" fmla="*/ 236026 h 2368193"/>
              <a:gd name="connsiteX265" fmla="*/ 7067425 w 10631420"/>
              <a:gd name="connsiteY265" fmla="*/ 202214 h 2368193"/>
              <a:gd name="connsiteX266" fmla="*/ 5590262 w 10631420"/>
              <a:gd name="connsiteY266" fmla="*/ 482220 h 2368193"/>
              <a:gd name="connsiteX267" fmla="*/ 6862439 w 10631420"/>
              <a:gd name="connsiteY267" fmla="*/ 268781 h 2368193"/>
              <a:gd name="connsiteX268" fmla="*/ 6922667 w 10631420"/>
              <a:gd name="connsiteY268" fmla="*/ 231800 h 2368193"/>
              <a:gd name="connsiteX269" fmla="*/ 6116462 w 10631420"/>
              <a:gd name="connsiteY269" fmla="*/ 340632 h 2368193"/>
              <a:gd name="connsiteX270" fmla="*/ 5942119 w 10631420"/>
              <a:gd name="connsiteY270" fmla="*/ 408256 h 2368193"/>
              <a:gd name="connsiteX271" fmla="*/ 5255312 w 10631420"/>
              <a:gd name="connsiteY271" fmla="*/ 535051 h 2368193"/>
              <a:gd name="connsiteX272" fmla="*/ 5581809 w 10631420"/>
              <a:gd name="connsiteY272" fmla="*/ 483276 h 2368193"/>
              <a:gd name="connsiteX273" fmla="*/ 5590262 w 10631420"/>
              <a:gd name="connsiteY273" fmla="*/ 482220 h 236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</a:cxnLst>
            <a:rect l="l" t="t" r="r" b="b"/>
            <a:pathLst>
              <a:path w="10631420" h="2368193">
                <a:moveTo>
                  <a:pt x="45094" y="1934023"/>
                </a:moveTo>
                <a:lnTo>
                  <a:pt x="40867" y="1918173"/>
                </a:lnTo>
                <a:cubicBezTo>
                  <a:pt x="40867" y="1918173"/>
                  <a:pt x="60943" y="1913947"/>
                  <a:pt x="81019" y="1909720"/>
                </a:cubicBezTo>
                <a:cubicBezTo>
                  <a:pt x="70453" y="1918173"/>
                  <a:pt x="57773" y="1926626"/>
                  <a:pt x="45094" y="1934023"/>
                </a:cubicBezTo>
                <a:close/>
                <a:moveTo>
                  <a:pt x="82076" y="1713188"/>
                </a:moveTo>
                <a:lnTo>
                  <a:pt x="68340" y="1716358"/>
                </a:lnTo>
                <a:cubicBezTo>
                  <a:pt x="70453" y="1720585"/>
                  <a:pt x="71510" y="1724811"/>
                  <a:pt x="73623" y="1729038"/>
                </a:cubicBezTo>
                <a:cubicBezTo>
                  <a:pt x="76793" y="1722698"/>
                  <a:pt x="78906" y="1717415"/>
                  <a:pt x="82076" y="1713188"/>
                </a:cubicBezTo>
                <a:close/>
                <a:moveTo>
                  <a:pt x="45094" y="1935079"/>
                </a:moveTo>
                <a:cubicBezTo>
                  <a:pt x="60943" y="1992137"/>
                  <a:pt x="89472" y="2046025"/>
                  <a:pt x="82076" y="2108366"/>
                </a:cubicBezTo>
                <a:cubicBezTo>
                  <a:pt x="58830" y="2112592"/>
                  <a:pt x="21848" y="2122102"/>
                  <a:pt x="2829" y="2126329"/>
                </a:cubicBezTo>
                <a:cubicBezTo>
                  <a:pt x="-8794" y="2162254"/>
                  <a:pt x="18678" y="2188670"/>
                  <a:pt x="26075" y="2220368"/>
                </a:cubicBezTo>
                <a:cubicBezTo>
                  <a:pt x="21848" y="2221425"/>
                  <a:pt x="16565" y="2222482"/>
                  <a:pt x="12338" y="2223538"/>
                </a:cubicBezTo>
                <a:cubicBezTo>
                  <a:pt x="8112" y="2224595"/>
                  <a:pt x="10225" y="2224595"/>
                  <a:pt x="8112" y="2226708"/>
                </a:cubicBezTo>
                <a:cubicBezTo>
                  <a:pt x="7055" y="2228821"/>
                  <a:pt x="7055" y="2233048"/>
                  <a:pt x="9169" y="2240444"/>
                </a:cubicBezTo>
                <a:cubicBezTo>
                  <a:pt x="4942" y="2263690"/>
                  <a:pt x="19735" y="2277426"/>
                  <a:pt x="23961" y="2290105"/>
                </a:cubicBezTo>
                <a:cubicBezTo>
                  <a:pt x="26075" y="2295389"/>
                  <a:pt x="28188" y="2300672"/>
                  <a:pt x="30301" y="2305955"/>
                </a:cubicBezTo>
                <a:cubicBezTo>
                  <a:pt x="35584" y="2309125"/>
                  <a:pt x="46150" y="2311238"/>
                  <a:pt x="54603" y="2311238"/>
                </a:cubicBezTo>
                <a:cubicBezTo>
                  <a:pt x="85246" y="2118932"/>
                  <a:pt x="332496" y="2002703"/>
                  <a:pt x="45094" y="1935079"/>
                </a:cubicBezTo>
                <a:close/>
                <a:moveTo>
                  <a:pt x="202531" y="1771303"/>
                </a:moveTo>
                <a:cubicBezTo>
                  <a:pt x="161323" y="1778699"/>
                  <a:pt x="119058" y="1786095"/>
                  <a:pt x="79963" y="1795605"/>
                </a:cubicBezTo>
                <a:cubicBezTo>
                  <a:pt x="74679" y="1834700"/>
                  <a:pt x="66226" y="1873795"/>
                  <a:pt x="85246" y="1907607"/>
                </a:cubicBezTo>
                <a:cubicBezTo>
                  <a:pt x="140190" y="1867455"/>
                  <a:pt x="172946" y="1830473"/>
                  <a:pt x="202531" y="1771303"/>
                </a:cubicBezTo>
                <a:close/>
                <a:moveTo>
                  <a:pt x="10272168" y="1300048"/>
                </a:moveTo>
                <a:cubicBezTo>
                  <a:pt x="10272168" y="1290538"/>
                  <a:pt x="10274281" y="1285255"/>
                  <a:pt x="10296470" y="1300048"/>
                </a:cubicBezTo>
                <a:cubicBezTo>
                  <a:pt x="10289074" y="1300048"/>
                  <a:pt x="10280621" y="1300048"/>
                  <a:pt x="10272168" y="1300048"/>
                </a:cubicBezTo>
                <a:cubicBezTo>
                  <a:pt x="10272168" y="1309557"/>
                  <a:pt x="10273224" y="1322237"/>
                  <a:pt x="10261602" y="1328577"/>
                </a:cubicBezTo>
                <a:cubicBezTo>
                  <a:pt x="10348245" y="1311671"/>
                  <a:pt x="10449681" y="1295821"/>
                  <a:pt x="10549004" y="1292651"/>
                </a:cubicBezTo>
                <a:cubicBezTo>
                  <a:pt x="10561683" y="1275745"/>
                  <a:pt x="10574363" y="1258839"/>
                  <a:pt x="10585986" y="1241933"/>
                </a:cubicBezTo>
                <a:cubicBezTo>
                  <a:pt x="10342962" y="1247216"/>
                  <a:pt x="10098881" y="1242990"/>
                  <a:pt x="9898123" y="1326463"/>
                </a:cubicBezTo>
                <a:cubicBezTo>
                  <a:pt x="10039711" y="1327520"/>
                  <a:pt x="10136920" y="1301104"/>
                  <a:pt x="10272168" y="1300048"/>
                </a:cubicBezTo>
                <a:close/>
                <a:moveTo>
                  <a:pt x="10607118" y="1144724"/>
                </a:moveTo>
                <a:cubicBezTo>
                  <a:pt x="10615571" y="1144724"/>
                  <a:pt x="10624024" y="1144724"/>
                  <a:pt x="10631421" y="1144724"/>
                </a:cubicBezTo>
                <a:cubicBezTo>
                  <a:pt x="10610288" y="1128874"/>
                  <a:pt x="10608175" y="1134158"/>
                  <a:pt x="10607118" y="1144724"/>
                </a:cubicBezTo>
                <a:close/>
                <a:moveTo>
                  <a:pt x="6271785" y="1486014"/>
                </a:moveTo>
                <a:cubicBezTo>
                  <a:pt x="6122802" y="1502920"/>
                  <a:pt x="5991780" y="1561034"/>
                  <a:pt x="5860759" y="1617035"/>
                </a:cubicBezTo>
                <a:cubicBezTo>
                  <a:pt x="6141821" y="1567374"/>
                  <a:pt x="6429223" y="1535675"/>
                  <a:pt x="6643718" y="1474391"/>
                </a:cubicBezTo>
                <a:cubicBezTo>
                  <a:pt x="6521149" y="1478617"/>
                  <a:pt x="6396468" y="1481787"/>
                  <a:pt x="6271785" y="1486014"/>
                </a:cubicBezTo>
                <a:close/>
                <a:moveTo>
                  <a:pt x="5207764" y="1843153"/>
                </a:moveTo>
                <a:cubicBezTo>
                  <a:pt x="5392674" y="1866399"/>
                  <a:pt x="5543771" y="1825190"/>
                  <a:pt x="5687472" y="1767076"/>
                </a:cubicBezTo>
                <a:cubicBezTo>
                  <a:pt x="5539544" y="1783982"/>
                  <a:pt x="5393730" y="1800888"/>
                  <a:pt x="5247916" y="1817794"/>
                </a:cubicBezTo>
                <a:cubicBezTo>
                  <a:pt x="5235236" y="1826247"/>
                  <a:pt x="5220444" y="1834700"/>
                  <a:pt x="5207764" y="1843153"/>
                </a:cubicBezTo>
                <a:close/>
                <a:moveTo>
                  <a:pt x="5409580" y="1737490"/>
                </a:moveTo>
                <a:cubicBezTo>
                  <a:pt x="5578640" y="1735377"/>
                  <a:pt x="5720228" y="1677263"/>
                  <a:pt x="5860759" y="1617035"/>
                </a:cubicBezTo>
                <a:cubicBezTo>
                  <a:pt x="5702265" y="1645564"/>
                  <a:pt x="5546941" y="1682546"/>
                  <a:pt x="5409580" y="1737490"/>
                </a:cubicBezTo>
                <a:close/>
                <a:moveTo>
                  <a:pt x="8772817" y="237083"/>
                </a:moveTo>
                <a:cubicBezTo>
                  <a:pt x="8885876" y="191648"/>
                  <a:pt x="8954557" y="171572"/>
                  <a:pt x="8993652" y="166289"/>
                </a:cubicBezTo>
                <a:cubicBezTo>
                  <a:pt x="9011615" y="144100"/>
                  <a:pt x="9033803" y="116627"/>
                  <a:pt x="9065502" y="81759"/>
                </a:cubicBezTo>
                <a:cubicBezTo>
                  <a:pt x="9059163" y="81759"/>
                  <a:pt x="9051766" y="81759"/>
                  <a:pt x="9045426" y="81759"/>
                </a:cubicBezTo>
                <a:cubicBezTo>
                  <a:pt x="8928141" y="110288"/>
                  <a:pt x="8809799" y="135647"/>
                  <a:pt x="8690400" y="159949"/>
                </a:cubicBezTo>
                <a:cubicBezTo>
                  <a:pt x="8641796" y="180025"/>
                  <a:pt x="8594248" y="202214"/>
                  <a:pt x="8555152" y="227573"/>
                </a:cubicBezTo>
                <a:cubicBezTo>
                  <a:pt x="8628059" y="231800"/>
                  <a:pt x="8700966" y="236026"/>
                  <a:pt x="8772817" y="237083"/>
                </a:cubicBezTo>
                <a:close/>
                <a:moveTo>
                  <a:pt x="8993652" y="166289"/>
                </a:moveTo>
                <a:cubicBezTo>
                  <a:pt x="8844667" y="357538"/>
                  <a:pt x="9145805" y="146213"/>
                  <a:pt x="8993652" y="166289"/>
                </a:cubicBezTo>
                <a:lnTo>
                  <a:pt x="8993652" y="166289"/>
                </a:lnTo>
                <a:close/>
                <a:moveTo>
                  <a:pt x="8260354" y="1173253"/>
                </a:moveTo>
                <a:lnTo>
                  <a:pt x="8243448" y="1173253"/>
                </a:lnTo>
                <a:cubicBezTo>
                  <a:pt x="8226542" y="1176423"/>
                  <a:pt x="8209636" y="1180649"/>
                  <a:pt x="8193787" y="1183819"/>
                </a:cubicBezTo>
                <a:cubicBezTo>
                  <a:pt x="8215976" y="1179592"/>
                  <a:pt x="8237108" y="1176423"/>
                  <a:pt x="8260354" y="1173253"/>
                </a:cubicBezTo>
                <a:close/>
                <a:moveTo>
                  <a:pt x="6870892" y="718904"/>
                </a:moveTo>
                <a:cubicBezTo>
                  <a:pt x="6969158" y="711507"/>
                  <a:pt x="7068481" y="699885"/>
                  <a:pt x="7165691" y="684035"/>
                </a:cubicBezTo>
                <a:cubicBezTo>
                  <a:pt x="6964932" y="701998"/>
                  <a:pt x="6763116" y="719960"/>
                  <a:pt x="6597226" y="769622"/>
                </a:cubicBezTo>
                <a:cubicBezTo>
                  <a:pt x="6622585" y="769622"/>
                  <a:pt x="6646887" y="785471"/>
                  <a:pt x="6672247" y="785471"/>
                </a:cubicBezTo>
                <a:cubicBezTo>
                  <a:pt x="6720851" y="751659"/>
                  <a:pt x="6795872" y="719960"/>
                  <a:pt x="6870892" y="718904"/>
                </a:cubicBezTo>
                <a:close/>
                <a:moveTo>
                  <a:pt x="8260354" y="1173253"/>
                </a:moveTo>
                <a:cubicBezTo>
                  <a:pt x="8538246" y="1172196"/>
                  <a:pt x="8821422" y="1179592"/>
                  <a:pt x="9103540" y="1186989"/>
                </a:cubicBezTo>
                <a:cubicBezTo>
                  <a:pt x="9422641" y="1153177"/>
                  <a:pt x="9725893" y="1166913"/>
                  <a:pt x="10050277" y="1144724"/>
                </a:cubicBezTo>
                <a:cubicBezTo>
                  <a:pt x="10125297" y="1129931"/>
                  <a:pt x="10200318" y="1130988"/>
                  <a:pt x="10249979" y="1099289"/>
                </a:cubicBezTo>
                <a:cubicBezTo>
                  <a:pt x="10285904" y="1058080"/>
                  <a:pt x="10321830" y="1017929"/>
                  <a:pt x="10354585" y="976720"/>
                </a:cubicBezTo>
                <a:cubicBezTo>
                  <a:pt x="10256319" y="979890"/>
                  <a:pt x="10153826" y="995740"/>
                  <a:pt x="10067183" y="1012646"/>
                </a:cubicBezTo>
                <a:cubicBezTo>
                  <a:pt x="10078806" y="1007363"/>
                  <a:pt x="10077749" y="993626"/>
                  <a:pt x="10077749" y="984117"/>
                </a:cubicBezTo>
                <a:cubicBezTo>
                  <a:pt x="9941445" y="985173"/>
                  <a:pt x="9844235" y="1011589"/>
                  <a:pt x="9703704" y="1009476"/>
                </a:cubicBezTo>
                <a:cubicBezTo>
                  <a:pt x="9904463" y="927059"/>
                  <a:pt x="10148543" y="931285"/>
                  <a:pt x="10392623" y="926002"/>
                </a:cubicBezTo>
                <a:cubicBezTo>
                  <a:pt x="10405303" y="906983"/>
                  <a:pt x="10416926" y="887964"/>
                  <a:pt x="10427492" y="867888"/>
                </a:cubicBezTo>
                <a:cubicBezTo>
                  <a:pt x="9921368" y="835133"/>
                  <a:pt x="9404679" y="862605"/>
                  <a:pt x="8903839" y="934455"/>
                </a:cubicBezTo>
                <a:cubicBezTo>
                  <a:pt x="8812968" y="955588"/>
                  <a:pt x="8721043" y="974607"/>
                  <a:pt x="8628059" y="992570"/>
                </a:cubicBezTo>
                <a:cubicBezTo>
                  <a:pt x="8673495" y="997853"/>
                  <a:pt x="8719986" y="1003136"/>
                  <a:pt x="8766477" y="1010532"/>
                </a:cubicBezTo>
                <a:lnTo>
                  <a:pt x="8616436" y="1009476"/>
                </a:lnTo>
                <a:cubicBezTo>
                  <a:pt x="8592134" y="1009476"/>
                  <a:pt x="8568888" y="1008419"/>
                  <a:pt x="8544586" y="1008419"/>
                </a:cubicBezTo>
                <a:cubicBezTo>
                  <a:pt x="8388206" y="1038005"/>
                  <a:pt x="8228655" y="1064420"/>
                  <a:pt x="8058539" y="1090836"/>
                </a:cubicBezTo>
                <a:cubicBezTo>
                  <a:pt x="8194843" y="1060194"/>
                  <a:pt x="8333261" y="1031665"/>
                  <a:pt x="8473792" y="1006306"/>
                </a:cubicBezTo>
                <a:cubicBezTo>
                  <a:pt x="8191673" y="995740"/>
                  <a:pt x="7896875" y="966154"/>
                  <a:pt x="7621096" y="1021099"/>
                </a:cubicBezTo>
                <a:cubicBezTo>
                  <a:pt x="7474225" y="1069703"/>
                  <a:pt x="7279806" y="1087666"/>
                  <a:pt x="7108633" y="1134158"/>
                </a:cubicBezTo>
                <a:cubicBezTo>
                  <a:pt x="7105463" y="1140497"/>
                  <a:pt x="7101236" y="1145780"/>
                  <a:pt x="7098066" y="1153177"/>
                </a:cubicBezTo>
                <a:cubicBezTo>
                  <a:pt x="7085387" y="1152120"/>
                  <a:pt x="7071651" y="1151064"/>
                  <a:pt x="7058971" y="1150007"/>
                </a:cubicBezTo>
                <a:cubicBezTo>
                  <a:pt x="7036782" y="1160573"/>
                  <a:pt x="7013536" y="1176423"/>
                  <a:pt x="6998744" y="1185932"/>
                </a:cubicBezTo>
                <a:cubicBezTo>
                  <a:pt x="6819118" y="1221857"/>
                  <a:pt x="6640548" y="1266236"/>
                  <a:pt x="6452469" y="1288425"/>
                </a:cubicBezTo>
                <a:cubicBezTo>
                  <a:pt x="6436619" y="1293708"/>
                  <a:pt x="6419713" y="1297934"/>
                  <a:pt x="6403864" y="1303218"/>
                </a:cubicBezTo>
                <a:cubicBezTo>
                  <a:pt x="6354203" y="1320124"/>
                  <a:pt x="6279182" y="1305331"/>
                  <a:pt x="6229520" y="1306387"/>
                </a:cubicBezTo>
                <a:cubicBezTo>
                  <a:pt x="6305598" y="1305331"/>
                  <a:pt x="6379561" y="1297934"/>
                  <a:pt x="6452469" y="1288425"/>
                </a:cubicBezTo>
                <a:cubicBezTo>
                  <a:pt x="6662737" y="1225027"/>
                  <a:pt x="6825457" y="1135214"/>
                  <a:pt x="7058971" y="1150007"/>
                </a:cubicBezTo>
                <a:cubicBezTo>
                  <a:pt x="7073764" y="1142611"/>
                  <a:pt x="7087500" y="1137327"/>
                  <a:pt x="7098066" y="1137327"/>
                </a:cubicBezTo>
                <a:lnTo>
                  <a:pt x="7108633" y="1135214"/>
                </a:lnTo>
                <a:cubicBezTo>
                  <a:pt x="7167804" y="1041174"/>
                  <a:pt x="7330524" y="1040118"/>
                  <a:pt x="7471055" y="1039061"/>
                </a:cubicBezTo>
                <a:cubicBezTo>
                  <a:pt x="7445696" y="1007363"/>
                  <a:pt x="7520716" y="1022155"/>
                  <a:pt x="7520716" y="990456"/>
                </a:cubicBezTo>
                <a:cubicBezTo>
                  <a:pt x="7669701" y="923889"/>
                  <a:pt x="7819741" y="860492"/>
                  <a:pt x="7944423" y="812943"/>
                </a:cubicBezTo>
                <a:cubicBezTo>
                  <a:pt x="8144125" y="749546"/>
                  <a:pt x="8343828" y="783358"/>
                  <a:pt x="8519227" y="687205"/>
                </a:cubicBezTo>
                <a:cubicBezTo>
                  <a:pt x="8569945" y="655506"/>
                  <a:pt x="8669268" y="672412"/>
                  <a:pt x="8744288" y="656563"/>
                </a:cubicBezTo>
                <a:cubicBezTo>
                  <a:pt x="8775987" y="641770"/>
                  <a:pt x="8810856" y="628034"/>
                  <a:pt x="8845724" y="615355"/>
                </a:cubicBezTo>
                <a:cubicBezTo>
                  <a:pt x="8808742" y="610071"/>
                  <a:pt x="8771761" y="603732"/>
                  <a:pt x="8734779" y="596335"/>
                </a:cubicBezTo>
                <a:cubicBezTo>
                  <a:pt x="8709419" y="579429"/>
                  <a:pt x="9370867" y="500182"/>
                  <a:pt x="9346564" y="437842"/>
                </a:cubicBezTo>
                <a:cubicBezTo>
                  <a:pt x="9346564" y="430445"/>
                  <a:pt x="9211316" y="442068"/>
                  <a:pt x="9027464" y="457917"/>
                </a:cubicBezTo>
                <a:cubicBezTo>
                  <a:pt x="8843611" y="474823"/>
                  <a:pt x="8612210" y="492786"/>
                  <a:pt x="8419904" y="493843"/>
                </a:cubicBezTo>
                <a:cubicBezTo>
                  <a:pt x="8344884" y="445238"/>
                  <a:pt x="8486472" y="257159"/>
                  <a:pt x="8537190" y="241309"/>
                </a:cubicBezTo>
                <a:cubicBezTo>
                  <a:pt x="8542473" y="237083"/>
                  <a:pt x="8548812" y="232856"/>
                  <a:pt x="8555152" y="228630"/>
                </a:cubicBezTo>
                <a:cubicBezTo>
                  <a:pt x="8498094" y="224403"/>
                  <a:pt x="8439980" y="221233"/>
                  <a:pt x="8382923" y="217007"/>
                </a:cubicBezTo>
                <a:cubicBezTo>
                  <a:pt x="8292053" y="231800"/>
                  <a:pt x="8201183" y="246592"/>
                  <a:pt x="8109257" y="261385"/>
                </a:cubicBezTo>
                <a:cubicBezTo>
                  <a:pt x="7962386" y="283574"/>
                  <a:pt x="7813402" y="305763"/>
                  <a:pt x="7664418" y="327952"/>
                </a:cubicBezTo>
                <a:cubicBezTo>
                  <a:pt x="7703512" y="314216"/>
                  <a:pt x="7743665" y="299424"/>
                  <a:pt x="7783816" y="284631"/>
                </a:cubicBezTo>
                <a:cubicBezTo>
                  <a:pt x="7802835" y="275121"/>
                  <a:pt x="7822912" y="267725"/>
                  <a:pt x="7841931" y="260328"/>
                </a:cubicBezTo>
                <a:cubicBezTo>
                  <a:pt x="8001481" y="203271"/>
                  <a:pt x="8188504" y="205384"/>
                  <a:pt x="8381866" y="217007"/>
                </a:cubicBezTo>
                <a:cubicBezTo>
                  <a:pt x="8485415" y="199044"/>
                  <a:pt x="8586851" y="180025"/>
                  <a:pt x="8689344" y="159949"/>
                </a:cubicBezTo>
                <a:lnTo>
                  <a:pt x="8696740" y="156779"/>
                </a:lnTo>
                <a:cubicBezTo>
                  <a:pt x="8567832" y="155723"/>
                  <a:pt x="8435754" y="144100"/>
                  <a:pt x="8306846" y="135647"/>
                </a:cubicBezTo>
                <a:cubicBezTo>
                  <a:pt x="8070161" y="176855"/>
                  <a:pt x="7830307" y="210667"/>
                  <a:pt x="7588341" y="247649"/>
                </a:cubicBezTo>
                <a:cubicBezTo>
                  <a:pt x="7628492" y="233913"/>
                  <a:pt x="7668644" y="219120"/>
                  <a:pt x="7707739" y="203271"/>
                </a:cubicBezTo>
                <a:cubicBezTo>
                  <a:pt x="7879969" y="121911"/>
                  <a:pt x="8088124" y="122967"/>
                  <a:pt x="8305789" y="135647"/>
                </a:cubicBezTo>
                <a:cubicBezTo>
                  <a:pt x="8534020" y="96552"/>
                  <a:pt x="8755911" y="53230"/>
                  <a:pt x="8971462" y="399"/>
                </a:cubicBezTo>
                <a:cubicBezTo>
                  <a:pt x="8825648" y="-658"/>
                  <a:pt x="8658701" y="-658"/>
                  <a:pt x="8513944" y="14135"/>
                </a:cubicBezTo>
                <a:cubicBezTo>
                  <a:pt x="8223372" y="53230"/>
                  <a:pt x="7944423" y="93382"/>
                  <a:pt x="7671814" y="135647"/>
                </a:cubicBezTo>
                <a:cubicBezTo>
                  <a:pt x="7399205" y="181082"/>
                  <a:pt x="7130822" y="225460"/>
                  <a:pt x="6861383" y="269838"/>
                </a:cubicBezTo>
                <a:cubicBezTo>
                  <a:pt x="6796928" y="307877"/>
                  <a:pt x="6731417" y="339575"/>
                  <a:pt x="6666963" y="350142"/>
                </a:cubicBezTo>
                <a:cubicBezTo>
                  <a:pt x="6516923" y="382897"/>
                  <a:pt x="6341523" y="385010"/>
                  <a:pt x="6191482" y="404030"/>
                </a:cubicBezTo>
                <a:cubicBezTo>
                  <a:pt x="6216841" y="435728"/>
                  <a:pt x="6141821" y="436785"/>
                  <a:pt x="6141821" y="453691"/>
                </a:cubicBezTo>
                <a:cubicBezTo>
                  <a:pt x="5992837" y="521315"/>
                  <a:pt x="5817437" y="507579"/>
                  <a:pt x="5640981" y="511805"/>
                </a:cubicBezTo>
                <a:cubicBezTo>
                  <a:pt x="5615622" y="511805"/>
                  <a:pt x="5615622" y="495956"/>
                  <a:pt x="5589206" y="483276"/>
                </a:cubicBezTo>
                <a:cubicBezTo>
                  <a:pt x="5354635" y="637544"/>
                  <a:pt x="5037647" y="629091"/>
                  <a:pt x="4728056" y="632261"/>
                </a:cubicBezTo>
                <a:cubicBezTo>
                  <a:pt x="4649866" y="639657"/>
                  <a:pt x="4570619" y="642827"/>
                  <a:pt x="4490316" y="640714"/>
                </a:cubicBezTo>
                <a:cubicBezTo>
                  <a:pt x="4567449" y="635430"/>
                  <a:pt x="4647753" y="633317"/>
                  <a:pt x="4728056" y="632261"/>
                </a:cubicBezTo>
                <a:cubicBezTo>
                  <a:pt x="4906626" y="615355"/>
                  <a:pt x="5079912" y="577316"/>
                  <a:pt x="5253199" y="536108"/>
                </a:cubicBezTo>
                <a:cubicBezTo>
                  <a:pt x="4828436" y="604788"/>
                  <a:pt x="4425862" y="644940"/>
                  <a:pt x="4006382" y="679809"/>
                </a:cubicBezTo>
                <a:cubicBezTo>
                  <a:pt x="3805623" y="697771"/>
                  <a:pt x="3613317" y="726300"/>
                  <a:pt x="3423124" y="761169"/>
                </a:cubicBezTo>
                <a:cubicBezTo>
                  <a:pt x="3233989" y="799207"/>
                  <a:pt x="3048022" y="842529"/>
                  <a:pt x="2862056" y="886907"/>
                </a:cubicBezTo>
                <a:cubicBezTo>
                  <a:pt x="2710959" y="919663"/>
                  <a:pt x="2557748" y="928116"/>
                  <a:pt x="2404538" y="930229"/>
                </a:cubicBezTo>
                <a:cubicBezTo>
                  <a:pt x="2417217" y="919663"/>
                  <a:pt x="2428840" y="908040"/>
                  <a:pt x="2440463" y="896417"/>
                </a:cubicBezTo>
                <a:cubicBezTo>
                  <a:pt x="2249214" y="899587"/>
                  <a:pt x="2066418" y="914379"/>
                  <a:pt x="1874112" y="953475"/>
                </a:cubicBezTo>
                <a:lnTo>
                  <a:pt x="1822337" y="964041"/>
                </a:lnTo>
                <a:cubicBezTo>
                  <a:pt x="1427160" y="1049628"/>
                  <a:pt x="1085870" y="1100346"/>
                  <a:pt x="680126" y="1157403"/>
                </a:cubicBezTo>
                <a:cubicBezTo>
                  <a:pt x="579746" y="1170083"/>
                  <a:pt x="482537" y="1201782"/>
                  <a:pt x="383214" y="1218688"/>
                </a:cubicBezTo>
                <a:cubicBezTo>
                  <a:pt x="311363" y="1246160"/>
                  <a:pt x="450838" y="1322237"/>
                  <a:pt x="329326" y="1357105"/>
                </a:cubicBezTo>
                <a:cubicBezTo>
                  <a:pt x="336722" y="1360275"/>
                  <a:pt x="344119" y="1364502"/>
                  <a:pt x="350459" y="1369785"/>
                </a:cubicBezTo>
                <a:cubicBezTo>
                  <a:pt x="441328" y="1334916"/>
                  <a:pt x="519519" y="1291595"/>
                  <a:pt x="551217" y="1321180"/>
                </a:cubicBezTo>
                <a:cubicBezTo>
                  <a:pt x="595596" y="1381408"/>
                  <a:pt x="422309" y="1445862"/>
                  <a:pt x="321930" y="1531449"/>
                </a:cubicBezTo>
                <a:cubicBezTo>
                  <a:pt x="320873" y="1544128"/>
                  <a:pt x="318760" y="1556808"/>
                  <a:pt x="314533" y="1570544"/>
                </a:cubicBezTo>
                <a:cubicBezTo>
                  <a:pt x="314533" y="1570544"/>
                  <a:pt x="298684" y="1573714"/>
                  <a:pt x="279665" y="1576883"/>
                </a:cubicBezTo>
                <a:cubicBezTo>
                  <a:pt x="276495" y="1582167"/>
                  <a:pt x="273325" y="1586393"/>
                  <a:pt x="271212" y="1591676"/>
                </a:cubicBezTo>
                <a:cubicBezTo>
                  <a:pt x="279665" y="1612809"/>
                  <a:pt x="278608" y="1636054"/>
                  <a:pt x="274382" y="1660357"/>
                </a:cubicBezTo>
                <a:cubicBezTo>
                  <a:pt x="316647" y="1651904"/>
                  <a:pt x="358912" y="1645564"/>
                  <a:pt x="401177" y="1639224"/>
                </a:cubicBezTo>
                <a:cubicBezTo>
                  <a:pt x="370534" y="1697339"/>
                  <a:pt x="335666" y="1734321"/>
                  <a:pt x="276495" y="1773416"/>
                </a:cubicBezTo>
                <a:lnTo>
                  <a:pt x="277551" y="1775529"/>
                </a:lnTo>
                <a:lnTo>
                  <a:pt x="273325" y="1776586"/>
                </a:lnTo>
                <a:cubicBezTo>
                  <a:pt x="261702" y="1783982"/>
                  <a:pt x="249023" y="1792435"/>
                  <a:pt x="234230" y="1799831"/>
                </a:cubicBezTo>
                <a:lnTo>
                  <a:pt x="234230" y="1799831"/>
                </a:lnTo>
                <a:cubicBezTo>
                  <a:pt x="527972" y="1872738"/>
                  <a:pt x="279665" y="1983684"/>
                  <a:pt x="219437" y="2178103"/>
                </a:cubicBezTo>
                <a:cubicBezTo>
                  <a:pt x="243739" y="2179160"/>
                  <a:pt x="271212" y="2174933"/>
                  <a:pt x="300797" y="2163310"/>
                </a:cubicBezTo>
                <a:cubicBezTo>
                  <a:pt x="303967" y="2179160"/>
                  <a:pt x="309250" y="2210859"/>
                  <a:pt x="309250" y="2210859"/>
                </a:cubicBezTo>
                <a:cubicBezTo>
                  <a:pt x="411743" y="2207689"/>
                  <a:pt x="502613" y="2218255"/>
                  <a:pt x="591369" y="2235161"/>
                </a:cubicBezTo>
                <a:cubicBezTo>
                  <a:pt x="679069" y="2251010"/>
                  <a:pt x="765712" y="2275313"/>
                  <a:pt x="865035" y="2302785"/>
                </a:cubicBezTo>
                <a:cubicBezTo>
                  <a:pt x="913640" y="2312295"/>
                  <a:pt x="923149" y="2376749"/>
                  <a:pt x="992887" y="2367239"/>
                </a:cubicBezTo>
                <a:cubicBezTo>
                  <a:pt x="1178853" y="2341880"/>
                  <a:pt x="1372215" y="2338710"/>
                  <a:pt x="1559238" y="2299615"/>
                </a:cubicBezTo>
                <a:cubicBezTo>
                  <a:pt x="1761053" y="2254180"/>
                  <a:pt x="1958642" y="2211915"/>
                  <a:pt x="2156231" y="2178103"/>
                </a:cubicBezTo>
                <a:cubicBezTo>
                  <a:pt x="2354876" y="2145348"/>
                  <a:pt x="2551409" y="2116819"/>
                  <a:pt x="2751111" y="2091460"/>
                </a:cubicBezTo>
                <a:cubicBezTo>
                  <a:pt x="2747941" y="2088290"/>
                  <a:pt x="2746884" y="2085120"/>
                  <a:pt x="2746884" y="2080894"/>
                </a:cubicBezTo>
                <a:cubicBezTo>
                  <a:pt x="2843037" y="2072441"/>
                  <a:pt x="2940247" y="2062931"/>
                  <a:pt x="3039570" y="2053421"/>
                </a:cubicBezTo>
                <a:cubicBezTo>
                  <a:pt x="3136779" y="2047082"/>
                  <a:pt x="3207573" y="1994250"/>
                  <a:pt x="3305839" y="1988967"/>
                </a:cubicBezTo>
                <a:cubicBezTo>
                  <a:pt x="3635506" y="1967835"/>
                  <a:pt x="3959890" y="1948815"/>
                  <a:pt x="4282161" y="1917117"/>
                </a:cubicBezTo>
                <a:cubicBezTo>
                  <a:pt x="4604431" y="1888588"/>
                  <a:pt x="4926702" y="1857946"/>
                  <a:pt x="5251086" y="1818851"/>
                </a:cubicBezTo>
                <a:cubicBezTo>
                  <a:pt x="5300747" y="1788208"/>
                  <a:pt x="5354635" y="1760736"/>
                  <a:pt x="5412749" y="1737490"/>
                </a:cubicBezTo>
                <a:cubicBezTo>
                  <a:pt x="5373654" y="1737490"/>
                  <a:pt x="5332446" y="1735377"/>
                  <a:pt x="5290181" y="1730094"/>
                </a:cubicBezTo>
                <a:cubicBezTo>
                  <a:pt x="5679019" y="1465938"/>
                  <a:pt x="6374278" y="1480731"/>
                  <a:pt x="6769456" y="1351822"/>
                </a:cubicBezTo>
                <a:cubicBezTo>
                  <a:pt x="7216409" y="1217631"/>
                  <a:pt x="7720419" y="1173253"/>
                  <a:pt x="8242391" y="1173253"/>
                </a:cubicBezTo>
                <a:cubicBezTo>
                  <a:pt x="8500208" y="1117251"/>
                  <a:pt x="8765420" y="1066534"/>
                  <a:pt x="9036973" y="1027438"/>
                </a:cubicBezTo>
                <a:cubicBezTo>
                  <a:pt x="8789723" y="1084496"/>
                  <a:pt x="8536133" y="1128874"/>
                  <a:pt x="8260354" y="1173253"/>
                </a:cubicBezTo>
                <a:close/>
                <a:moveTo>
                  <a:pt x="810090" y="1740660"/>
                </a:moveTo>
                <a:cubicBezTo>
                  <a:pt x="814317" y="1743830"/>
                  <a:pt x="818543" y="1747000"/>
                  <a:pt x="822770" y="1750170"/>
                </a:cubicBezTo>
                <a:cubicBezTo>
                  <a:pt x="798468" y="1761793"/>
                  <a:pt x="774165" y="1773416"/>
                  <a:pt x="749863" y="1782925"/>
                </a:cubicBezTo>
                <a:cubicBezTo>
                  <a:pt x="765712" y="1761793"/>
                  <a:pt x="786845" y="1743830"/>
                  <a:pt x="810090" y="1740660"/>
                </a:cubicBezTo>
                <a:close/>
                <a:moveTo>
                  <a:pt x="1014019" y="1800888"/>
                </a:moveTo>
                <a:cubicBezTo>
                  <a:pt x="913640" y="1825190"/>
                  <a:pt x="816430" y="1845266"/>
                  <a:pt x="727674" y="1849493"/>
                </a:cubicBezTo>
                <a:cubicBezTo>
                  <a:pt x="727674" y="1846323"/>
                  <a:pt x="727674" y="1841040"/>
                  <a:pt x="727674" y="1836813"/>
                </a:cubicBezTo>
                <a:cubicBezTo>
                  <a:pt x="831223" y="1810398"/>
                  <a:pt x="935829" y="1779755"/>
                  <a:pt x="1036208" y="1757566"/>
                </a:cubicBezTo>
                <a:cubicBezTo>
                  <a:pt x="1137644" y="1737490"/>
                  <a:pt x="1233797" y="1723754"/>
                  <a:pt x="1319384" y="1727981"/>
                </a:cubicBezTo>
                <a:cubicBezTo>
                  <a:pt x="1219004" y="1752283"/>
                  <a:pt x="1114399" y="1776586"/>
                  <a:pt x="1014019" y="1800888"/>
                </a:cubicBezTo>
                <a:close/>
                <a:moveTo>
                  <a:pt x="2014643" y="1996364"/>
                </a:moveTo>
                <a:lnTo>
                  <a:pt x="2013587" y="1988967"/>
                </a:lnTo>
                <a:lnTo>
                  <a:pt x="2017813" y="1994250"/>
                </a:lnTo>
                <a:lnTo>
                  <a:pt x="2014643" y="1996364"/>
                </a:lnTo>
                <a:close/>
                <a:moveTo>
                  <a:pt x="4889720" y="1368728"/>
                </a:moveTo>
                <a:cubicBezTo>
                  <a:pt x="4744963" y="1487070"/>
                  <a:pt x="4471297" y="1477561"/>
                  <a:pt x="4251518" y="1551524"/>
                </a:cubicBezTo>
                <a:cubicBezTo>
                  <a:pt x="4178611" y="1570544"/>
                  <a:pt x="4105704" y="1606469"/>
                  <a:pt x="4031740" y="1626545"/>
                </a:cubicBezTo>
                <a:cubicBezTo>
                  <a:pt x="3860567" y="1666697"/>
                  <a:pt x="3689394" y="1706848"/>
                  <a:pt x="3516107" y="1742774"/>
                </a:cubicBezTo>
                <a:cubicBezTo>
                  <a:pt x="3342821" y="1780812"/>
                  <a:pt x="3166365" y="1816737"/>
                  <a:pt x="2983568" y="1843153"/>
                </a:cubicBezTo>
                <a:cubicBezTo>
                  <a:pt x="2837754" y="1867455"/>
                  <a:pt x="2668694" y="1910777"/>
                  <a:pt x="2524993" y="1955155"/>
                </a:cubicBezTo>
                <a:cubicBezTo>
                  <a:pt x="2476388" y="1969948"/>
                  <a:pt x="2427784" y="1975231"/>
                  <a:pt x="2379179" y="1978401"/>
                </a:cubicBezTo>
                <a:cubicBezTo>
                  <a:pt x="2376009" y="1974175"/>
                  <a:pt x="2373896" y="1969948"/>
                  <a:pt x="2370726" y="1965722"/>
                </a:cubicBezTo>
                <a:cubicBezTo>
                  <a:pt x="2429897" y="1956212"/>
                  <a:pt x="2489068" y="1947759"/>
                  <a:pt x="2548239" y="1937193"/>
                </a:cubicBezTo>
                <a:cubicBezTo>
                  <a:pt x="2595787" y="1917117"/>
                  <a:pt x="2641222" y="1865342"/>
                  <a:pt x="2665524" y="1863229"/>
                </a:cubicBezTo>
                <a:cubicBezTo>
                  <a:pt x="2760620" y="1823077"/>
                  <a:pt x="2884246" y="1816737"/>
                  <a:pt x="3005757" y="1793492"/>
                </a:cubicBezTo>
                <a:cubicBezTo>
                  <a:pt x="3101910" y="1755453"/>
                  <a:pt x="3226592" y="1779755"/>
                  <a:pt x="3348104" y="1756510"/>
                </a:cubicBezTo>
                <a:cubicBezTo>
                  <a:pt x="3372406" y="1755453"/>
                  <a:pt x="3395652" y="1721641"/>
                  <a:pt x="3394595" y="1704735"/>
                </a:cubicBezTo>
                <a:cubicBezTo>
                  <a:pt x="3567882" y="1726924"/>
                  <a:pt x="3661922" y="1627601"/>
                  <a:pt x="3835208" y="1634998"/>
                </a:cubicBezTo>
                <a:lnTo>
                  <a:pt x="3759131" y="1606469"/>
                </a:lnTo>
                <a:cubicBezTo>
                  <a:pt x="3857397" y="1585336"/>
                  <a:pt x="3929248" y="1550468"/>
                  <a:pt x="4052873" y="1528279"/>
                </a:cubicBezTo>
                <a:cubicBezTo>
                  <a:pt x="4152196" y="1524052"/>
                  <a:pt x="4222990" y="1456428"/>
                  <a:pt x="4296954" y="1452202"/>
                </a:cubicBezTo>
                <a:cubicBezTo>
                  <a:pt x="4543147" y="1410993"/>
                  <a:pt x="4791454" y="1403597"/>
                  <a:pt x="4986930" y="1316954"/>
                </a:cubicBezTo>
                <a:cubicBezTo>
                  <a:pt x="4963684" y="1349709"/>
                  <a:pt x="4915079" y="1351822"/>
                  <a:pt x="4889720" y="1368728"/>
                </a:cubicBezTo>
                <a:close/>
                <a:moveTo>
                  <a:pt x="3782377" y="1041174"/>
                </a:moveTo>
                <a:cubicBezTo>
                  <a:pt x="3672488" y="854152"/>
                  <a:pt x="4243066" y="727357"/>
                  <a:pt x="4443824" y="722074"/>
                </a:cubicBezTo>
                <a:cubicBezTo>
                  <a:pt x="4693188" y="727357"/>
                  <a:pt x="4984816" y="687205"/>
                  <a:pt x="5246859" y="610071"/>
                </a:cubicBezTo>
                <a:cubicBezTo>
                  <a:pt x="5431769" y="973550"/>
                  <a:pt x="4013778" y="672412"/>
                  <a:pt x="3782377" y="1041174"/>
                </a:cubicBezTo>
                <a:close/>
                <a:moveTo>
                  <a:pt x="7008253" y="335349"/>
                </a:moveTo>
                <a:cubicBezTo>
                  <a:pt x="7127652" y="334292"/>
                  <a:pt x="7229088" y="311046"/>
                  <a:pt x="7333694" y="285687"/>
                </a:cubicBezTo>
                <a:lnTo>
                  <a:pt x="7008253" y="335349"/>
                </a:lnTo>
                <a:close/>
                <a:moveTo>
                  <a:pt x="6099556" y="953475"/>
                </a:moveTo>
                <a:cubicBezTo>
                  <a:pt x="6272842" y="902757"/>
                  <a:pt x="6421826" y="817170"/>
                  <a:pt x="6596169" y="768565"/>
                </a:cubicBezTo>
                <a:cubicBezTo>
                  <a:pt x="6878288" y="666073"/>
                  <a:pt x="7200559" y="638600"/>
                  <a:pt x="7513320" y="607958"/>
                </a:cubicBezTo>
                <a:cubicBezTo>
                  <a:pt x="7540793" y="600562"/>
                  <a:pt x="7568265" y="592109"/>
                  <a:pt x="7594680" y="584712"/>
                </a:cubicBezTo>
                <a:cubicBezTo>
                  <a:pt x="7653852" y="572033"/>
                  <a:pt x="7704569" y="573090"/>
                  <a:pt x="7753174" y="582599"/>
                </a:cubicBezTo>
                <a:lnTo>
                  <a:pt x="7775363" y="580486"/>
                </a:lnTo>
                <a:lnTo>
                  <a:pt x="7762684" y="584712"/>
                </a:lnTo>
                <a:cubicBezTo>
                  <a:pt x="7836648" y="598449"/>
                  <a:pt x="7906385" y="624864"/>
                  <a:pt x="7995141" y="634374"/>
                </a:cubicBezTo>
                <a:lnTo>
                  <a:pt x="8020500" y="618524"/>
                </a:lnTo>
                <a:lnTo>
                  <a:pt x="8020500" y="667129"/>
                </a:lnTo>
                <a:cubicBezTo>
                  <a:pt x="7795439" y="777018"/>
                  <a:pt x="7520716" y="697771"/>
                  <a:pt x="7271353" y="748489"/>
                </a:cubicBezTo>
                <a:cubicBezTo>
                  <a:pt x="6946969" y="816113"/>
                  <a:pt x="6597226" y="830906"/>
                  <a:pt x="6274956" y="950305"/>
                </a:cubicBezTo>
                <a:cubicBezTo>
                  <a:pt x="6224237" y="967211"/>
                  <a:pt x="6149217" y="952418"/>
                  <a:pt x="6099556" y="953475"/>
                </a:cubicBezTo>
                <a:close/>
                <a:moveTo>
                  <a:pt x="8578398" y="987287"/>
                </a:moveTo>
                <a:cubicBezTo>
                  <a:pt x="8686173" y="968267"/>
                  <a:pt x="8795006" y="950305"/>
                  <a:pt x="8904895" y="934455"/>
                </a:cubicBezTo>
                <a:cubicBezTo>
                  <a:pt x="8989425" y="915436"/>
                  <a:pt x="9073955" y="893247"/>
                  <a:pt x="9157429" y="872114"/>
                </a:cubicBezTo>
                <a:cubicBezTo>
                  <a:pt x="9558946" y="792868"/>
                  <a:pt x="10025975" y="829849"/>
                  <a:pt x="10457077" y="798151"/>
                </a:cubicBezTo>
                <a:cubicBezTo>
                  <a:pt x="10470813" y="750603"/>
                  <a:pt x="10472927" y="703054"/>
                  <a:pt x="10459191" y="652336"/>
                </a:cubicBezTo>
                <a:cubicBezTo>
                  <a:pt x="9992162" y="592109"/>
                  <a:pt x="9523021" y="670299"/>
                  <a:pt x="9055992" y="636487"/>
                </a:cubicBezTo>
                <a:lnTo>
                  <a:pt x="9045426" y="641770"/>
                </a:lnTo>
                <a:cubicBezTo>
                  <a:pt x="8844667" y="736866"/>
                  <a:pt x="8520284" y="703054"/>
                  <a:pt x="8269864" y="782301"/>
                </a:cubicBezTo>
                <a:cubicBezTo>
                  <a:pt x="8019444" y="877398"/>
                  <a:pt x="7770080" y="904870"/>
                  <a:pt x="7520716" y="989400"/>
                </a:cubicBezTo>
                <a:cubicBezTo>
                  <a:pt x="7881026" y="986230"/>
                  <a:pt x="8223372" y="956644"/>
                  <a:pt x="8578398" y="987287"/>
                </a:cubicBezTo>
                <a:close/>
                <a:moveTo>
                  <a:pt x="5687472" y="1768133"/>
                </a:moveTo>
                <a:cubicBezTo>
                  <a:pt x="5783625" y="1756510"/>
                  <a:pt x="5880834" y="1744887"/>
                  <a:pt x="5979101" y="1733264"/>
                </a:cubicBezTo>
                <a:cubicBezTo>
                  <a:pt x="6251710" y="1689942"/>
                  <a:pt x="6492620" y="1636054"/>
                  <a:pt x="6740927" y="1577940"/>
                </a:cubicBezTo>
                <a:cubicBezTo>
                  <a:pt x="6559188" y="1586393"/>
                  <a:pt x="6375335" y="1593789"/>
                  <a:pt x="6191482" y="1598016"/>
                </a:cubicBezTo>
                <a:cubicBezTo>
                  <a:pt x="6006573" y="1618092"/>
                  <a:pt x="5852306" y="1702622"/>
                  <a:pt x="5687472" y="1768133"/>
                </a:cubicBezTo>
                <a:close/>
                <a:moveTo>
                  <a:pt x="6941686" y="1527222"/>
                </a:moveTo>
                <a:cubicBezTo>
                  <a:pt x="6874062" y="1544128"/>
                  <a:pt x="6807494" y="1561034"/>
                  <a:pt x="6740927" y="1576883"/>
                </a:cubicBezTo>
                <a:cubicBezTo>
                  <a:pt x="7011423" y="1563147"/>
                  <a:pt x="7278750" y="1542015"/>
                  <a:pt x="7547132" y="1518769"/>
                </a:cubicBezTo>
                <a:cubicBezTo>
                  <a:pt x="7987745" y="1452202"/>
                  <a:pt x="8428357" y="1400427"/>
                  <a:pt x="8870027" y="1316954"/>
                </a:cubicBezTo>
                <a:cubicBezTo>
                  <a:pt x="8920744" y="1308501"/>
                  <a:pt x="8970406" y="1302161"/>
                  <a:pt x="9020067" y="1295821"/>
                </a:cubicBezTo>
                <a:cubicBezTo>
                  <a:pt x="8610097" y="1284198"/>
                  <a:pt x="8199070" y="1272575"/>
                  <a:pt x="7804949" y="1289481"/>
                </a:cubicBezTo>
                <a:cubicBezTo>
                  <a:pt x="7410828" y="1308501"/>
                  <a:pt x="7031499" y="1358162"/>
                  <a:pt x="6684926" y="1461711"/>
                </a:cubicBezTo>
                <a:cubicBezTo>
                  <a:pt x="6672247" y="1465938"/>
                  <a:pt x="6658511" y="1470164"/>
                  <a:pt x="6644775" y="1473334"/>
                </a:cubicBezTo>
                <a:cubicBezTo>
                  <a:pt x="6975498" y="1460655"/>
                  <a:pt x="7303052" y="1435296"/>
                  <a:pt x="7629549" y="1407823"/>
                </a:cubicBezTo>
                <a:cubicBezTo>
                  <a:pt x="7400262" y="1444805"/>
                  <a:pt x="7170974" y="1481787"/>
                  <a:pt x="6941686" y="1527222"/>
                </a:cubicBezTo>
                <a:close/>
                <a:moveTo>
                  <a:pt x="8473792" y="1005249"/>
                </a:moveTo>
                <a:cubicBezTo>
                  <a:pt x="8498094" y="1006306"/>
                  <a:pt x="8521340" y="1006306"/>
                  <a:pt x="8545642" y="1007363"/>
                </a:cubicBezTo>
                <a:cubicBezTo>
                  <a:pt x="8573115" y="1002079"/>
                  <a:pt x="8600587" y="996796"/>
                  <a:pt x="8628059" y="991513"/>
                </a:cubicBezTo>
                <a:cubicBezTo>
                  <a:pt x="8611153" y="990456"/>
                  <a:pt x="8594248" y="988343"/>
                  <a:pt x="8578398" y="987287"/>
                </a:cubicBezTo>
                <a:cubicBezTo>
                  <a:pt x="8543529" y="993626"/>
                  <a:pt x="8508661" y="999966"/>
                  <a:pt x="8473792" y="1005249"/>
                </a:cubicBezTo>
                <a:close/>
                <a:moveTo>
                  <a:pt x="7762684" y="584712"/>
                </a:moveTo>
                <a:lnTo>
                  <a:pt x="7753174" y="582599"/>
                </a:lnTo>
                <a:cubicBezTo>
                  <a:pt x="7673927" y="591052"/>
                  <a:pt x="7593624" y="599505"/>
                  <a:pt x="7512264" y="607958"/>
                </a:cubicBezTo>
                <a:cubicBezTo>
                  <a:pt x="7400262" y="637544"/>
                  <a:pt x="7284033" y="662903"/>
                  <a:pt x="7164634" y="682979"/>
                </a:cubicBezTo>
                <a:cubicBezTo>
                  <a:pt x="7381242" y="663959"/>
                  <a:pt x="7595737" y="642827"/>
                  <a:pt x="7762684" y="584712"/>
                </a:cubicBezTo>
                <a:close/>
                <a:moveTo>
                  <a:pt x="7067425" y="202214"/>
                </a:moveTo>
                <a:cubicBezTo>
                  <a:pt x="7042065" y="202214"/>
                  <a:pt x="6992404" y="202214"/>
                  <a:pt x="6967045" y="203271"/>
                </a:cubicBezTo>
                <a:lnTo>
                  <a:pt x="6921610" y="232856"/>
                </a:lnTo>
                <a:cubicBezTo>
                  <a:pt x="6944856" y="233913"/>
                  <a:pt x="6969158" y="234969"/>
                  <a:pt x="6992404" y="236026"/>
                </a:cubicBezTo>
                <a:lnTo>
                  <a:pt x="7067425" y="202214"/>
                </a:lnTo>
                <a:close/>
                <a:moveTo>
                  <a:pt x="5590262" y="482220"/>
                </a:moveTo>
                <a:cubicBezTo>
                  <a:pt x="6032988" y="408256"/>
                  <a:pt x="6449299" y="338519"/>
                  <a:pt x="6862439" y="268781"/>
                </a:cubicBezTo>
                <a:cubicBezTo>
                  <a:pt x="6882515" y="256102"/>
                  <a:pt x="6902591" y="244479"/>
                  <a:pt x="6922667" y="231800"/>
                </a:cubicBezTo>
                <a:cubicBezTo>
                  <a:pt x="6644775" y="223347"/>
                  <a:pt x="6368995" y="245536"/>
                  <a:pt x="6116462" y="340632"/>
                </a:cubicBezTo>
                <a:cubicBezTo>
                  <a:pt x="6066801" y="357538"/>
                  <a:pt x="5991780" y="407199"/>
                  <a:pt x="5942119" y="408256"/>
                </a:cubicBezTo>
                <a:cubicBezTo>
                  <a:pt x="5704378" y="428332"/>
                  <a:pt x="5480374" y="482220"/>
                  <a:pt x="5255312" y="535051"/>
                </a:cubicBezTo>
                <a:cubicBezTo>
                  <a:pt x="5362032" y="518145"/>
                  <a:pt x="5470864" y="501239"/>
                  <a:pt x="5581809" y="483276"/>
                </a:cubicBezTo>
                <a:lnTo>
                  <a:pt x="5590262" y="482220"/>
                </a:lnTo>
                <a:close/>
              </a:path>
            </a:pathLst>
          </a:custGeom>
          <a:solidFill>
            <a:srgbClr val="F1E6DF"/>
          </a:solidFill>
          <a:ln w="105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6321FC3-ED2C-4F50-BD5A-A76132B795ED}"/>
              </a:ext>
            </a:extLst>
          </p:cNvPr>
          <p:cNvSpPr/>
          <p:nvPr/>
        </p:nvSpPr>
        <p:spPr>
          <a:xfrm rot="20050216" flipV="1">
            <a:off x="-2495554" y="-1618843"/>
            <a:ext cx="13188780" cy="2688436"/>
          </a:xfrm>
          <a:custGeom>
            <a:avLst/>
            <a:gdLst>
              <a:gd name="connsiteX0" fmla="*/ 13146222 w 13188780"/>
              <a:gd name="connsiteY0" fmla="*/ 1168627 h 2688436"/>
              <a:gd name="connsiteX1" fmla="*/ 10259 w 13188780"/>
              <a:gd name="connsiteY1" fmla="*/ 1580711 h 2688436"/>
              <a:gd name="connsiteX2" fmla="*/ 186715 w 13188780"/>
              <a:gd name="connsiteY2" fmla="*/ 786129 h 2688436"/>
              <a:gd name="connsiteX3" fmla="*/ 330416 w 13188780"/>
              <a:gd name="connsiteY3" fmla="*/ 1703280 h 2688436"/>
              <a:gd name="connsiteX4" fmla="*/ 674876 w 13188780"/>
              <a:gd name="connsiteY4" fmla="*/ 1692714 h 2688436"/>
              <a:gd name="connsiteX5" fmla="*/ 676989 w 13188780"/>
              <a:gd name="connsiteY5" fmla="*/ 2025551 h 2688436"/>
              <a:gd name="connsiteX6" fmla="*/ 2912808 w 13188780"/>
              <a:gd name="connsiteY6" fmla="*/ 2107967 h 2688436"/>
              <a:gd name="connsiteX7" fmla="*/ 5662146 w 13188780"/>
              <a:gd name="connsiteY7" fmla="*/ 2258008 h 2688436"/>
              <a:gd name="connsiteX8" fmla="*/ 2933940 w 13188780"/>
              <a:gd name="connsiteY8" fmla="*/ 2162912 h 2688436"/>
              <a:gd name="connsiteX9" fmla="*/ 655857 w 13188780"/>
              <a:gd name="connsiteY9" fmla="*/ 2130156 h 2688436"/>
              <a:gd name="connsiteX10" fmla="*/ 812237 w 13188780"/>
              <a:gd name="connsiteY10" fmla="*/ 2447144 h 2688436"/>
              <a:gd name="connsiteX11" fmla="*/ 2309475 w 13188780"/>
              <a:gd name="connsiteY11" fmla="*/ 2454540 h 2688436"/>
              <a:gd name="connsiteX12" fmla="*/ 6228498 w 13188780"/>
              <a:gd name="connsiteY12" fmla="*/ 2656355 h 2688436"/>
              <a:gd name="connsiteX13" fmla="*/ 8987345 w 13188780"/>
              <a:gd name="connsiteY13" fmla="*/ 2569713 h 2688436"/>
              <a:gd name="connsiteX14" fmla="*/ 12662287 w 13188780"/>
              <a:gd name="connsiteY14" fmla="*/ 2345708 h 2688436"/>
              <a:gd name="connsiteX15" fmla="*/ 12277675 w 13188780"/>
              <a:gd name="connsiteY15" fmla="*/ 1111570 h 2688436"/>
              <a:gd name="connsiteX16" fmla="*/ 12271336 w 13188780"/>
              <a:gd name="connsiteY16" fmla="*/ 894962 h 2688436"/>
              <a:gd name="connsiteX17" fmla="*/ 12823951 w 13188780"/>
              <a:gd name="connsiteY17" fmla="*/ 173286 h 2688436"/>
              <a:gd name="connsiteX18" fmla="*/ 11437658 w 13188780"/>
              <a:gd name="connsiteY18" fmla="*/ 0 h 2688436"/>
              <a:gd name="connsiteX19" fmla="*/ 10978027 w 13188780"/>
              <a:gd name="connsiteY19" fmla="*/ 14792 h 2688436"/>
              <a:gd name="connsiteX20" fmla="*/ 3114623 w 13188780"/>
              <a:gd name="connsiteY20" fmla="*/ 266270 h 2688436"/>
              <a:gd name="connsiteX21" fmla="*/ 8095554 w 13188780"/>
              <a:gd name="connsiteY21" fmla="*/ 214495 h 2688436"/>
              <a:gd name="connsiteX22" fmla="*/ 7990948 w 13188780"/>
              <a:gd name="connsiteY22" fmla="*/ 163777 h 2688436"/>
              <a:gd name="connsiteX23" fmla="*/ 8095554 w 13188780"/>
              <a:gd name="connsiteY23" fmla="*/ 214495 h 2688436"/>
              <a:gd name="connsiteX24" fmla="*/ 8108233 w 13188780"/>
              <a:gd name="connsiteY24" fmla="*/ 213438 h 2688436"/>
              <a:gd name="connsiteX25" fmla="*/ 8095554 w 13188780"/>
              <a:gd name="connsiteY25" fmla="*/ 214495 h 2688436"/>
              <a:gd name="connsiteX26" fmla="*/ 8111404 w 13188780"/>
              <a:gd name="connsiteY26" fmla="*/ 322271 h 2688436"/>
              <a:gd name="connsiteX27" fmla="*/ 3052283 w 13188780"/>
              <a:gd name="connsiteY27" fmla="*/ 480764 h 2688436"/>
              <a:gd name="connsiteX28" fmla="*/ 3045943 w 13188780"/>
              <a:gd name="connsiteY28" fmla="*/ 266270 h 2688436"/>
              <a:gd name="connsiteX29" fmla="*/ 1203189 w 13188780"/>
              <a:gd name="connsiteY29" fmla="*/ 214495 h 2688436"/>
              <a:gd name="connsiteX30" fmla="*/ 545968 w 13188780"/>
              <a:gd name="connsiteY30" fmla="*/ 464915 h 2688436"/>
              <a:gd name="connsiteX31" fmla="*/ 6304575 w 13188780"/>
              <a:gd name="connsiteY31" fmla="*/ 721675 h 2688436"/>
              <a:gd name="connsiteX32" fmla="*/ 3773957 w 13188780"/>
              <a:gd name="connsiteY32" fmla="*/ 747034 h 2688436"/>
              <a:gd name="connsiteX33" fmla="*/ 548081 w 13188780"/>
              <a:gd name="connsiteY33" fmla="*/ 631862 h 2688436"/>
              <a:gd name="connsiteX34" fmla="*/ 377964 w 13188780"/>
              <a:gd name="connsiteY34" fmla="*/ 603333 h 2688436"/>
              <a:gd name="connsiteX35" fmla="*/ 186715 w 13188780"/>
              <a:gd name="connsiteY35" fmla="*/ 786129 h 2688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3188780" h="2688436">
                <a:moveTo>
                  <a:pt x="13146222" y="1168627"/>
                </a:moveTo>
                <a:lnTo>
                  <a:pt x="10259" y="1580711"/>
                </a:lnTo>
                <a:moveTo>
                  <a:pt x="186715" y="786129"/>
                </a:moveTo>
                <a:cubicBezTo>
                  <a:pt x="-34120" y="1064022"/>
                  <a:pt x="-137669" y="1446519"/>
                  <a:pt x="330416" y="1703280"/>
                </a:cubicBezTo>
                <a:cubicBezTo>
                  <a:pt x="445588" y="1700110"/>
                  <a:pt x="674876" y="1692714"/>
                  <a:pt x="674876" y="1692714"/>
                </a:cubicBezTo>
                <a:cubicBezTo>
                  <a:pt x="723481" y="1798376"/>
                  <a:pt x="701292" y="1914605"/>
                  <a:pt x="676989" y="2025551"/>
                </a:cubicBezTo>
                <a:cubicBezTo>
                  <a:pt x="1421910" y="2060419"/>
                  <a:pt x="2167887" y="2081552"/>
                  <a:pt x="2912808" y="2107967"/>
                </a:cubicBezTo>
                <a:cubicBezTo>
                  <a:pt x="3844751" y="2107967"/>
                  <a:pt x="4764015" y="2137553"/>
                  <a:pt x="5662146" y="2258008"/>
                </a:cubicBezTo>
                <a:cubicBezTo>
                  <a:pt x="4744996" y="2178761"/>
                  <a:pt x="3850034" y="2195667"/>
                  <a:pt x="2933940" y="2162912"/>
                </a:cubicBezTo>
                <a:cubicBezTo>
                  <a:pt x="2187963" y="2162912"/>
                  <a:pt x="1412400" y="2125930"/>
                  <a:pt x="655857" y="2130156"/>
                </a:cubicBezTo>
                <a:cubicBezTo>
                  <a:pt x="634724" y="2259065"/>
                  <a:pt x="645290" y="2374237"/>
                  <a:pt x="812237" y="2447144"/>
                </a:cubicBezTo>
                <a:cubicBezTo>
                  <a:pt x="1047865" y="2602468"/>
                  <a:pt x="1846673" y="2414389"/>
                  <a:pt x="2309475" y="2454540"/>
                </a:cubicBezTo>
                <a:cubicBezTo>
                  <a:pt x="3580595" y="2630996"/>
                  <a:pt x="4958434" y="2533787"/>
                  <a:pt x="6228498" y="2656355"/>
                </a:cubicBezTo>
                <a:cubicBezTo>
                  <a:pt x="7150931" y="2735602"/>
                  <a:pt x="8069139" y="2653186"/>
                  <a:pt x="8987345" y="2569713"/>
                </a:cubicBezTo>
                <a:cubicBezTo>
                  <a:pt x="10247899" y="2421785"/>
                  <a:pt x="11635248" y="2595072"/>
                  <a:pt x="12662287" y="2345708"/>
                </a:cubicBezTo>
                <a:cubicBezTo>
                  <a:pt x="13575211" y="2100571"/>
                  <a:pt x="13206449" y="1353537"/>
                  <a:pt x="12277675" y="1111570"/>
                </a:cubicBezTo>
                <a:cubicBezTo>
                  <a:pt x="12275563" y="1057682"/>
                  <a:pt x="12272392" y="948849"/>
                  <a:pt x="12271336" y="894962"/>
                </a:cubicBezTo>
                <a:cubicBezTo>
                  <a:pt x="13194826" y="974209"/>
                  <a:pt x="12718289" y="446952"/>
                  <a:pt x="12823951" y="173286"/>
                </a:cubicBezTo>
                <a:cubicBezTo>
                  <a:pt x="12364319" y="188079"/>
                  <a:pt x="11902573" y="147928"/>
                  <a:pt x="11437658" y="0"/>
                </a:cubicBezTo>
                <a:cubicBezTo>
                  <a:pt x="11322487" y="3170"/>
                  <a:pt x="11092143" y="10566"/>
                  <a:pt x="10978027" y="14792"/>
                </a:cubicBezTo>
                <a:cubicBezTo>
                  <a:pt x="8281520" y="99322"/>
                  <a:pt x="5748790" y="284232"/>
                  <a:pt x="3114623" y="266270"/>
                </a:cubicBezTo>
                <a:cubicBezTo>
                  <a:pt x="4812620" y="318044"/>
                  <a:pt x="6400727" y="320157"/>
                  <a:pt x="8095554" y="214495"/>
                </a:cubicBezTo>
                <a:cubicBezTo>
                  <a:pt x="8106121" y="183852"/>
                  <a:pt x="8098724" y="159550"/>
                  <a:pt x="7990948" y="163777"/>
                </a:cubicBezTo>
                <a:cubicBezTo>
                  <a:pt x="8098724" y="160607"/>
                  <a:pt x="8106121" y="183852"/>
                  <a:pt x="8095554" y="214495"/>
                </a:cubicBezTo>
                <a:cubicBezTo>
                  <a:pt x="8099780" y="214495"/>
                  <a:pt x="8104007" y="214495"/>
                  <a:pt x="8108233" y="213438"/>
                </a:cubicBezTo>
                <a:cubicBezTo>
                  <a:pt x="8104007" y="213438"/>
                  <a:pt x="8099780" y="213438"/>
                  <a:pt x="8095554" y="214495"/>
                </a:cubicBezTo>
                <a:cubicBezTo>
                  <a:pt x="8083931" y="250420"/>
                  <a:pt x="8049063" y="294798"/>
                  <a:pt x="8111404" y="322271"/>
                </a:cubicBezTo>
                <a:cubicBezTo>
                  <a:pt x="6395444" y="646655"/>
                  <a:pt x="4772468" y="264156"/>
                  <a:pt x="3052283" y="480764"/>
                </a:cubicBezTo>
                <a:cubicBezTo>
                  <a:pt x="3050169" y="426876"/>
                  <a:pt x="3046999" y="320157"/>
                  <a:pt x="3045943" y="266270"/>
                </a:cubicBezTo>
                <a:cubicBezTo>
                  <a:pt x="2438383" y="260987"/>
                  <a:pt x="1824484" y="245137"/>
                  <a:pt x="1203189" y="214495"/>
                </a:cubicBezTo>
                <a:cubicBezTo>
                  <a:pt x="945372" y="222948"/>
                  <a:pt x="727707" y="331780"/>
                  <a:pt x="545968" y="464915"/>
                </a:cubicBezTo>
                <a:cubicBezTo>
                  <a:pt x="2390835" y="781903"/>
                  <a:pt x="4394197" y="681523"/>
                  <a:pt x="6304575" y="721675"/>
                </a:cubicBezTo>
                <a:cubicBezTo>
                  <a:pt x="5499426" y="747034"/>
                  <a:pt x="4582276" y="830507"/>
                  <a:pt x="3773957" y="747034"/>
                </a:cubicBezTo>
                <a:cubicBezTo>
                  <a:pt x="2621179" y="675183"/>
                  <a:pt x="1587800" y="761827"/>
                  <a:pt x="548081" y="631862"/>
                </a:cubicBezTo>
                <a:cubicBezTo>
                  <a:pt x="492080" y="623409"/>
                  <a:pt x="435022" y="612843"/>
                  <a:pt x="377964" y="603333"/>
                </a:cubicBezTo>
                <a:cubicBezTo>
                  <a:pt x="308227" y="665674"/>
                  <a:pt x="243773" y="729071"/>
                  <a:pt x="186715" y="786129"/>
                </a:cubicBezTo>
                <a:close/>
              </a:path>
            </a:pathLst>
          </a:custGeom>
          <a:solidFill>
            <a:srgbClr val="F1E6DF"/>
          </a:solidFill>
          <a:ln w="105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Modern">
            <a:extLst>
              <a:ext uri="{FF2B5EF4-FFF2-40B4-BE49-F238E27FC236}">
                <a16:creationId xmlns:a16="http://schemas.microsoft.com/office/drawing/2014/main" id="{93BA9028-5BB5-4A51-BEDE-6BD8ABAE8575}"/>
              </a:ext>
            </a:extLst>
          </p:cNvPr>
          <p:cNvSpPr txBox="1"/>
          <p:nvPr/>
        </p:nvSpPr>
        <p:spPr>
          <a:xfrm>
            <a:off x="671386" y="4455008"/>
            <a:ext cx="5760063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600" b="1" dirty="0">
                <a:solidFill>
                  <a:srgbClr val="58312E"/>
                </a:solidFill>
                <a:latin typeface="Georgia" panose="02040502050405020303" pitchFamily="18" charset="0"/>
              </a:rPr>
              <a:t>Modern</a:t>
            </a:r>
          </a:p>
        </p:txBody>
      </p:sp>
      <p:sp>
        <p:nvSpPr>
          <p:cNvPr id="11" name="design">
            <a:extLst>
              <a:ext uri="{FF2B5EF4-FFF2-40B4-BE49-F238E27FC236}">
                <a16:creationId xmlns:a16="http://schemas.microsoft.com/office/drawing/2014/main" id="{83F9246E-A9DE-4869-A254-09A87F7F0E1B}"/>
              </a:ext>
            </a:extLst>
          </p:cNvPr>
          <p:cNvSpPr txBox="1"/>
          <p:nvPr/>
        </p:nvSpPr>
        <p:spPr>
          <a:xfrm>
            <a:off x="775581" y="5330565"/>
            <a:ext cx="4274756" cy="12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8800" dirty="0">
                <a:solidFill>
                  <a:srgbClr val="894C47"/>
                </a:solidFill>
                <a:latin typeface="Adlery Pro" panose="02000000000000000000" pitchFamily="2" charset="0"/>
              </a:rPr>
              <a:t>design</a:t>
            </a:r>
          </a:p>
        </p:txBody>
      </p:sp>
      <p:pic>
        <p:nvPicPr>
          <p:cNvPr id="12" name="YOUR LOGO">
            <a:extLst>
              <a:ext uri="{FF2B5EF4-FFF2-40B4-BE49-F238E27FC236}">
                <a16:creationId xmlns:a16="http://schemas.microsoft.com/office/drawing/2014/main" id="{E2BB2EB2-0419-4D6B-86BC-DB20C9EF2F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1029" y="550871"/>
            <a:ext cx="2346960" cy="27432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0CA8741-B734-439B-9689-2784E4552DF8}"/>
              </a:ext>
            </a:extLst>
          </p:cNvPr>
          <p:cNvSpPr/>
          <p:nvPr/>
        </p:nvSpPr>
        <p:spPr>
          <a:xfrm>
            <a:off x="1411877" y="1209234"/>
            <a:ext cx="2918700" cy="2939512"/>
          </a:xfrm>
          <a:custGeom>
            <a:avLst/>
            <a:gdLst>
              <a:gd name="connsiteX0" fmla="*/ 2890305 w 2918700"/>
              <a:gd name="connsiteY0" fmla="*/ 1088579 h 2939512"/>
              <a:gd name="connsiteX1" fmla="*/ 2835100 w 2918700"/>
              <a:gd name="connsiteY1" fmla="*/ 887546 h 2939512"/>
              <a:gd name="connsiteX2" fmla="*/ 2748645 w 2918700"/>
              <a:gd name="connsiteY2" fmla="*/ 692762 h 2939512"/>
              <a:gd name="connsiteX3" fmla="*/ 2481989 w 2918700"/>
              <a:gd name="connsiteY3" fmla="*/ 360484 h 2939512"/>
              <a:gd name="connsiteX4" fmla="*/ 2122629 w 2918700"/>
              <a:gd name="connsiteY4" fmla="*/ 141743 h 2939512"/>
              <a:gd name="connsiteX5" fmla="*/ 1987217 w 2918700"/>
              <a:gd name="connsiteY5" fmla="*/ 109452 h 2939512"/>
              <a:gd name="connsiteX6" fmla="*/ 2083046 w 2918700"/>
              <a:gd name="connsiteY6" fmla="*/ 145909 h 2939512"/>
              <a:gd name="connsiteX7" fmla="*/ 1828890 w 2918700"/>
              <a:gd name="connsiteY7" fmla="*/ 103203 h 2939512"/>
              <a:gd name="connsiteX8" fmla="*/ 1721603 w 2918700"/>
              <a:gd name="connsiteY8" fmla="*/ 71954 h 2939512"/>
              <a:gd name="connsiteX9" fmla="*/ 1987217 w 2918700"/>
              <a:gd name="connsiteY9" fmla="*/ 109452 h 2939512"/>
              <a:gd name="connsiteX10" fmla="*/ 1697645 w 2918700"/>
              <a:gd name="connsiteY10" fmla="*/ 64663 h 2939512"/>
              <a:gd name="connsiteX11" fmla="*/ 1622649 w 2918700"/>
              <a:gd name="connsiteY11" fmla="*/ 47997 h 2939512"/>
              <a:gd name="connsiteX12" fmla="*/ 1763268 w 2918700"/>
              <a:gd name="connsiteY12" fmla="*/ 47997 h 2939512"/>
              <a:gd name="connsiteX13" fmla="*/ 1565359 w 2918700"/>
              <a:gd name="connsiteY13" fmla="*/ 35497 h 2939512"/>
              <a:gd name="connsiteX14" fmla="*/ 1541402 w 2918700"/>
              <a:gd name="connsiteY14" fmla="*/ 30289 h 2939512"/>
              <a:gd name="connsiteX15" fmla="*/ 1483071 w 2918700"/>
              <a:gd name="connsiteY15" fmla="*/ 22998 h 2939512"/>
              <a:gd name="connsiteX16" fmla="*/ 1422657 w 2918700"/>
              <a:gd name="connsiteY16" fmla="*/ 15706 h 2939512"/>
              <a:gd name="connsiteX17" fmla="*/ 1359117 w 2918700"/>
              <a:gd name="connsiteY17" fmla="*/ 10498 h 2939512"/>
              <a:gd name="connsiteX18" fmla="*/ 1248705 w 2918700"/>
              <a:gd name="connsiteY18" fmla="*/ 1124 h 2939512"/>
              <a:gd name="connsiteX19" fmla="*/ 760183 w 2918700"/>
              <a:gd name="connsiteY19" fmla="*/ 150076 h 2939512"/>
              <a:gd name="connsiteX20" fmla="*/ 92502 w 2918700"/>
              <a:gd name="connsiteY20" fmla="*/ 921920 h 2939512"/>
              <a:gd name="connsiteX21" fmla="*/ 95627 w 2918700"/>
              <a:gd name="connsiteY21" fmla="*/ 919837 h 2939512"/>
              <a:gd name="connsiteX22" fmla="*/ 24797 w 2918700"/>
              <a:gd name="connsiteY22" fmla="*/ 1158368 h 2939512"/>
              <a:gd name="connsiteX23" fmla="*/ 2923 w 2918700"/>
              <a:gd name="connsiteY23" fmla="*/ 1389609 h 2939512"/>
              <a:gd name="connsiteX24" fmla="*/ 38338 w 2918700"/>
              <a:gd name="connsiteY24" fmla="*/ 1813550 h 2939512"/>
              <a:gd name="connsiteX25" fmla="*/ 99794 w 2918700"/>
              <a:gd name="connsiteY25" fmla="*/ 2016667 h 2939512"/>
              <a:gd name="connsiteX26" fmla="*/ 191456 w 2918700"/>
              <a:gd name="connsiteY26" fmla="*/ 2213534 h 2939512"/>
              <a:gd name="connsiteX27" fmla="*/ 467487 w 2918700"/>
              <a:gd name="connsiteY27" fmla="*/ 2554145 h 2939512"/>
              <a:gd name="connsiteX28" fmla="*/ 740393 w 2918700"/>
              <a:gd name="connsiteY28" fmla="*/ 2739554 h 2939512"/>
              <a:gd name="connsiteX29" fmla="*/ 779974 w 2918700"/>
              <a:gd name="connsiteY29" fmla="*/ 2765595 h 2939512"/>
              <a:gd name="connsiteX30" fmla="*/ 795599 w 2918700"/>
              <a:gd name="connsiteY30" fmla="*/ 2766637 h 2939512"/>
              <a:gd name="connsiteX31" fmla="*/ 834139 w 2918700"/>
              <a:gd name="connsiteY31" fmla="*/ 2784345 h 2939512"/>
              <a:gd name="connsiteX32" fmla="*/ 970591 w 2918700"/>
              <a:gd name="connsiteY32" fmla="*/ 2820801 h 2939512"/>
              <a:gd name="connsiteX33" fmla="*/ 873720 w 2918700"/>
              <a:gd name="connsiteY33" fmla="*/ 2781219 h 2939512"/>
              <a:gd name="connsiteX34" fmla="*/ 1028923 w 2918700"/>
              <a:gd name="connsiteY34" fmla="*/ 2814551 h 2939512"/>
              <a:gd name="connsiteX35" fmla="*/ 963300 w 2918700"/>
              <a:gd name="connsiteY35" fmla="*/ 2815593 h 2939512"/>
              <a:gd name="connsiteX36" fmla="*/ 989341 w 2918700"/>
              <a:gd name="connsiteY36" fmla="*/ 2824968 h 2939512"/>
              <a:gd name="connsiteX37" fmla="*/ 970591 w 2918700"/>
              <a:gd name="connsiteY37" fmla="*/ 2820801 h 2939512"/>
              <a:gd name="connsiteX38" fmla="*/ 1035172 w 2918700"/>
              <a:gd name="connsiteY38" fmla="*/ 2839551 h 2939512"/>
              <a:gd name="connsiteX39" fmla="*/ 1033089 w 2918700"/>
              <a:gd name="connsiteY39" fmla="*/ 2848925 h 2939512"/>
              <a:gd name="connsiteX40" fmla="*/ 1132043 w 2918700"/>
              <a:gd name="connsiteY40" fmla="*/ 2874965 h 2939512"/>
              <a:gd name="connsiteX41" fmla="*/ 834139 w 2918700"/>
              <a:gd name="connsiteY41" fmla="*/ 2783303 h 2939512"/>
              <a:gd name="connsiteX42" fmla="*/ 798723 w 2918700"/>
              <a:gd name="connsiteY42" fmla="*/ 2772886 h 2939512"/>
              <a:gd name="connsiteX43" fmla="*/ 1166417 w 2918700"/>
              <a:gd name="connsiteY43" fmla="*/ 2883299 h 2939512"/>
              <a:gd name="connsiteX44" fmla="*/ 1277871 w 2918700"/>
              <a:gd name="connsiteY44" fmla="*/ 2905173 h 2939512"/>
              <a:gd name="connsiteX45" fmla="*/ 1335160 w 2918700"/>
              <a:gd name="connsiteY45" fmla="*/ 2915589 h 2939512"/>
              <a:gd name="connsiteX46" fmla="*/ 1393491 w 2918700"/>
              <a:gd name="connsiteY46" fmla="*/ 2921839 h 2939512"/>
              <a:gd name="connsiteX47" fmla="*/ 1452863 w 2918700"/>
              <a:gd name="connsiteY47" fmla="*/ 2928089 h 2939512"/>
              <a:gd name="connsiteX48" fmla="*/ 1515361 w 2918700"/>
              <a:gd name="connsiteY48" fmla="*/ 2931213 h 2939512"/>
              <a:gd name="connsiteX49" fmla="*/ 1625774 w 2918700"/>
              <a:gd name="connsiteY49" fmla="*/ 2937463 h 2939512"/>
              <a:gd name="connsiteX50" fmla="*/ 2118462 w 2918700"/>
              <a:gd name="connsiteY50" fmla="*/ 2773928 h 2939512"/>
              <a:gd name="connsiteX51" fmla="*/ 2341370 w 2918700"/>
              <a:gd name="connsiteY51" fmla="*/ 2620809 h 2939512"/>
              <a:gd name="connsiteX52" fmla="*/ 2559070 w 2918700"/>
              <a:gd name="connsiteY52" fmla="*/ 2422901 h 2939512"/>
              <a:gd name="connsiteX53" fmla="*/ 2731979 w 2918700"/>
              <a:gd name="connsiteY53" fmla="*/ 2141662 h 2939512"/>
              <a:gd name="connsiteX54" fmla="*/ 2808017 w 2918700"/>
              <a:gd name="connsiteY54" fmla="*/ 1982294 h 2939512"/>
              <a:gd name="connsiteX55" fmla="*/ 2804893 w 2918700"/>
              <a:gd name="connsiteY55" fmla="*/ 1984376 h 2939512"/>
              <a:gd name="connsiteX56" fmla="*/ 2883014 w 2918700"/>
              <a:gd name="connsiteY56" fmla="*/ 1743761 h 2939512"/>
              <a:gd name="connsiteX57" fmla="*/ 2911138 w 2918700"/>
              <a:gd name="connsiteY57" fmla="*/ 1511479 h 2939512"/>
              <a:gd name="connsiteX58" fmla="*/ 2890305 w 2918700"/>
              <a:gd name="connsiteY58" fmla="*/ 1088579 h 2939512"/>
              <a:gd name="connsiteX59" fmla="*/ 2234082 w 2918700"/>
              <a:gd name="connsiteY59" fmla="*/ 2463524 h 2939512"/>
              <a:gd name="connsiteX60" fmla="*/ 2322620 w 2918700"/>
              <a:gd name="connsiteY60" fmla="*/ 2399985 h 2939512"/>
              <a:gd name="connsiteX61" fmla="*/ 2288247 w 2918700"/>
              <a:gd name="connsiteY61" fmla="*/ 2432275 h 2939512"/>
              <a:gd name="connsiteX62" fmla="*/ 2174710 w 2918700"/>
              <a:gd name="connsiteY62" fmla="*/ 2517688 h 2939512"/>
              <a:gd name="connsiteX63" fmla="*/ 2225749 w 2918700"/>
              <a:gd name="connsiteY63" fmla="*/ 2469774 h 2939512"/>
              <a:gd name="connsiteX64" fmla="*/ 2234082 w 2918700"/>
              <a:gd name="connsiteY64" fmla="*/ 2463524 h 2939512"/>
              <a:gd name="connsiteX65" fmla="*/ 1637231 w 2918700"/>
              <a:gd name="connsiteY65" fmla="*/ 2805177 h 2939512"/>
              <a:gd name="connsiteX66" fmla="*/ 1670563 w 2918700"/>
              <a:gd name="connsiteY66" fmla="*/ 2801010 h 2939512"/>
              <a:gd name="connsiteX67" fmla="*/ 1664314 w 2918700"/>
              <a:gd name="connsiteY67" fmla="*/ 2802052 h 2939512"/>
              <a:gd name="connsiteX68" fmla="*/ 1637231 w 2918700"/>
              <a:gd name="connsiteY68" fmla="*/ 2805177 h 2939512"/>
              <a:gd name="connsiteX69" fmla="*/ 2285122 w 2918700"/>
              <a:gd name="connsiteY69" fmla="*/ 509437 h 2939512"/>
              <a:gd name="connsiteX70" fmla="*/ 2243457 w 2918700"/>
              <a:gd name="connsiteY70" fmla="*/ 474021 h 2939512"/>
              <a:gd name="connsiteX71" fmla="*/ 2304913 w 2918700"/>
              <a:gd name="connsiteY71" fmla="*/ 521936 h 2939512"/>
              <a:gd name="connsiteX72" fmla="*/ 2285122 w 2918700"/>
              <a:gd name="connsiteY72" fmla="*/ 509437 h 2939512"/>
              <a:gd name="connsiteX73" fmla="*/ 1320578 w 2918700"/>
              <a:gd name="connsiteY73" fmla="*/ 142785 h 2939512"/>
              <a:gd name="connsiteX74" fmla="*/ 1262246 w 2918700"/>
              <a:gd name="connsiteY74" fmla="*/ 151117 h 2939512"/>
              <a:gd name="connsiteX75" fmla="*/ 1276829 w 2918700"/>
              <a:gd name="connsiteY75" fmla="*/ 147993 h 2939512"/>
              <a:gd name="connsiteX76" fmla="*/ 1320578 w 2918700"/>
              <a:gd name="connsiteY76" fmla="*/ 142785 h 2939512"/>
              <a:gd name="connsiteX77" fmla="*/ 810182 w 2918700"/>
              <a:gd name="connsiteY77" fmla="*/ 332360 h 2939512"/>
              <a:gd name="connsiteX78" fmla="*/ 748726 w 2918700"/>
              <a:gd name="connsiteY78" fmla="*/ 366734 h 2939512"/>
              <a:gd name="connsiteX79" fmla="*/ 957050 w 2918700"/>
              <a:gd name="connsiteY79" fmla="*/ 251114 h 2939512"/>
              <a:gd name="connsiteX80" fmla="*/ 1051838 w 2918700"/>
              <a:gd name="connsiteY80" fmla="*/ 214657 h 2939512"/>
              <a:gd name="connsiteX81" fmla="*/ 1007048 w 2918700"/>
              <a:gd name="connsiteY81" fmla="*/ 234447 h 2939512"/>
              <a:gd name="connsiteX82" fmla="*/ 810182 w 2918700"/>
              <a:gd name="connsiteY82" fmla="*/ 332360 h 2939512"/>
              <a:gd name="connsiteX83" fmla="*/ 664354 w 2918700"/>
              <a:gd name="connsiteY83" fmla="*/ 431315 h 2939512"/>
              <a:gd name="connsiteX84" fmla="*/ 699769 w 2918700"/>
              <a:gd name="connsiteY84" fmla="*/ 402149 h 2939512"/>
              <a:gd name="connsiteX85" fmla="*/ 548734 w 2918700"/>
              <a:gd name="connsiteY85" fmla="*/ 541727 h 2939512"/>
              <a:gd name="connsiteX86" fmla="*/ 664354 w 2918700"/>
              <a:gd name="connsiteY86" fmla="*/ 431315 h 2939512"/>
              <a:gd name="connsiteX87" fmla="*/ 454987 w 2918700"/>
              <a:gd name="connsiteY87" fmla="*/ 654223 h 2939512"/>
              <a:gd name="connsiteX88" fmla="*/ 482070 w 2918700"/>
              <a:gd name="connsiteY88" fmla="*/ 617766 h 2939512"/>
              <a:gd name="connsiteX89" fmla="*/ 507069 w 2918700"/>
              <a:gd name="connsiteY89" fmla="*/ 587558 h 2939512"/>
              <a:gd name="connsiteX90" fmla="*/ 487278 w 2918700"/>
              <a:gd name="connsiteY90" fmla="*/ 618807 h 2939512"/>
              <a:gd name="connsiteX91" fmla="*/ 369574 w 2918700"/>
              <a:gd name="connsiteY91" fmla="*/ 826091 h 2939512"/>
              <a:gd name="connsiteX92" fmla="*/ 400823 w 2918700"/>
              <a:gd name="connsiteY92" fmla="*/ 747969 h 2939512"/>
              <a:gd name="connsiteX93" fmla="*/ 488319 w 2918700"/>
              <a:gd name="connsiteY93" fmla="*/ 618807 h 2939512"/>
              <a:gd name="connsiteX94" fmla="*/ 454987 w 2918700"/>
              <a:gd name="connsiteY94" fmla="*/ 654223 h 2939512"/>
              <a:gd name="connsiteX95" fmla="*/ 957050 w 2918700"/>
              <a:gd name="connsiteY95" fmla="*/ 213615 h 2939512"/>
              <a:gd name="connsiteX96" fmla="*/ 957050 w 2918700"/>
              <a:gd name="connsiteY96" fmla="*/ 213615 h 2939512"/>
              <a:gd name="connsiteX97" fmla="*/ 957050 w 2918700"/>
              <a:gd name="connsiteY97" fmla="*/ 213615 h 2939512"/>
              <a:gd name="connsiteX98" fmla="*/ 957050 w 2918700"/>
              <a:gd name="connsiteY98" fmla="*/ 213615 h 2939512"/>
              <a:gd name="connsiteX99" fmla="*/ 2498655 w 2918700"/>
              <a:gd name="connsiteY99" fmla="*/ 2168744 h 2939512"/>
              <a:gd name="connsiteX100" fmla="*/ 2517405 w 2918700"/>
              <a:gd name="connsiteY100" fmla="*/ 2126038 h 2939512"/>
              <a:gd name="connsiteX101" fmla="*/ 2520529 w 2918700"/>
              <a:gd name="connsiteY101" fmla="*/ 2120830 h 2939512"/>
              <a:gd name="connsiteX102" fmla="*/ 2498655 w 2918700"/>
              <a:gd name="connsiteY102" fmla="*/ 2168744 h 2939512"/>
              <a:gd name="connsiteX103" fmla="*/ 2628858 w 2918700"/>
              <a:gd name="connsiteY103" fmla="*/ 2244783 h 2939512"/>
              <a:gd name="connsiteX104" fmla="*/ 2695522 w 2918700"/>
              <a:gd name="connsiteY104" fmla="*/ 2130204 h 2939512"/>
              <a:gd name="connsiteX105" fmla="*/ 2640315 w 2918700"/>
              <a:gd name="connsiteY105" fmla="*/ 2231242 h 2939512"/>
              <a:gd name="connsiteX106" fmla="*/ 2633025 w 2918700"/>
              <a:gd name="connsiteY106" fmla="*/ 2241658 h 2939512"/>
              <a:gd name="connsiteX107" fmla="*/ 2628858 w 2918700"/>
              <a:gd name="connsiteY107" fmla="*/ 2244783 h 2939512"/>
              <a:gd name="connsiteX108" fmla="*/ 2712188 w 2918700"/>
              <a:gd name="connsiteY108" fmla="*/ 2096872 h 2939512"/>
              <a:gd name="connsiteX109" fmla="*/ 2738228 w 2918700"/>
              <a:gd name="connsiteY109" fmla="*/ 2013542 h 2939512"/>
              <a:gd name="connsiteX110" fmla="*/ 2795518 w 2918700"/>
              <a:gd name="connsiteY110" fmla="*/ 1852091 h 2939512"/>
              <a:gd name="connsiteX111" fmla="*/ 2712188 w 2918700"/>
              <a:gd name="connsiteY111" fmla="*/ 2096872 h 2939512"/>
              <a:gd name="connsiteX112" fmla="*/ 634147 w 2918700"/>
              <a:gd name="connsiteY112" fmla="*/ 2546854 h 2939512"/>
              <a:gd name="connsiteX113" fmla="*/ 541442 w 2918700"/>
              <a:gd name="connsiteY113" fmla="*/ 2489564 h 2939512"/>
              <a:gd name="connsiteX114" fmla="*/ 441446 w 2918700"/>
              <a:gd name="connsiteY114" fmla="*/ 2398944 h 2939512"/>
              <a:gd name="connsiteX115" fmla="*/ 262287 w 2918700"/>
              <a:gd name="connsiteY115" fmla="*/ 2167703 h 2939512"/>
              <a:gd name="connsiteX116" fmla="*/ 172707 w 2918700"/>
              <a:gd name="connsiteY116" fmla="*/ 2003126 h 2939512"/>
              <a:gd name="connsiteX117" fmla="*/ 60212 w 2918700"/>
              <a:gd name="connsiteY117" fmla="*/ 1585434 h 2939512"/>
              <a:gd name="connsiteX118" fmla="*/ 82086 w 2918700"/>
              <a:gd name="connsiteY118" fmla="*/ 1139619 h 2939512"/>
              <a:gd name="connsiteX119" fmla="*/ 132084 w 2918700"/>
              <a:gd name="connsiteY119" fmla="*/ 954210 h 2939512"/>
              <a:gd name="connsiteX120" fmla="*/ 166457 w 2918700"/>
              <a:gd name="connsiteY120" fmla="*/ 862547 h 2939512"/>
              <a:gd name="connsiteX121" fmla="*/ 202914 w 2918700"/>
              <a:gd name="connsiteY121" fmla="*/ 774009 h 2939512"/>
              <a:gd name="connsiteX122" fmla="*/ 264370 w 2918700"/>
              <a:gd name="connsiteY122" fmla="*/ 667764 h 2939512"/>
              <a:gd name="connsiteX123" fmla="*/ 269578 w 2918700"/>
              <a:gd name="connsiteY123" fmla="*/ 664639 h 2939512"/>
              <a:gd name="connsiteX124" fmla="*/ 196665 w 2918700"/>
              <a:gd name="connsiteY124" fmla="*/ 794842 h 2939512"/>
              <a:gd name="connsiteX125" fmla="*/ 167499 w 2918700"/>
              <a:gd name="connsiteY125" fmla="*/ 893796 h 2939512"/>
              <a:gd name="connsiteX126" fmla="*/ 89377 w 2918700"/>
              <a:gd name="connsiteY126" fmla="*/ 1163577 h 2939512"/>
              <a:gd name="connsiteX127" fmla="*/ 57087 w 2918700"/>
              <a:gd name="connsiteY127" fmla="*/ 1445857 h 2939512"/>
              <a:gd name="connsiteX128" fmla="*/ 67503 w 2918700"/>
              <a:gd name="connsiteY128" fmla="*/ 1487522 h 2939512"/>
              <a:gd name="connsiteX129" fmla="*/ 83127 w 2918700"/>
              <a:gd name="connsiteY129" fmla="*/ 1669806 h 2939512"/>
              <a:gd name="connsiteX130" fmla="*/ 124792 w 2918700"/>
              <a:gd name="connsiteY130" fmla="*/ 1848965 h 2939512"/>
              <a:gd name="connsiteX131" fmla="*/ 120626 w 2918700"/>
              <a:gd name="connsiteY131" fmla="*/ 1818759 h 2939512"/>
              <a:gd name="connsiteX132" fmla="*/ 117501 w 2918700"/>
              <a:gd name="connsiteY132" fmla="*/ 1788551 h 2939512"/>
              <a:gd name="connsiteX133" fmla="*/ 200831 w 2918700"/>
              <a:gd name="connsiteY133" fmla="*/ 2017709 h 2939512"/>
              <a:gd name="connsiteX134" fmla="*/ 301868 w 2918700"/>
              <a:gd name="connsiteY134" fmla="*/ 2195827 h 2939512"/>
              <a:gd name="connsiteX135" fmla="*/ 367491 w 2918700"/>
              <a:gd name="connsiteY135" fmla="*/ 2289573 h 2939512"/>
              <a:gd name="connsiteX136" fmla="*/ 357075 w 2918700"/>
              <a:gd name="connsiteY136" fmla="*/ 2279157 h 2939512"/>
              <a:gd name="connsiteX137" fmla="*/ 386240 w 2918700"/>
              <a:gd name="connsiteY137" fmla="*/ 2313530 h 2939512"/>
              <a:gd name="connsiteX138" fmla="*/ 490403 w 2918700"/>
              <a:gd name="connsiteY138" fmla="*/ 2429150 h 2939512"/>
              <a:gd name="connsiteX139" fmla="*/ 707061 w 2918700"/>
              <a:gd name="connsiteY139" fmla="*/ 2585394 h 2939512"/>
              <a:gd name="connsiteX140" fmla="*/ 634147 w 2918700"/>
              <a:gd name="connsiteY140" fmla="*/ 2546854 h 2939512"/>
              <a:gd name="connsiteX141" fmla="*/ 2841350 w 2918700"/>
              <a:gd name="connsiteY141" fmla="*/ 1712513 h 2939512"/>
              <a:gd name="connsiteX142" fmla="*/ 2844474 w 2918700"/>
              <a:gd name="connsiteY142" fmla="*/ 1633350 h 2939512"/>
              <a:gd name="connsiteX143" fmla="*/ 2865306 w 2918700"/>
              <a:gd name="connsiteY143" fmla="*/ 1458356 h 2939512"/>
              <a:gd name="connsiteX144" fmla="*/ 2855933 w 2918700"/>
              <a:gd name="connsiteY144" fmla="*/ 1416691 h 2939512"/>
              <a:gd name="connsiteX145" fmla="*/ 2845516 w 2918700"/>
              <a:gd name="connsiteY145" fmla="*/ 1234407 h 2939512"/>
              <a:gd name="connsiteX146" fmla="*/ 2809059 w 2918700"/>
              <a:gd name="connsiteY146" fmla="*/ 1056289 h 2939512"/>
              <a:gd name="connsiteX147" fmla="*/ 2812184 w 2918700"/>
              <a:gd name="connsiteY147" fmla="*/ 1086497 h 2939512"/>
              <a:gd name="connsiteX148" fmla="*/ 2814268 w 2918700"/>
              <a:gd name="connsiteY148" fmla="*/ 1116703 h 2939512"/>
              <a:gd name="connsiteX149" fmla="*/ 2737187 w 2918700"/>
              <a:gd name="connsiteY149" fmla="*/ 890671 h 2939512"/>
              <a:gd name="connsiteX150" fmla="*/ 2641357 w 2918700"/>
              <a:gd name="connsiteY150" fmla="*/ 715678 h 2939512"/>
              <a:gd name="connsiteX151" fmla="*/ 2459073 w 2918700"/>
              <a:gd name="connsiteY151" fmla="*/ 486521 h 2939512"/>
              <a:gd name="connsiteX152" fmla="*/ 2246582 w 2918700"/>
              <a:gd name="connsiteY152" fmla="*/ 336527 h 2939512"/>
              <a:gd name="connsiteX153" fmla="*/ 2317412 w 2918700"/>
              <a:gd name="connsiteY153" fmla="*/ 371942 h 2939512"/>
              <a:gd name="connsiteX154" fmla="*/ 2409075 w 2918700"/>
              <a:gd name="connsiteY154" fmla="*/ 426107 h 2939512"/>
              <a:gd name="connsiteX155" fmla="*/ 2506988 w 2918700"/>
              <a:gd name="connsiteY155" fmla="*/ 513603 h 2939512"/>
              <a:gd name="connsiteX156" fmla="*/ 2679898 w 2918700"/>
              <a:gd name="connsiteY156" fmla="*/ 739635 h 2939512"/>
              <a:gd name="connsiteX157" fmla="*/ 2765310 w 2918700"/>
              <a:gd name="connsiteY157" fmla="*/ 901087 h 2939512"/>
              <a:gd name="connsiteX158" fmla="*/ 2866349 w 2918700"/>
              <a:gd name="connsiteY158" fmla="*/ 1315654 h 2939512"/>
              <a:gd name="connsiteX159" fmla="*/ 2841350 w 2918700"/>
              <a:gd name="connsiteY159" fmla="*/ 1712513 h 293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2918700" h="2939512">
                <a:moveTo>
                  <a:pt x="2890305" y="1088579"/>
                </a:moveTo>
                <a:cubicBezTo>
                  <a:pt x="2875722" y="1019832"/>
                  <a:pt x="2859057" y="953168"/>
                  <a:pt x="2835100" y="887546"/>
                </a:cubicBezTo>
                <a:cubicBezTo>
                  <a:pt x="2812184" y="820882"/>
                  <a:pt x="2783019" y="755260"/>
                  <a:pt x="2748645" y="692762"/>
                </a:cubicBezTo>
                <a:cubicBezTo>
                  <a:pt x="2680939" y="567767"/>
                  <a:pt x="2589276" y="454231"/>
                  <a:pt x="2481989" y="360484"/>
                </a:cubicBezTo>
                <a:cubicBezTo>
                  <a:pt x="2374701" y="265696"/>
                  <a:pt x="2250748" y="193824"/>
                  <a:pt x="2122629" y="141743"/>
                </a:cubicBezTo>
                <a:cubicBezTo>
                  <a:pt x="2079922" y="129244"/>
                  <a:pt x="2034090" y="119869"/>
                  <a:pt x="1987217" y="109452"/>
                </a:cubicBezTo>
                <a:cubicBezTo>
                  <a:pt x="2018466" y="119869"/>
                  <a:pt x="2050756" y="132368"/>
                  <a:pt x="2083046" y="145909"/>
                </a:cubicBezTo>
                <a:cubicBezTo>
                  <a:pt x="2008050" y="130285"/>
                  <a:pt x="1921595" y="113619"/>
                  <a:pt x="1828890" y="103203"/>
                </a:cubicBezTo>
                <a:cubicBezTo>
                  <a:pt x="1791391" y="91745"/>
                  <a:pt x="1754935" y="81329"/>
                  <a:pt x="1721603" y="71954"/>
                </a:cubicBezTo>
                <a:cubicBezTo>
                  <a:pt x="1814307" y="79246"/>
                  <a:pt x="1903887" y="91745"/>
                  <a:pt x="1987217" y="109452"/>
                </a:cubicBezTo>
                <a:cubicBezTo>
                  <a:pt x="1883055" y="77162"/>
                  <a:pt x="1788267" y="65705"/>
                  <a:pt x="1697645" y="64663"/>
                </a:cubicBezTo>
                <a:cubicBezTo>
                  <a:pt x="1672647" y="58413"/>
                  <a:pt x="1647647" y="53205"/>
                  <a:pt x="1622649" y="47997"/>
                </a:cubicBezTo>
                <a:cubicBezTo>
                  <a:pt x="1669522" y="45914"/>
                  <a:pt x="1715353" y="45914"/>
                  <a:pt x="1763268" y="47997"/>
                </a:cubicBezTo>
                <a:cubicBezTo>
                  <a:pt x="1697645" y="39664"/>
                  <a:pt x="1632023" y="35497"/>
                  <a:pt x="1565359" y="35497"/>
                </a:cubicBezTo>
                <a:lnTo>
                  <a:pt x="1541402" y="30289"/>
                </a:lnTo>
                <a:cubicBezTo>
                  <a:pt x="1522652" y="28206"/>
                  <a:pt x="1502862" y="25081"/>
                  <a:pt x="1483071" y="22998"/>
                </a:cubicBezTo>
                <a:cubicBezTo>
                  <a:pt x="1463280" y="20914"/>
                  <a:pt x="1443489" y="17790"/>
                  <a:pt x="1422657" y="15706"/>
                </a:cubicBezTo>
                <a:cubicBezTo>
                  <a:pt x="1401824" y="12582"/>
                  <a:pt x="1380992" y="10498"/>
                  <a:pt x="1359117" y="10498"/>
                </a:cubicBezTo>
                <a:cubicBezTo>
                  <a:pt x="1316411" y="10498"/>
                  <a:pt x="1314328" y="-4084"/>
                  <a:pt x="1248705" y="1124"/>
                </a:cubicBezTo>
                <a:cubicBezTo>
                  <a:pt x="1077879" y="22998"/>
                  <a:pt x="910177" y="70913"/>
                  <a:pt x="760183" y="150076"/>
                </a:cubicBezTo>
                <a:cubicBezTo>
                  <a:pt x="441446" y="322985"/>
                  <a:pt x="216456" y="602141"/>
                  <a:pt x="92502" y="921920"/>
                </a:cubicBezTo>
                <a:cubicBezTo>
                  <a:pt x="93543" y="919837"/>
                  <a:pt x="95627" y="919837"/>
                  <a:pt x="95627" y="919837"/>
                </a:cubicBezTo>
                <a:cubicBezTo>
                  <a:pt x="66461" y="995875"/>
                  <a:pt x="42504" y="1075038"/>
                  <a:pt x="24797" y="1158368"/>
                </a:cubicBezTo>
                <a:cubicBezTo>
                  <a:pt x="7089" y="1240657"/>
                  <a:pt x="9172" y="1305238"/>
                  <a:pt x="2923" y="1389609"/>
                </a:cubicBezTo>
                <a:cubicBezTo>
                  <a:pt x="-6452" y="1532312"/>
                  <a:pt x="7089" y="1676056"/>
                  <a:pt x="38338" y="1813550"/>
                </a:cubicBezTo>
                <a:cubicBezTo>
                  <a:pt x="53962" y="1883339"/>
                  <a:pt x="73753" y="1950003"/>
                  <a:pt x="99794" y="2016667"/>
                </a:cubicBezTo>
                <a:cubicBezTo>
                  <a:pt x="124792" y="2084373"/>
                  <a:pt x="155000" y="2149995"/>
                  <a:pt x="191456" y="2213534"/>
                </a:cubicBezTo>
                <a:cubicBezTo>
                  <a:pt x="263329" y="2340612"/>
                  <a:pt x="357075" y="2457274"/>
                  <a:pt x="467487" y="2554145"/>
                </a:cubicBezTo>
                <a:cubicBezTo>
                  <a:pt x="550817" y="2628101"/>
                  <a:pt x="643522" y="2689556"/>
                  <a:pt x="740393" y="2739554"/>
                </a:cubicBezTo>
                <a:cubicBezTo>
                  <a:pt x="746642" y="2745804"/>
                  <a:pt x="760183" y="2755179"/>
                  <a:pt x="779974" y="2765595"/>
                </a:cubicBezTo>
                <a:cubicBezTo>
                  <a:pt x="785182" y="2765595"/>
                  <a:pt x="790391" y="2765595"/>
                  <a:pt x="795599" y="2766637"/>
                </a:cubicBezTo>
                <a:cubicBezTo>
                  <a:pt x="808098" y="2772886"/>
                  <a:pt x="821639" y="2778094"/>
                  <a:pt x="834139" y="2784345"/>
                </a:cubicBezTo>
                <a:cubicBezTo>
                  <a:pt x="876845" y="2797886"/>
                  <a:pt x="922677" y="2808302"/>
                  <a:pt x="970591" y="2820801"/>
                </a:cubicBezTo>
                <a:cubicBezTo>
                  <a:pt x="939343" y="2809343"/>
                  <a:pt x="907053" y="2795802"/>
                  <a:pt x="873720" y="2781219"/>
                </a:cubicBezTo>
                <a:cubicBezTo>
                  <a:pt x="921635" y="2792677"/>
                  <a:pt x="973716" y="2804135"/>
                  <a:pt x="1028923" y="2814551"/>
                </a:cubicBezTo>
                <a:cubicBezTo>
                  <a:pt x="1004965" y="2813510"/>
                  <a:pt x="982050" y="2813510"/>
                  <a:pt x="963300" y="2815593"/>
                </a:cubicBezTo>
                <a:cubicBezTo>
                  <a:pt x="970591" y="2818718"/>
                  <a:pt x="979966" y="2821843"/>
                  <a:pt x="989341" y="2824968"/>
                </a:cubicBezTo>
                <a:cubicBezTo>
                  <a:pt x="983091" y="2823926"/>
                  <a:pt x="976842" y="2822884"/>
                  <a:pt x="970591" y="2820801"/>
                </a:cubicBezTo>
                <a:cubicBezTo>
                  <a:pt x="992466" y="2828092"/>
                  <a:pt x="1014340" y="2834342"/>
                  <a:pt x="1035172" y="2839551"/>
                </a:cubicBezTo>
                <a:cubicBezTo>
                  <a:pt x="1034131" y="2843717"/>
                  <a:pt x="1033089" y="2848925"/>
                  <a:pt x="1033089" y="2848925"/>
                </a:cubicBezTo>
                <a:cubicBezTo>
                  <a:pt x="1068504" y="2858300"/>
                  <a:pt x="1100795" y="2866633"/>
                  <a:pt x="1132043" y="2874965"/>
                </a:cubicBezTo>
                <a:cubicBezTo>
                  <a:pt x="1031006" y="2855175"/>
                  <a:pt x="931010" y="2824968"/>
                  <a:pt x="834139" y="2783303"/>
                </a:cubicBezTo>
                <a:cubicBezTo>
                  <a:pt x="822681" y="2780178"/>
                  <a:pt x="810182" y="2776011"/>
                  <a:pt x="798723" y="2772886"/>
                </a:cubicBezTo>
                <a:cubicBezTo>
                  <a:pt x="931010" y="2842675"/>
                  <a:pt x="1052880" y="2870799"/>
                  <a:pt x="1166417" y="2883299"/>
                </a:cubicBezTo>
                <a:cubicBezTo>
                  <a:pt x="1203916" y="2893715"/>
                  <a:pt x="1241414" y="2897881"/>
                  <a:pt x="1277871" y="2905173"/>
                </a:cubicBezTo>
                <a:lnTo>
                  <a:pt x="1335160" y="2915589"/>
                </a:lnTo>
                <a:cubicBezTo>
                  <a:pt x="1353909" y="2917672"/>
                  <a:pt x="1373700" y="2919756"/>
                  <a:pt x="1393491" y="2921839"/>
                </a:cubicBezTo>
                <a:cubicBezTo>
                  <a:pt x="1413282" y="2923922"/>
                  <a:pt x="1433073" y="2926005"/>
                  <a:pt x="1452863" y="2928089"/>
                </a:cubicBezTo>
                <a:cubicBezTo>
                  <a:pt x="1473696" y="2930172"/>
                  <a:pt x="1494528" y="2932255"/>
                  <a:pt x="1515361" y="2931213"/>
                </a:cubicBezTo>
                <a:cubicBezTo>
                  <a:pt x="1558068" y="2930172"/>
                  <a:pt x="1560151" y="2944754"/>
                  <a:pt x="1625774" y="2937463"/>
                </a:cubicBezTo>
                <a:cubicBezTo>
                  <a:pt x="1797642" y="2910381"/>
                  <a:pt x="1966385" y="2858300"/>
                  <a:pt x="2118462" y="2773928"/>
                </a:cubicBezTo>
                <a:cubicBezTo>
                  <a:pt x="2198667" y="2729138"/>
                  <a:pt x="2272622" y="2678099"/>
                  <a:pt x="2341370" y="2620809"/>
                </a:cubicBezTo>
                <a:cubicBezTo>
                  <a:pt x="2421574" y="2563520"/>
                  <a:pt x="2495529" y="2497898"/>
                  <a:pt x="2559070" y="2422901"/>
                </a:cubicBezTo>
                <a:cubicBezTo>
                  <a:pt x="2629899" y="2337487"/>
                  <a:pt x="2688230" y="2242700"/>
                  <a:pt x="2731979" y="2141662"/>
                </a:cubicBezTo>
                <a:cubicBezTo>
                  <a:pt x="2760102" y="2089581"/>
                  <a:pt x="2785102" y="2036458"/>
                  <a:pt x="2808017" y="1982294"/>
                </a:cubicBezTo>
                <a:cubicBezTo>
                  <a:pt x="2805934" y="1984376"/>
                  <a:pt x="2804893" y="1984376"/>
                  <a:pt x="2804893" y="1984376"/>
                </a:cubicBezTo>
                <a:cubicBezTo>
                  <a:pt x="2836141" y="1907297"/>
                  <a:pt x="2862182" y="1827091"/>
                  <a:pt x="2883014" y="1743761"/>
                </a:cubicBezTo>
                <a:cubicBezTo>
                  <a:pt x="2902806" y="1661473"/>
                  <a:pt x="2903847" y="1595851"/>
                  <a:pt x="2911138" y="1511479"/>
                </a:cubicBezTo>
                <a:cubicBezTo>
                  <a:pt x="2926762" y="1369818"/>
                  <a:pt x="2917387" y="1226074"/>
                  <a:pt x="2890305" y="1088579"/>
                </a:cubicBezTo>
                <a:close/>
                <a:moveTo>
                  <a:pt x="2234082" y="2463524"/>
                </a:moveTo>
                <a:cubicBezTo>
                  <a:pt x="2265331" y="2444775"/>
                  <a:pt x="2294497" y="2423942"/>
                  <a:pt x="2322620" y="2399985"/>
                </a:cubicBezTo>
                <a:cubicBezTo>
                  <a:pt x="2311162" y="2411443"/>
                  <a:pt x="2299705" y="2421859"/>
                  <a:pt x="2288247" y="2432275"/>
                </a:cubicBezTo>
                <a:cubicBezTo>
                  <a:pt x="2252832" y="2462482"/>
                  <a:pt x="2215333" y="2491648"/>
                  <a:pt x="2174710" y="2517688"/>
                </a:cubicBezTo>
                <a:cubicBezTo>
                  <a:pt x="2192417" y="2502064"/>
                  <a:pt x="2209083" y="2486440"/>
                  <a:pt x="2225749" y="2469774"/>
                </a:cubicBezTo>
                <a:cubicBezTo>
                  <a:pt x="2228874" y="2467691"/>
                  <a:pt x="2231999" y="2465607"/>
                  <a:pt x="2234082" y="2463524"/>
                </a:cubicBezTo>
                <a:close/>
                <a:moveTo>
                  <a:pt x="1637231" y="2805177"/>
                </a:moveTo>
                <a:cubicBezTo>
                  <a:pt x="1648689" y="2804135"/>
                  <a:pt x="1659106" y="2803094"/>
                  <a:pt x="1670563" y="2801010"/>
                </a:cubicBezTo>
                <a:cubicBezTo>
                  <a:pt x="1668480" y="2801010"/>
                  <a:pt x="1666397" y="2802052"/>
                  <a:pt x="1664314" y="2802052"/>
                </a:cubicBezTo>
                <a:cubicBezTo>
                  <a:pt x="1654939" y="2803094"/>
                  <a:pt x="1645564" y="2804135"/>
                  <a:pt x="1637231" y="2805177"/>
                </a:cubicBezTo>
                <a:close/>
                <a:moveTo>
                  <a:pt x="2285122" y="509437"/>
                </a:moveTo>
                <a:cubicBezTo>
                  <a:pt x="2271581" y="496937"/>
                  <a:pt x="2258040" y="485479"/>
                  <a:pt x="2243457" y="474021"/>
                </a:cubicBezTo>
                <a:cubicBezTo>
                  <a:pt x="2264289" y="488604"/>
                  <a:pt x="2285122" y="505270"/>
                  <a:pt x="2304913" y="521936"/>
                </a:cubicBezTo>
                <a:cubicBezTo>
                  <a:pt x="2298663" y="517769"/>
                  <a:pt x="2291371" y="513603"/>
                  <a:pt x="2285122" y="509437"/>
                </a:cubicBezTo>
                <a:close/>
                <a:moveTo>
                  <a:pt x="1320578" y="142785"/>
                </a:moveTo>
                <a:cubicBezTo>
                  <a:pt x="1300787" y="144868"/>
                  <a:pt x="1282037" y="147993"/>
                  <a:pt x="1262246" y="151117"/>
                </a:cubicBezTo>
                <a:cubicBezTo>
                  <a:pt x="1267454" y="150076"/>
                  <a:pt x="1271621" y="149035"/>
                  <a:pt x="1276829" y="147993"/>
                </a:cubicBezTo>
                <a:cubicBezTo>
                  <a:pt x="1293495" y="146951"/>
                  <a:pt x="1308078" y="144868"/>
                  <a:pt x="1320578" y="142785"/>
                </a:cubicBezTo>
                <a:close/>
                <a:moveTo>
                  <a:pt x="810182" y="332360"/>
                </a:moveTo>
                <a:cubicBezTo>
                  <a:pt x="790391" y="342777"/>
                  <a:pt x="769558" y="354234"/>
                  <a:pt x="748726" y="366734"/>
                </a:cubicBezTo>
                <a:cubicBezTo>
                  <a:pt x="812264" y="321944"/>
                  <a:pt x="883095" y="283404"/>
                  <a:pt x="957050" y="251114"/>
                </a:cubicBezTo>
                <a:cubicBezTo>
                  <a:pt x="988299" y="237573"/>
                  <a:pt x="1019548" y="226115"/>
                  <a:pt x="1051838" y="214657"/>
                </a:cubicBezTo>
                <a:cubicBezTo>
                  <a:pt x="1036214" y="220906"/>
                  <a:pt x="1021631" y="227157"/>
                  <a:pt x="1007048" y="234447"/>
                </a:cubicBezTo>
                <a:cubicBezTo>
                  <a:pt x="936218" y="258405"/>
                  <a:pt x="870596" y="291737"/>
                  <a:pt x="810182" y="332360"/>
                </a:cubicBezTo>
                <a:close/>
                <a:moveTo>
                  <a:pt x="664354" y="431315"/>
                </a:moveTo>
                <a:cubicBezTo>
                  <a:pt x="675812" y="420898"/>
                  <a:pt x="687269" y="411524"/>
                  <a:pt x="699769" y="402149"/>
                </a:cubicBezTo>
                <a:cubicBezTo>
                  <a:pt x="674770" y="435481"/>
                  <a:pt x="609148" y="485479"/>
                  <a:pt x="548734" y="541727"/>
                </a:cubicBezTo>
                <a:cubicBezTo>
                  <a:pt x="585190" y="503187"/>
                  <a:pt x="624772" y="465688"/>
                  <a:pt x="664354" y="431315"/>
                </a:cubicBezTo>
                <a:close/>
                <a:moveTo>
                  <a:pt x="454987" y="654223"/>
                </a:moveTo>
                <a:cubicBezTo>
                  <a:pt x="463320" y="641723"/>
                  <a:pt x="472695" y="629223"/>
                  <a:pt x="482070" y="617766"/>
                </a:cubicBezTo>
                <a:cubicBezTo>
                  <a:pt x="490403" y="607349"/>
                  <a:pt x="498736" y="597975"/>
                  <a:pt x="507069" y="587558"/>
                </a:cubicBezTo>
                <a:cubicBezTo>
                  <a:pt x="500819" y="595891"/>
                  <a:pt x="483111" y="614640"/>
                  <a:pt x="487278" y="618807"/>
                </a:cubicBezTo>
                <a:cubicBezTo>
                  <a:pt x="439363" y="686513"/>
                  <a:pt x="399781" y="758385"/>
                  <a:pt x="369574" y="826091"/>
                </a:cubicBezTo>
                <a:cubicBezTo>
                  <a:pt x="377907" y="800050"/>
                  <a:pt x="387282" y="774009"/>
                  <a:pt x="400823" y="747969"/>
                </a:cubicBezTo>
                <a:cubicBezTo>
                  <a:pt x="427905" y="703178"/>
                  <a:pt x="456029" y="660472"/>
                  <a:pt x="488319" y="618807"/>
                </a:cubicBezTo>
                <a:cubicBezTo>
                  <a:pt x="475820" y="630265"/>
                  <a:pt x="465404" y="642764"/>
                  <a:pt x="454987" y="654223"/>
                </a:cubicBezTo>
                <a:close/>
                <a:moveTo>
                  <a:pt x="957050" y="213615"/>
                </a:move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lose/>
                <a:moveTo>
                  <a:pt x="2498655" y="2168744"/>
                </a:moveTo>
                <a:cubicBezTo>
                  <a:pt x="2504904" y="2154162"/>
                  <a:pt x="2511154" y="2140620"/>
                  <a:pt x="2517405" y="2126038"/>
                </a:cubicBezTo>
                <a:cubicBezTo>
                  <a:pt x="2518446" y="2123954"/>
                  <a:pt x="2519487" y="2122913"/>
                  <a:pt x="2520529" y="2120830"/>
                </a:cubicBezTo>
                <a:cubicBezTo>
                  <a:pt x="2514279" y="2136454"/>
                  <a:pt x="2506988" y="2152078"/>
                  <a:pt x="2498655" y="2168744"/>
                </a:cubicBezTo>
                <a:close/>
                <a:moveTo>
                  <a:pt x="2628858" y="2244783"/>
                </a:moveTo>
                <a:cubicBezTo>
                  <a:pt x="2651773" y="2206243"/>
                  <a:pt x="2674690" y="2168744"/>
                  <a:pt x="2695522" y="2130204"/>
                </a:cubicBezTo>
                <a:cubicBezTo>
                  <a:pt x="2678856" y="2164578"/>
                  <a:pt x="2660107" y="2198952"/>
                  <a:pt x="2640315" y="2231242"/>
                </a:cubicBezTo>
                <a:cubicBezTo>
                  <a:pt x="2638233" y="2235408"/>
                  <a:pt x="2636149" y="2238533"/>
                  <a:pt x="2633025" y="2241658"/>
                </a:cubicBezTo>
                <a:cubicBezTo>
                  <a:pt x="2631983" y="2242700"/>
                  <a:pt x="2630941" y="2243741"/>
                  <a:pt x="2628858" y="2244783"/>
                </a:cubicBezTo>
                <a:close/>
                <a:moveTo>
                  <a:pt x="2712188" y="2096872"/>
                </a:moveTo>
                <a:cubicBezTo>
                  <a:pt x="2723645" y="2062498"/>
                  <a:pt x="2730938" y="2030208"/>
                  <a:pt x="2738228" y="2013542"/>
                </a:cubicBezTo>
                <a:cubicBezTo>
                  <a:pt x="2756978" y="1965627"/>
                  <a:pt x="2776768" y="1910421"/>
                  <a:pt x="2795518" y="1852091"/>
                </a:cubicBezTo>
                <a:cubicBezTo>
                  <a:pt x="2775727" y="1936462"/>
                  <a:pt x="2747603" y="2018751"/>
                  <a:pt x="2712188" y="2096872"/>
                </a:cubicBezTo>
                <a:close/>
                <a:moveTo>
                  <a:pt x="634147" y="2546854"/>
                </a:moveTo>
                <a:cubicBezTo>
                  <a:pt x="606023" y="2534355"/>
                  <a:pt x="575816" y="2513522"/>
                  <a:pt x="541442" y="2489564"/>
                </a:cubicBezTo>
                <a:cubicBezTo>
                  <a:pt x="509152" y="2463524"/>
                  <a:pt x="473736" y="2434358"/>
                  <a:pt x="441446" y="2398944"/>
                </a:cubicBezTo>
                <a:cubicBezTo>
                  <a:pt x="374782" y="2330196"/>
                  <a:pt x="311243" y="2246866"/>
                  <a:pt x="262287" y="2167703"/>
                </a:cubicBezTo>
                <a:cubicBezTo>
                  <a:pt x="229997" y="2114580"/>
                  <a:pt x="196665" y="2060416"/>
                  <a:pt x="172707" y="2003126"/>
                </a:cubicBezTo>
                <a:cubicBezTo>
                  <a:pt x="115418" y="1870840"/>
                  <a:pt x="76878" y="1731262"/>
                  <a:pt x="60212" y="1585434"/>
                </a:cubicBezTo>
                <a:cubicBezTo>
                  <a:pt x="42504" y="1439607"/>
                  <a:pt x="50837" y="1288571"/>
                  <a:pt x="82086" y="1139619"/>
                </a:cubicBezTo>
                <a:cubicBezTo>
                  <a:pt x="94585" y="1080247"/>
                  <a:pt x="111251" y="1016708"/>
                  <a:pt x="132084" y="954210"/>
                </a:cubicBezTo>
                <a:cubicBezTo>
                  <a:pt x="141459" y="922962"/>
                  <a:pt x="155000" y="892754"/>
                  <a:pt x="166457" y="862547"/>
                </a:cubicBezTo>
                <a:cubicBezTo>
                  <a:pt x="178957" y="832340"/>
                  <a:pt x="189373" y="802133"/>
                  <a:pt x="202914" y="774009"/>
                </a:cubicBezTo>
                <a:cubicBezTo>
                  <a:pt x="221664" y="737553"/>
                  <a:pt x="242496" y="702137"/>
                  <a:pt x="264370" y="667764"/>
                </a:cubicBezTo>
                <a:cubicBezTo>
                  <a:pt x="266454" y="666722"/>
                  <a:pt x="268537" y="665680"/>
                  <a:pt x="269578" y="664639"/>
                </a:cubicBezTo>
                <a:cubicBezTo>
                  <a:pt x="244579" y="707345"/>
                  <a:pt x="218538" y="750052"/>
                  <a:pt x="196665" y="794842"/>
                </a:cubicBezTo>
                <a:cubicBezTo>
                  <a:pt x="182082" y="833381"/>
                  <a:pt x="175832" y="875046"/>
                  <a:pt x="167499" y="893796"/>
                </a:cubicBezTo>
                <a:cubicBezTo>
                  <a:pt x="139375" y="969835"/>
                  <a:pt x="108126" y="1063581"/>
                  <a:pt x="89377" y="1163577"/>
                </a:cubicBezTo>
                <a:cubicBezTo>
                  <a:pt x="77919" y="1243782"/>
                  <a:pt x="56045" y="1342736"/>
                  <a:pt x="57087" y="1445857"/>
                </a:cubicBezTo>
                <a:cubicBezTo>
                  <a:pt x="56045" y="1466690"/>
                  <a:pt x="63337" y="1487522"/>
                  <a:pt x="67503" y="1487522"/>
                </a:cubicBezTo>
                <a:cubicBezTo>
                  <a:pt x="64378" y="1558352"/>
                  <a:pt x="72711" y="1614600"/>
                  <a:pt x="83127" y="1669806"/>
                </a:cubicBezTo>
                <a:cubicBezTo>
                  <a:pt x="94585" y="1725012"/>
                  <a:pt x="108126" y="1779177"/>
                  <a:pt x="124792" y="1848965"/>
                </a:cubicBezTo>
                <a:cubicBezTo>
                  <a:pt x="124792" y="1848965"/>
                  <a:pt x="122709" y="1833341"/>
                  <a:pt x="120626" y="1818759"/>
                </a:cubicBezTo>
                <a:cubicBezTo>
                  <a:pt x="119584" y="1803134"/>
                  <a:pt x="117501" y="1788551"/>
                  <a:pt x="117501" y="1788551"/>
                </a:cubicBezTo>
                <a:cubicBezTo>
                  <a:pt x="139375" y="1867715"/>
                  <a:pt x="160208" y="1923962"/>
                  <a:pt x="200831" y="2017709"/>
                </a:cubicBezTo>
                <a:cubicBezTo>
                  <a:pt x="229997" y="2093747"/>
                  <a:pt x="271662" y="2142704"/>
                  <a:pt x="301868" y="2195827"/>
                </a:cubicBezTo>
                <a:cubicBezTo>
                  <a:pt x="322701" y="2228117"/>
                  <a:pt x="344575" y="2259366"/>
                  <a:pt x="367491" y="2289573"/>
                </a:cubicBezTo>
                <a:cubicBezTo>
                  <a:pt x="364366" y="2286448"/>
                  <a:pt x="360200" y="2283323"/>
                  <a:pt x="357075" y="2279157"/>
                </a:cubicBezTo>
                <a:cubicBezTo>
                  <a:pt x="366449" y="2291656"/>
                  <a:pt x="375824" y="2303114"/>
                  <a:pt x="386240" y="2313530"/>
                </a:cubicBezTo>
                <a:cubicBezTo>
                  <a:pt x="419572" y="2355195"/>
                  <a:pt x="453946" y="2393735"/>
                  <a:pt x="490403" y="2429150"/>
                </a:cubicBezTo>
                <a:cubicBezTo>
                  <a:pt x="560192" y="2495815"/>
                  <a:pt x="636230" y="2548937"/>
                  <a:pt x="707061" y="2585394"/>
                </a:cubicBezTo>
                <a:cubicBezTo>
                  <a:pt x="685187" y="2580186"/>
                  <a:pt x="652896" y="2556229"/>
                  <a:pt x="634147" y="2546854"/>
                </a:cubicBezTo>
                <a:close/>
                <a:moveTo>
                  <a:pt x="2841350" y="1712513"/>
                </a:moveTo>
                <a:cubicBezTo>
                  <a:pt x="2843432" y="1686472"/>
                  <a:pt x="2844474" y="1660432"/>
                  <a:pt x="2844474" y="1633350"/>
                </a:cubicBezTo>
                <a:cubicBezTo>
                  <a:pt x="2854890" y="1578143"/>
                  <a:pt x="2863223" y="1518771"/>
                  <a:pt x="2865306" y="1458356"/>
                </a:cubicBezTo>
                <a:cubicBezTo>
                  <a:pt x="2866349" y="1437524"/>
                  <a:pt x="2860098" y="1416691"/>
                  <a:pt x="2855933" y="1416691"/>
                </a:cubicBezTo>
                <a:cubicBezTo>
                  <a:pt x="2861141" y="1345861"/>
                  <a:pt x="2854890" y="1289614"/>
                  <a:pt x="2845516" y="1234407"/>
                </a:cubicBezTo>
                <a:cubicBezTo>
                  <a:pt x="2835100" y="1179201"/>
                  <a:pt x="2823641" y="1125036"/>
                  <a:pt x="2809059" y="1056289"/>
                </a:cubicBezTo>
                <a:cubicBezTo>
                  <a:pt x="2809059" y="1056289"/>
                  <a:pt x="2811142" y="1070872"/>
                  <a:pt x="2812184" y="1086497"/>
                </a:cubicBezTo>
                <a:cubicBezTo>
                  <a:pt x="2813225" y="1102121"/>
                  <a:pt x="2814268" y="1116703"/>
                  <a:pt x="2814268" y="1116703"/>
                </a:cubicBezTo>
                <a:cubicBezTo>
                  <a:pt x="2795518" y="1038582"/>
                  <a:pt x="2775727" y="983376"/>
                  <a:pt x="2737187" y="890671"/>
                </a:cubicBezTo>
                <a:cubicBezTo>
                  <a:pt x="2710105" y="814632"/>
                  <a:pt x="2669481" y="767759"/>
                  <a:pt x="2641357" y="715678"/>
                </a:cubicBezTo>
                <a:cubicBezTo>
                  <a:pt x="2589276" y="631307"/>
                  <a:pt x="2527821" y="552143"/>
                  <a:pt x="2459073" y="486521"/>
                </a:cubicBezTo>
                <a:cubicBezTo>
                  <a:pt x="2391368" y="420898"/>
                  <a:pt x="2316371" y="370901"/>
                  <a:pt x="2246582" y="336527"/>
                </a:cubicBezTo>
                <a:cubicBezTo>
                  <a:pt x="2267414" y="339652"/>
                  <a:pt x="2298663" y="363609"/>
                  <a:pt x="2317412" y="371942"/>
                </a:cubicBezTo>
                <a:cubicBezTo>
                  <a:pt x="2345536" y="383400"/>
                  <a:pt x="2375743" y="404233"/>
                  <a:pt x="2409075" y="426107"/>
                </a:cubicBezTo>
                <a:cubicBezTo>
                  <a:pt x="2440324" y="451106"/>
                  <a:pt x="2475740" y="479229"/>
                  <a:pt x="2506988" y="513603"/>
                </a:cubicBezTo>
                <a:cubicBezTo>
                  <a:pt x="2571569" y="580267"/>
                  <a:pt x="2633025" y="661513"/>
                  <a:pt x="2679898" y="739635"/>
                </a:cubicBezTo>
                <a:cubicBezTo>
                  <a:pt x="2711146" y="791716"/>
                  <a:pt x="2742395" y="844840"/>
                  <a:pt x="2765310" y="901087"/>
                </a:cubicBezTo>
                <a:cubicBezTo>
                  <a:pt x="2818433" y="1031290"/>
                  <a:pt x="2852807" y="1170868"/>
                  <a:pt x="2866349" y="1315654"/>
                </a:cubicBezTo>
                <a:cubicBezTo>
                  <a:pt x="2876765" y="1445857"/>
                  <a:pt x="2868431" y="1580226"/>
                  <a:pt x="2841350" y="1712513"/>
                </a:cubicBezTo>
                <a:close/>
              </a:path>
            </a:pathLst>
          </a:custGeom>
          <a:solidFill>
            <a:srgbClr val="BF8782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30%">
            <a:extLst>
              <a:ext uri="{FF2B5EF4-FFF2-40B4-BE49-F238E27FC236}">
                <a16:creationId xmlns:a16="http://schemas.microsoft.com/office/drawing/2014/main" id="{2AF04A30-1A0D-4EEA-9FB7-4301DA219794}"/>
              </a:ext>
            </a:extLst>
          </p:cNvPr>
          <p:cNvSpPr txBox="1"/>
          <p:nvPr/>
        </p:nvSpPr>
        <p:spPr>
          <a:xfrm>
            <a:off x="1819045" y="1772837"/>
            <a:ext cx="22797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30%</a:t>
            </a:r>
          </a:p>
        </p:txBody>
      </p:sp>
      <p:sp>
        <p:nvSpPr>
          <p:cNvPr id="15" name="OFF">
            <a:extLst>
              <a:ext uri="{FF2B5EF4-FFF2-40B4-BE49-F238E27FC236}">
                <a16:creationId xmlns:a16="http://schemas.microsoft.com/office/drawing/2014/main" id="{F691930E-1293-4AD7-9B5F-582FD604817D}"/>
              </a:ext>
            </a:extLst>
          </p:cNvPr>
          <p:cNvSpPr txBox="1"/>
          <p:nvPr/>
        </p:nvSpPr>
        <p:spPr>
          <a:xfrm>
            <a:off x="2117664" y="2706134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OFF</a:t>
            </a:r>
          </a:p>
        </p:txBody>
      </p:sp>
      <p:sp>
        <p:nvSpPr>
          <p:cNvPr id="16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9FD0EAC3-B044-4D05-A245-C2D06B226E92}"/>
              </a:ext>
            </a:extLst>
          </p:cNvPr>
          <p:cNvSpPr/>
          <p:nvPr/>
        </p:nvSpPr>
        <p:spPr>
          <a:xfrm>
            <a:off x="689765" y="6462579"/>
            <a:ext cx="38746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koncone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sam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memet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ndue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kantor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dewe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sugih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nemen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ditakoki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opo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rahasiane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yoo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dikei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uapik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enakan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</a:t>
            </a:r>
          </a:p>
        </p:txBody>
      </p:sp>
      <p:sp>
        <p:nvSpPr>
          <p:cNvPr id="17" name="Enjoy Now">
            <a:extLst>
              <a:ext uri="{FF2B5EF4-FFF2-40B4-BE49-F238E27FC236}">
                <a16:creationId xmlns:a16="http://schemas.microsoft.com/office/drawing/2014/main" id="{F3D53769-4082-4CEF-8BFE-A88D7D2C7A6E}"/>
              </a:ext>
            </a:extLst>
          </p:cNvPr>
          <p:cNvSpPr/>
          <p:nvPr/>
        </p:nvSpPr>
        <p:spPr>
          <a:xfrm>
            <a:off x="758072" y="8306385"/>
            <a:ext cx="2485596" cy="570222"/>
          </a:xfrm>
          <a:prstGeom prst="roundRect">
            <a:avLst>
              <a:gd name="adj" fmla="val 50000"/>
            </a:avLst>
          </a:prstGeom>
          <a:solidFill>
            <a:srgbClr val="894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Georgia" panose="02040502050405020303" pitchFamily="18" charset="0"/>
              </a:rPr>
              <a:t>Enjoy Now</a:t>
            </a:r>
          </a:p>
        </p:txBody>
      </p:sp>
      <p:sp>
        <p:nvSpPr>
          <p:cNvPr id="18" name="www.yourdomain.com">
            <a:extLst>
              <a:ext uri="{FF2B5EF4-FFF2-40B4-BE49-F238E27FC236}">
                <a16:creationId xmlns:a16="http://schemas.microsoft.com/office/drawing/2014/main" id="{1E94D38C-1E7D-40AF-8725-4BF89968B364}"/>
              </a:ext>
            </a:extLst>
          </p:cNvPr>
          <p:cNvSpPr/>
          <p:nvPr/>
        </p:nvSpPr>
        <p:spPr>
          <a:xfrm>
            <a:off x="777247" y="9986646"/>
            <a:ext cx="35118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300" dirty="0">
                <a:solidFill>
                  <a:srgbClr val="666666"/>
                </a:solidFill>
                <a:latin typeface="Arial Rounded MT Bold" panose="020F0704030504030204" pitchFamily="34" charset="0"/>
              </a:rPr>
              <a:t>www.yourdomain.com</a:t>
            </a:r>
          </a:p>
        </p:txBody>
      </p:sp>
      <p:grpSp>
        <p:nvGrpSpPr>
          <p:cNvPr id="19" name="Graphic 28">
            <a:extLst>
              <a:ext uri="{FF2B5EF4-FFF2-40B4-BE49-F238E27FC236}">
                <a16:creationId xmlns:a16="http://schemas.microsoft.com/office/drawing/2014/main" id="{5DE32E57-B730-407A-809C-F2BC28D4BD42}"/>
              </a:ext>
            </a:extLst>
          </p:cNvPr>
          <p:cNvGrpSpPr/>
          <p:nvPr/>
        </p:nvGrpSpPr>
        <p:grpSpPr>
          <a:xfrm>
            <a:off x="911064" y="9322926"/>
            <a:ext cx="548640" cy="548640"/>
            <a:chOff x="651541" y="12124338"/>
            <a:chExt cx="497244" cy="497244"/>
          </a:xfrm>
          <a:noFill/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9AE9546-CE4B-465F-92F8-F39BFE6915FF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6F6EF69-7133-4C11-A90D-9E635A3C7519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2" name="Graphic 27">
            <a:extLst>
              <a:ext uri="{FF2B5EF4-FFF2-40B4-BE49-F238E27FC236}">
                <a16:creationId xmlns:a16="http://schemas.microsoft.com/office/drawing/2014/main" id="{0C7AD699-E2FF-4132-9B47-2DA802410825}"/>
              </a:ext>
            </a:extLst>
          </p:cNvPr>
          <p:cNvGrpSpPr/>
          <p:nvPr/>
        </p:nvGrpSpPr>
        <p:grpSpPr>
          <a:xfrm>
            <a:off x="2633310" y="9322926"/>
            <a:ext cx="548640" cy="548640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6D1AB72-C015-453B-8B45-4E71CF026355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E7B37BA-CE38-4160-8F02-CCB1BCBF0ADA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F6B1661-CB09-45F2-B8C3-F1666D48713B}"/>
              </a:ext>
            </a:extLst>
          </p:cNvPr>
          <p:cNvGrpSpPr/>
          <p:nvPr/>
        </p:nvGrpSpPr>
        <p:grpSpPr>
          <a:xfrm>
            <a:off x="1772187" y="9322926"/>
            <a:ext cx="548640" cy="548640"/>
            <a:chOff x="5237778" y="9157148"/>
            <a:chExt cx="497244" cy="497244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2CBC074-2692-4105-8BAA-8F9C100DF8AB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Graphic 35">
              <a:extLst>
                <a:ext uri="{FF2B5EF4-FFF2-40B4-BE49-F238E27FC236}">
                  <a16:creationId xmlns:a16="http://schemas.microsoft.com/office/drawing/2014/main" id="{F2BDAA97-9317-44E2-A92A-0791ADE80E12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" name="Transition">
            <a:extLst>
              <a:ext uri="{FF2B5EF4-FFF2-40B4-BE49-F238E27FC236}">
                <a16:creationId xmlns:a16="http://schemas.microsoft.com/office/drawing/2014/main" id="{A63E1E77-6229-4C49-863E-F9A4A018E860}"/>
              </a:ext>
            </a:extLst>
          </p:cNvPr>
          <p:cNvSpPr/>
          <p:nvPr/>
        </p:nvSpPr>
        <p:spPr>
          <a:xfrm rot="5400000">
            <a:off x="-3597728" y="-765438"/>
            <a:ext cx="17515892" cy="14177256"/>
          </a:xfrm>
          <a:custGeom>
            <a:avLst/>
            <a:gdLst>
              <a:gd name="connsiteX0" fmla="*/ 10960602 w 10976285"/>
              <a:gd name="connsiteY0" fmla="*/ 3828751 h 8884138"/>
              <a:gd name="connsiteX1" fmla="*/ 10956535 w 10976285"/>
              <a:gd name="connsiteY1" fmla="*/ 3853729 h 8884138"/>
              <a:gd name="connsiteX2" fmla="*/ 10946661 w 10976285"/>
              <a:gd name="connsiteY2" fmla="*/ 3908331 h 8884138"/>
              <a:gd name="connsiteX3" fmla="*/ 10932139 w 10976285"/>
              <a:gd name="connsiteY3" fmla="*/ 3987911 h 8884138"/>
              <a:gd name="connsiteX4" fmla="*/ 10951307 w 10976285"/>
              <a:gd name="connsiteY4" fmla="*/ 4222587 h 8884138"/>
              <a:gd name="connsiteX5" fmla="*/ 10933881 w 10976285"/>
              <a:gd name="connsiteY5" fmla="*/ 4361417 h 8884138"/>
              <a:gd name="connsiteX6" fmla="*/ 10917036 w 10976285"/>
              <a:gd name="connsiteY6" fmla="*/ 4422409 h 8884138"/>
              <a:gd name="connsiteX7" fmla="*/ 10892639 w 10976285"/>
              <a:gd name="connsiteY7" fmla="*/ 4382909 h 8884138"/>
              <a:gd name="connsiteX8" fmla="*/ 10857205 w 10976285"/>
              <a:gd name="connsiteY8" fmla="*/ 4159271 h 8884138"/>
              <a:gd name="connsiteX9" fmla="*/ 10863595 w 10976285"/>
              <a:gd name="connsiteY9" fmla="*/ 3940280 h 8884138"/>
              <a:gd name="connsiteX10" fmla="*/ 10869984 w 10976285"/>
              <a:gd name="connsiteY10" fmla="*/ 3847339 h 8884138"/>
              <a:gd name="connsiteX11" fmla="*/ 10874051 w 10976285"/>
              <a:gd name="connsiteY11" fmla="*/ 3763112 h 8884138"/>
              <a:gd name="connsiteX12" fmla="*/ 10900771 w 10976285"/>
              <a:gd name="connsiteY12" fmla="*/ 3471510 h 8884138"/>
              <a:gd name="connsiteX13" fmla="*/ 10913550 w 10976285"/>
              <a:gd name="connsiteY13" fmla="*/ 3157255 h 8884138"/>
              <a:gd name="connsiteX14" fmla="*/ 10896705 w 10976285"/>
              <a:gd name="connsiteY14" fmla="*/ 2955690 h 8884138"/>
              <a:gd name="connsiteX15" fmla="*/ 10855462 w 10976285"/>
              <a:gd name="connsiteY15" fmla="*/ 2706493 h 8884138"/>
              <a:gd name="connsiteX16" fmla="*/ 10815382 w 10976285"/>
              <a:gd name="connsiteY16" fmla="*/ 2759934 h 8884138"/>
              <a:gd name="connsiteX17" fmla="*/ 10755551 w 10976285"/>
              <a:gd name="connsiteY17" fmla="*/ 2564178 h 8884138"/>
              <a:gd name="connsiteX18" fmla="*/ 10725927 w 10976285"/>
              <a:gd name="connsiteY18" fmla="*/ 2460200 h 8884138"/>
              <a:gd name="connsiteX19" fmla="*/ 10686427 w 10976285"/>
              <a:gd name="connsiteY19" fmla="*/ 2275481 h 8884138"/>
              <a:gd name="connsiteX20" fmla="*/ 10411671 w 10976285"/>
              <a:gd name="connsiteY20" fmla="*/ 1305413 h 8884138"/>
              <a:gd name="connsiteX21" fmla="*/ 10584192 w 10976285"/>
              <a:gd name="connsiteY21" fmla="*/ 1634772 h 8884138"/>
              <a:gd name="connsiteX22" fmla="*/ 10569670 w 10976285"/>
              <a:gd name="connsiteY22" fmla="*/ 1542412 h 8884138"/>
              <a:gd name="connsiteX23" fmla="*/ 10553987 w 10976285"/>
              <a:gd name="connsiteY23" fmla="*/ 1450052 h 8884138"/>
              <a:gd name="connsiteX24" fmla="*/ 10362297 w 10976285"/>
              <a:gd name="connsiteY24" fmla="*/ 820380 h 8884138"/>
              <a:gd name="connsiteX25" fmla="*/ 10381465 w 10976285"/>
              <a:gd name="connsiteY25" fmla="*/ 807019 h 8884138"/>
              <a:gd name="connsiteX26" fmla="*/ 10263547 w 10976285"/>
              <a:gd name="connsiteY26" fmla="*/ 503801 h 8884138"/>
              <a:gd name="connsiteX27" fmla="*/ 10200231 w 10976285"/>
              <a:gd name="connsiteY27" fmla="*/ 337669 h 8884138"/>
              <a:gd name="connsiteX28" fmla="*/ 10091026 w 10976285"/>
              <a:gd name="connsiteY28" fmla="*/ 56524 h 8884138"/>
              <a:gd name="connsiteX29" fmla="*/ 9804653 w 10976285"/>
              <a:gd name="connsiteY29" fmla="*/ 36193 h 8884138"/>
              <a:gd name="connsiteX30" fmla="*/ 9762249 w 10976285"/>
              <a:gd name="connsiteY30" fmla="*/ 35612 h 8884138"/>
              <a:gd name="connsiteX31" fmla="*/ 9731462 w 10976285"/>
              <a:gd name="connsiteY31" fmla="*/ 36774 h 8884138"/>
              <a:gd name="connsiteX32" fmla="*/ 9679764 w 10976285"/>
              <a:gd name="connsiteY32" fmla="*/ 41421 h 8884138"/>
              <a:gd name="connsiteX33" fmla="*/ 9449736 w 10976285"/>
              <a:gd name="connsiteY33" fmla="*/ 15862 h 8884138"/>
              <a:gd name="connsiteX34" fmla="*/ 1777489 w 10976285"/>
              <a:gd name="connsiteY34" fmla="*/ 35031 h 8884138"/>
              <a:gd name="connsiteX35" fmla="*/ 1199515 w 10976285"/>
              <a:gd name="connsiteY35" fmla="*/ 75693 h 8884138"/>
              <a:gd name="connsiteX36" fmla="*/ 1022347 w 10976285"/>
              <a:gd name="connsiteY36" fmla="*/ 101252 h 8884138"/>
              <a:gd name="connsiteX37" fmla="*/ 972391 w 10976285"/>
              <a:gd name="connsiteY37" fmla="*/ 110546 h 8884138"/>
              <a:gd name="connsiteX38" fmla="*/ 628511 w 10976285"/>
              <a:gd name="connsiteY38" fmla="*/ 208133 h 8884138"/>
              <a:gd name="connsiteX39" fmla="*/ 576232 w 10976285"/>
              <a:gd name="connsiteY39" fmla="*/ 232530 h 8884138"/>
              <a:gd name="connsiteX40" fmla="*/ 515239 w 10976285"/>
              <a:gd name="connsiteY40" fmla="*/ 267964 h 8884138"/>
              <a:gd name="connsiteX41" fmla="*/ 447858 w 10976285"/>
              <a:gd name="connsiteY41" fmla="*/ 320243 h 8884138"/>
              <a:gd name="connsiteX42" fmla="*/ 447858 w 10976285"/>
              <a:gd name="connsiteY42" fmla="*/ 2339378 h 8884138"/>
              <a:gd name="connsiteX43" fmla="*/ 473416 w 10976285"/>
              <a:gd name="connsiteY43" fmla="*/ 2270253 h 8884138"/>
              <a:gd name="connsiteX44" fmla="*/ 453085 w 10976285"/>
              <a:gd name="connsiteY44" fmla="*/ 2727405 h 8884138"/>
              <a:gd name="connsiteX45" fmla="*/ 447277 w 10976285"/>
              <a:gd name="connsiteY45" fmla="*/ 2749478 h 8884138"/>
              <a:gd name="connsiteX46" fmla="*/ 388608 w 10976285"/>
              <a:gd name="connsiteY46" fmla="*/ 2808147 h 8884138"/>
              <a:gd name="connsiteX47" fmla="*/ 224219 w 10976285"/>
              <a:gd name="connsiteY47" fmla="*/ 3694568 h 8884138"/>
              <a:gd name="connsiteX48" fmla="*/ 304380 w 10976285"/>
              <a:gd name="connsiteY48" fmla="*/ 4081433 h 8884138"/>
              <a:gd name="connsiteX49" fmla="*/ 221315 w 10976285"/>
              <a:gd name="connsiteY49" fmla="*/ 5148508 h 8884138"/>
              <a:gd name="connsiteX50" fmla="*/ 90036 w 10976285"/>
              <a:gd name="connsiteY50" fmla="*/ 6139487 h 8884138"/>
              <a:gd name="connsiteX51" fmla="*/ 124308 w 10976285"/>
              <a:gd name="connsiteY51" fmla="*/ 6885335 h 8884138"/>
              <a:gd name="connsiteX52" fmla="*/ 22073 w 10976285"/>
              <a:gd name="connsiteY52" fmla="*/ 6677961 h 8884138"/>
              <a:gd name="connsiteX53" fmla="*/ 26720 w 10976285"/>
              <a:gd name="connsiteY53" fmla="*/ 6938195 h 8884138"/>
              <a:gd name="connsiteX54" fmla="*/ 112110 w 10976285"/>
              <a:gd name="connsiteY54" fmla="*/ 7439494 h 8884138"/>
              <a:gd name="connsiteX55" fmla="*/ 80161 w 10976285"/>
              <a:gd name="connsiteY55" fmla="*/ 7737484 h 8884138"/>
              <a:gd name="connsiteX56" fmla="*/ 0 w 10976285"/>
              <a:gd name="connsiteY56" fmla="*/ 7815322 h 8884138"/>
              <a:gd name="connsiteX57" fmla="*/ 23235 w 10976285"/>
              <a:gd name="connsiteY57" fmla="*/ 8012821 h 8884138"/>
              <a:gd name="connsiteX58" fmla="*/ 69705 w 10976285"/>
              <a:gd name="connsiteY58" fmla="*/ 8097629 h 8884138"/>
              <a:gd name="connsiteX59" fmla="*/ 42985 w 10976285"/>
              <a:gd name="connsiteY59" fmla="*/ 8454288 h 8884138"/>
              <a:gd name="connsiteX60" fmla="*/ 36595 w 10976285"/>
              <a:gd name="connsiteY60" fmla="*/ 8571045 h 8884138"/>
              <a:gd name="connsiteX61" fmla="*/ 31948 w 10976285"/>
              <a:gd name="connsiteY61" fmla="*/ 8688963 h 8884138"/>
              <a:gd name="connsiteX62" fmla="*/ 31367 w 10976285"/>
              <a:gd name="connsiteY62" fmla="*/ 8884138 h 8884138"/>
              <a:gd name="connsiteX63" fmla="*/ 103977 w 10976285"/>
              <a:gd name="connsiteY63" fmla="*/ 8866712 h 8884138"/>
              <a:gd name="connsiteX64" fmla="*/ 312513 w 10976285"/>
              <a:gd name="connsiteY64" fmla="*/ 8826051 h 8884138"/>
              <a:gd name="connsiteX65" fmla="*/ 397902 w 10976285"/>
              <a:gd name="connsiteY65" fmla="*/ 8810367 h 8884138"/>
              <a:gd name="connsiteX66" fmla="*/ 467607 w 10976285"/>
              <a:gd name="connsiteY66" fmla="*/ 8798750 h 8884138"/>
              <a:gd name="connsiteX67" fmla="*/ 668591 w 10976285"/>
              <a:gd name="connsiteY67" fmla="*/ 8773771 h 8884138"/>
              <a:gd name="connsiteX68" fmla="*/ 907333 w 10976285"/>
              <a:gd name="connsiteY68" fmla="*/ 8784808 h 8884138"/>
              <a:gd name="connsiteX69" fmla="*/ 1637497 w 10976285"/>
              <a:gd name="connsiteY69" fmla="*/ 8744147 h 8884138"/>
              <a:gd name="connsiteX70" fmla="*/ 9024533 w 10976285"/>
              <a:gd name="connsiteY70" fmla="*/ 8475200 h 8884138"/>
              <a:gd name="connsiteX71" fmla="*/ 9576367 w 10976285"/>
              <a:gd name="connsiteY71" fmla="*/ 8460678 h 8884138"/>
              <a:gd name="connsiteX72" fmla="*/ 9879586 w 10976285"/>
              <a:gd name="connsiteY72" fmla="*/ 8386907 h 8884138"/>
              <a:gd name="connsiteX73" fmla="*/ 9700095 w 10976285"/>
              <a:gd name="connsiteY73" fmla="*/ 8326495 h 8884138"/>
              <a:gd name="connsiteX74" fmla="*/ 9868550 w 10976285"/>
              <a:gd name="connsiteY74" fmla="*/ 8304421 h 8884138"/>
              <a:gd name="connsiteX75" fmla="*/ 9910953 w 10976285"/>
              <a:gd name="connsiteY75" fmla="*/ 8192893 h 8884138"/>
              <a:gd name="connsiteX76" fmla="*/ 10199651 w 10976285"/>
              <a:gd name="connsiteY76" fmla="*/ 7311700 h 8884138"/>
              <a:gd name="connsiteX77" fmla="*/ 10669581 w 10976285"/>
              <a:gd name="connsiteY77" fmla="*/ 5075317 h 8884138"/>
              <a:gd name="connsiteX78" fmla="*/ 10539465 w 10976285"/>
              <a:gd name="connsiteY78" fmla="*/ 5979745 h 8884138"/>
              <a:gd name="connsiteX79" fmla="*/ 10236826 w 10976285"/>
              <a:gd name="connsiteY79" fmla="*/ 7311700 h 8884138"/>
              <a:gd name="connsiteX80" fmla="*/ 10387274 w 10976285"/>
              <a:gd name="connsiteY80" fmla="*/ 7311700 h 8884138"/>
              <a:gd name="connsiteX81" fmla="*/ 10560957 w 10976285"/>
              <a:gd name="connsiteY81" fmla="*/ 6743600 h 8884138"/>
              <a:gd name="connsiteX82" fmla="*/ 10484281 w 10976285"/>
              <a:gd name="connsiteY82" fmla="*/ 6815630 h 8884138"/>
              <a:gd name="connsiteX83" fmla="*/ 10400054 w 10976285"/>
              <a:gd name="connsiteY83" fmla="*/ 7092128 h 8884138"/>
              <a:gd name="connsiteX84" fmla="*/ 10353584 w 10976285"/>
              <a:gd name="connsiteY84" fmla="*/ 7208303 h 8884138"/>
              <a:gd name="connsiteX85" fmla="*/ 10391341 w 10976285"/>
              <a:gd name="connsiteY85" fmla="*/ 6980018 h 8884138"/>
              <a:gd name="connsiteX86" fmla="*/ 10452333 w 10976285"/>
              <a:gd name="connsiteY86" fmla="*/ 6789490 h 8884138"/>
              <a:gd name="connsiteX87" fmla="*/ 10509259 w 10976285"/>
              <a:gd name="connsiteY87" fmla="*/ 6621616 h 8884138"/>
              <a:gd name="connsiteX88" fmla="*/ 10596971 w 10976285"/>
              <a:gd name="connsiteY88" fmla="*/ 6454904 h 8884138"/>
              <a:gd name="connsiteX89" fmla="*/ 10596390 w 10976285"/>
              <a:gd name="connsiteY89" fmla="*/ 6369514 h 8884138"/>
              <a:gd name="connsiteX90" fmla="*/ 10594648 w 10976285"/>
              <a:gd name="connsiteY90" fmla="*/ 6284126 h 8884138"/>
              <a:gd name="connsiteX91" fmla="*/ 10899610 w 10976285"/>
              <a:gd name="connsiteY91" fmla="*/ 4443321 h 8884138"/>
              <a:gd name="connsiteX92" fmla="*/ 10912389 w 10976285"/>
              <a:gd name="connsiteY92" fmla="*/ 4702392 h 8884138"/>
              <a:gd name="connsiteX93" fmla="*/ 10865338 w 10976285"/>
              <a:gd name="connsiteY93" fmla="*/ 5037559 h 8884138"/>
              <a:gd name="connsiteX94" fmla="*/ 10916454 w 10976285"/>
              <a:gd name="connsiteY94" fmla="*/ 4950428 h 8884138"/>
              <a:gd name="connsiteX95" fmla="*/ 10924587 w 10976285"/>
              <a:gd name="connsiteY95" fmla="*/ 4774421 h 8884138"/>
              <a:gd name="connsiteX96" fmla="*/ 10931558 w 10976285"/>
              <a:gd name="connsiteY96" fmla="*/ 4590283 h 8884138"/>
              <a:gd name="connsiteX97" fmla="*/ 10976285 w 10976285"/>
              <a:gd name="connsiteY97" fmla="*/ 4305652 h 8884138"/>
              <a:gd name="connsiteX98" fmla="*/ 10960602 w 10976285"/>
              <a:gd name="connsiteY98" fmla="*/ 3828751 h 8884138"/>
              <a:gd name="connsiteX99" fmla="*/ 9186598 w 10976285"/>
              <a:gd name="connsiteY99" fmla="*/ 200001 h 8884138"/>
              <a:gd name="connsiteX100" fmla="*/ 1876819 w 10976285"/>
              <a:gd name="connsiteY100" fmla="*/ 231949 h 8884138"/>
              <a:gd name="connsiteX101" fmla="*/ 1862878 w 10976285"/>
              <a:gd name="connsiteY101" fmla="*/ 229626 h 8884138"/>
              <a:gd name="connsiteX102" fmla="*/ 1692681 w 10976285"/>
              <a:gd name="connsiteY102" fmla="*/ 207552 h 8884138"/>
              <a:gd name="connsiteX103" fmla="*/ 2362434 w 10976285"/>
              <a:gd name="connsiteY103" fmla="*/ 217427 h 8884138"/>
              <a:gd name="connsiteX104" fmla="*/ 9186598 w 10976285"/>
              <a:gd name="connsiteY104" fmla="*/ 200001 h 8884138"/>
              <a:gd name="connsiteX105" fmla="*/ 9930123 w 10976285"/>
              <a:gd name="connsiteY105" fmla="*/ 260993 h 8884138"/>
              <a:gd name="connsiteX106" fmla="*/ 9736109 w 10976285"/>
              <a:gd name="connsiteY106" fmla="*/ 241824 h 8884138"/>
              <a:gd name="connsiteX107" fmla="*/ 9749470 w 10976285"/>
              <a:gd name="connsiteY107" fmla="*/ 239501 h 8884138"/>
              <a:gd name="connsiteX108" fmla="*/ 9934189 w 10976285"/>
              <a:gd name="connsiteY108" fmla="*/ 255765 h 8884138"/>
              <a:gd name="connsiteX109" fmla="*/ 10081151 w 10976285"/>
              <a:gd name="connsiteY109" fmla="*/ 686777 h 8884138"/>
              <a:gd name="connsiteX110" fmla="*/ 9930123 w 10976285"/>
              <a:gd name="connsiteY110" fmla="*/ 260993 h 8884138"/>
              <a:gd name="connsiteX111" fmla="*/ 10797956 w 10976285"/>
              <a:gd name="connsiteY111" fmla="*/ 3839207 h 8884138"/>
              <a:gd name="connsiteX112" fmla="*/ 10789243 w 10976285"/>
              <a:gd name="connsiteY112" fmla="*/ 3960610 h 8884138"/>
              <a:gd name="connsiteX113" fmla="*/ 10774139 w 10976285"/>
              <a:gd name="connsiteY113" fmla="*/ 4182506 h 8884138"/>
              <a:gd name="connsiteX114" fmla="*/ 10741029 w 10976285"/>
              <a:gd name="connsiteY114" fmla="*/ 4249888 h 8884138"/>
              <a:gd name="connsiteX115" fmla="*/ 10735801 w 10976285"/>
              <a:gd name="connsiteY115" fmla="*/ 4278932 h 8884138"/>
              <a:gd name="connsiteX116" fmla="*/ 10729993 w 10976285"/>
              <a:gd name="connsiteY116" fmla="*/ 3390768 h 8884138"/>
              <a:gd name="connsiteX117" fmla="*/ 10168283 w 10976285"/>
              <a:gd name="connsiteY117" fmla="*/ 947011 h 8884138"/>
              <a:gd name="connsiteX118" fmla="*/ 10267032 w 10976285"/>
              <a:gd name="connsiteY118" fmla="*/ 1227576 h 8884138"/>
              <a:gd name="connsiteX119" fmla="*/ 10364039 w 10976285"/>
              <a:gd name="connsiteY119" fmla="*/ 1371053 h 8884138"/>
              <a:gd name="connsiteX120" fmla="*/ 10651574 w 10976285"/>
              <a:gd name="connsiteY120" fmla="*/ 2520031 h 8884138"/>
              <a:gd name="connsiteX121" fmla="*/ 10760779 w 10976285"/>
              <a:gd name="connsiteY121" fmla="*/ 3142733 h 8884138"/>
              <a:gd name="connsiteX122" fmla="*/ 10778206 w 10976285"/>
              <a:gd name="connsiteY122" fmla="*/ 3298989 h 8884138"/>
              <a:gd name="connsiteX123" fmla="*/ 10786919 w 10976285"/>
              <a:gd name="connsiteY123" fmla="*/ 3376827 h 8884138"/>
              <a:gd name="connsiteX124" fmla="*/ 10792147 w 10976285"/>
              <a:gd name="connsiteY124" fmla="*/ 3454084 h 8884138"/>
              <a:gd name="connsiteX125" fmla="*/ 10813639 w 10976285"/>
              <a:gd name="connsiteY125" fmla="*/ 3756141 h 8884138"/>
              <a:gd name="connsiteX126" fmla="*/ 10797956 w 10976285"/>
              <a:gd name="connsiteY126" fmla="*/ 3839207 h 88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0976285" h="8884138">
                <a:moveTo>
                  <a:pt x="10960602" y="3828751"/>
                </a:moveTo>
                <a:cubicBezTo>
                  <a:pt x="10960602" y="3828751"/>
                  <a:pt x="10959440" y="3838626"/>
                  <a:pt x="10956535" y="3853729"/>
                </a:cubicBezTo>
                <a:cubicBezTo>
                  <a:pt x="10953631" y="3868831"/>
                  <a:pt x="10950146" y="3888581"/>
                  <a:pt x="10946661" y="3908331"/>
                </a:cubicBezTo>
                <a:cubicBezTo>
                  <a:pt x="10939690" y="3947831"/>
                  <a:pt x="10932139" y="3987911"/>
                  <a:pt x="10932139" y="3987911"/>
                </a:cubicBezTo>
                <a:lnTo>
                  <a:pt x="10951307" y="4222587"/>
                </a:lnTo>
                <a:cubicBezTo>
                  <a:pt x="10947241" y="4284160"/>
                  <a:pt x="10940271" y="4328887"/>
                  <a:pt x="10933881" y="4361417"/>
                </a:cubicBezTo>
                <a:cubicBezTo>
                  <a:pt x="10927491" y="4393946"/>
                  <a:pt x="10922263" y="4413115"/>
                  <a:pt x="10917036" y="4422409"/>
                </a:cubicBezTo>
                <a:cubicBezTo>
                  <a:pt x="10907161" y="4440997"/>
                  <a:pt x="10899028" y="4420085"/>
                  <a:pt x="10892639" y="4382909"/>
                </a:cubicBezTo>
                <a:cubicBezTo>
                  <a:pt x="10882183" y="4309138"/>
                  <a:pt x="10866499" y="4171469"/>
                  <a:pt x="10857205" y="4159271"/>
                </a:cubicBezTo>
                <a:cubicBezTo>
                  <a:pt x="10857786" y="4077367"/>
                  <a:pt x="10859529" y="4005338"/>
                  <a:pt x="10863595" y="3940280"/>
                </a:cubicBezTo>
                <a:cubicBezTo>
                  <a:pt x="10865338" y="3907750"/>
                  <a:pt x="10867661" y="3876964"/>
                  <a:pt x="10869984" y="3847339"/>
                </a:cubicBezTo>
                <a:cubicBezTo>
                  <a:pt x="10871727" y="3817714"/>
                  <a:pt x="10872889" y="3789832"/>
                  <a:pt x="10874051" y="3763112"/>
                </a:cubicBezTo>
                <a:cubicBezTo>
                  <a:pt x="10879860" y="3655649"/>
                  <a:pt x="10890896" y="3565032"/>
                  <a:pt x="10900771" y="3471510"/>
                </a:cubicBezTo>
                <a:cubicBezTo>
                  <a:pt x="10913550" y="3378570"/>
                  <a:pt x="10914712" y="3279820"/>
                  <a:pt x="10913550" y="3157255"/>
                </a:cubicBezTo>
                <a:cubicBezTo>
                  <a:pt x="10911808" y="3096262"/>
                  <a:pt x="10904256" y="3030623"/>
                  <a:pt x="10896705" y="2955690"/>
                </a:cubicBezTo>
                <a:cubicBezTo>
                  <a:pt x="10889153" y="2880757"/>
                  <a:pt x="10874051" y="2798853"/>
                  <a:pt x="10855462" y="2706493"/>
                </a:cubicBezTo>
                <a:cubicBezTo>
                  <a:pt x="10825257" y="2689648"/>
                  <a:pt x="10847330" y="2808728"/>
                  <a:pt x="10815382" y="2759934"/>
                </a:cubicBezTo>
                <a:cubicBezTo>
                  <a:pt x="10790985" y="2658861"/>
                  <a:pt x="10774721" y="2619361"/>
                  <a:pt x="10755551" y="2564178"/>
                </a:cubicBezTo>
                <a:cubicBezTo>
                  <a:pt x="10746257" y="2536296"/>
                  <a:pt x="10736964" y="2504928"/>
                  <a:pt x="10725927" y="2460200"/>
                </a:cubicBezTo>
                <a:cubicBezTo>
                  <a:pt x="10714890" y="2414892"/>
                  <a:pt x="10703272" y="2356223"/>
                  <a:pt x="10686427" y="2275481"/>
                </a:cubicBezTo>
                <a:cubicBezTo>
                  <a:pt x="10646927" y="1933343"/>
                  <a:pt x="10495317" y="1692859"/>
                  <a:pt x="10411671" y="1305413"/>
                </a:cubicBezTo>
                <a:cubicBezTo>
                  <a:pt x="10418061" y="1129407"/>
                  <a:pt x="10570251" y="1712028"/>
                  <a:pt x="10584192" y="1634772"/>
                </a:cubicBezTo>
                <a:cubicBezTo>
                  <a:pt x="10584192" y="1634772"/>
                  <a:pt x="10576640" y="1588301"/>
                  <a:pt x="10569670" y="1542412"/>
                </a:cubicBezTo>
                <a:cubicBezTo>
                  <a:pt x="10561538" y="1496523"/>
                  <a:pt x="10553987" y="1450052"/>
                  <a:pt x="10553987" y="1450052"/>
                </a:cubicBezTo>
                <a:cubicBezTo>
                  <a:pt x="10492413" y="1251973"/>
                  <a:pt x="10451171" y="967342"/>
                  <a:pt x="10362297" y="820380"/>
                </a:cubicBezTo>
                <a:lnTo>
                  <a:pt x="10381465" y="807019"/>
                </a:lnTo>
                <a:cubicBezTo>
                  <a:pt x="10344870" y="719888"/>
                  <a:pt x="10304209" y="613587"/>
                  <a:pt x="10263547" y="503801"/>
                </a:cubicBezTo>
                <a:cubicBezTo>
                  <a:pt x="10242635" y="448617"/>
                  <a:pt x="10221143" y="392272"/>
                  <a:pt x="10200231" y="337669"/>
                </a:cubicBezTo>
                <a:cubicBezTo>
                  <a:pt x="10163055" y="237758"/>
                  <a:pt x="10125879" y="143656"/>
                  <a:pt x="10091026" y="56524"/>
                </a:cubicBezTo>
                <a:cubicBezTo>
                  <a:pt x="9984725" y="47230"/>
                  <a:pt x="9887718" y="39678"/>
                  <a:pt x="9804653" y="36193"/>
                </a:cubicBezTo>
                <a:cubicBezTo>
                  <a:pt x="9780256" y="35031"/>
                  <a:pt x="9773866" y="35612"/>
                  <a:pt x="9762249" y="35612"/>
                </a:cubicBezTo>
                <a:cubicBezTo>
                  <a:pt x="9751793" y="36193"/>
                  <a:pt x="9741337" y="36193"/>
                  <a:pt x="9731462" y="36774"/>
                </a:cubicBezTo>
                <a:cubicBezTo>
                  <a:pt x="9711712" y="37355"/>
                  <a:pt x="9694867" y="39098"/>
                  <a:pt x="9679764" y="41421"/>
                </a:cubicBezTo>
                <a:cubicBezTo>
                  <a:pt x="9603668" y="32127"/>
                  <a:pt x="9526993" y="23414"/>
                  <a:pt x="9449736" y="15862"/>
                </a:cubicBezTo>
                <a:cubicBezTo>
                  <a:pt x="9056481" y="-24218"/>
                  <a:pt x="2191656" y="22833"/>
                  <a:pt x="1777489" y="35031"/>
                </a:cubicBezTo>
                <a:cubicBezTo>
                  <a:pt x="1586380" y="40840"/>
                  <a:pt x="1394109" y="51877"/>
                  <a:pt x="1199515" y="75693"/>
                </a:cubicBezTo>
                <a:cubicBezTo>
                  <a:pt x="1140846" y="83244"/>
                  <a:pt x="1081596" y="91377"/>
                  <a:pt x="1022347" y="101252"/>
                </a:cubicBezTo>
                <a:cubicBezTo>
                  <a:pt x="1005501" y="104156"/>
                  <a:pt x="988656" y="107060"/>
                  <a:pt x="972391" y="110546"/>
                </a:cubicBezTo>
                <a:cubicBezTo>
                  <a:pt x="860281" y="131457"/>
                  <a:pt x="747591" y="157597"/>
                  <a:pt x="628511" y="208133"/>
                </a:cubicBezTo>
                <a:cubicBezTo>
                  <a:pt x="611084" y="216266"/>
                  <a:pt x="594239" y="222655"/>
                  <a:pt x="576232" y="232530"/>
                </a:cubicBezTo>
                <a:cubicBezTo>
                  <a:pt x="559386" y="240663"/>
                  <a:pt x="534989" y="254604"/>
                  <a:pt x="515239" y="267964"/>
                </a:cubicBezTo>
                <a:cubicBezTo>
                  <a:pt x="491423" y="283648"/>
                  <a:pt x="468188" y="301074"/>
                  <a:pt x="447858" y="320243"/>
                </a:cubicBezTo>
                <a:lnTo>
                  <a:pt x="447858" y="2339378"/>
                </a:lnTo>
                <a:cubicBezTo>
                  <a:pt x="456571" y="2313819"/>
                  <a:pt x="465284" y="2290584"/>
                  <a:pt x="473416" y="2270253"/>
                </a:cubicBezTo>
                <a:cubicBezTo>
                  <a:pt x="467027" y="2416635"/>
                  <a:pt x="460637" y="2569406"/>
                  <a:pt x="453085" y="2727405"/>
                </a:cubicBezTo>
                <a:cubicBezTo>
                  <a:pt x="451343" y="2734375"/>
                  <a:pt x="449019" y="2741927"/>
                  <a:pt x="447277" y="2749478"/>
                </a:cubicBezTo>
                <a:cubicBezTo>
                  <a:pt x="425203" y="2837191"/>
                  <a:pt x="400806" y="2944072"/>
                  <a:pt x="388608" y="2808147"/>
                </a:cubicBezTo>
                <a:cubicBezTo>
                  <a:pt x="320064" y="3437819"/>
                  <a:pt x="321807" y="3379151"/>
                  <a:pt x="224219" y="3694568"/>
                </a:cubicBezTo>
                <a:cubicBezTo>
                  <a:pt x="217830" y="4073882"/>
                  <a:pt x="279403" y="3971647"/>
                  <a:pt x="304380" y="4081433"/>
                </a:cubicBezTo>
                <a:cubicBezTo>
                  <a:pt x="315417" y="4485725"/>
                  <a:pt x="223638" y="4798818"/>
                  <a:pt x="221315" y="5148508"/>
                </a:cubicBezTo>
                <a:cubicBezTo>
                  <a:pt x="137087" y="4878980"/>
                  <a:pt x="112690" y="5727643"/>
                  <a:pt x="90036" y="6139487"/>
                </a:cubicBezTo>
                <a:cubicBezTo>
                  <a:pt x="52860" y="6670991"/>
                  <a:pt x="166712" y="6323625"/>
                  <a:pt x="124308" y="6885335"/>
                </a:cubicBezTo>
                <a:cubicBezTo>
                  <a:pt x="59831" y="7162414"/>
                  <a:pt x="95845" y="6312007"/>
                  <a:pt x="22073" y="6677961"/>
                </a:cubicBezTo>
                <a:lnTo>
                  <a:pt x="26720" y="6938195"/>
                </a:lnTo>
                <a:cubicBezTo>
                  <a:pt x="55183" y="7105488"/>
                  <a:pt x="97007" y="7240252"/>
                  <a:pt x="112110" y="7439494"/>
                </a:cubicBezTo>
                <a:cubicBezTo>
                  <a:pt x="105720" y="7557411"/>
                  <a:pt x="95845" y="7733999"/>
                  <a:pt x="80161" y="7737484"/>
                </a:cubicBezTo>
                <a:cubicBezTo>
                  <a:pt x="77838" y="7505713"/>
                  <a:pt x="36595" y="7573676"/>
                  <a:pt x="0" y="7815322"/>
                </a:cubicBezTo>
                <a:cubicBezTo>
                  <a:pt x="8713" y="7929174"/>
                  <a:pt x="11037" y="7957637"/>
                  <a:pt x="23235" y="8012821"/>
                </a:cubicBezTo>
                <a:cubicBezTo>
                  <a:pt x="87713" y="7789763"/>
                  <a:pt x="85389" y="7892579"/>
                  <a:pt x="69705" y="8097629"/>
                </a:cubicBezTo>
                <a:cubicBezTo>
                  <a:pt x="61573" y="8200445"/>
                  <a:pt x="50536" y="8328238"/>
                  <a:pt x="42985" y="8454288"/>
                </a:cubicBezTo>
                <a:cubicBezTo>
                  <a:pt x="40662" y="8493788"/>
                  <a:pt x="38338" y="8532707"/>
                  <a:pt x="36595" y="8571045"/>
                </a:cubicBezTo>
                <a:cubicBezTo>
                  <a:pt x="34853" y="8611125"/>
                  <a:pt x="33110" y="8650625"/>
                  <a:pt x="31948" y="8688963"/>
                </a:cubicBezTo>
                <a:cubicBezTo>
                  <a:pt x="29625" y="8764478"/>
                  <a:pt x="29044" y="8831859"/>
                  <a:pt x="31367" y="8884138"/>
                </a:cubicBezTo>
                <a:cubicBezTo>
                  <a:pt x="57507" y="8878330"/>
                  <a:pt x="81904" y="8872521"/>
                  <a:pt x="103977" y="8866712"/>
                </a:cubicBezTo>
                <a:cubicBezTo>
                  <a:pt x="180653" y="8851609"/>
                  <a:pt x="249778" y="8838249"/>
                  <a:pt x="312513" y="8826051"/>
                </a:cubicBezTo>
                <a:cubicBezTo>
                  <a:pt x="342138" y="8820823"/>
                  <a:pt x="370601" y="8815594"/>
                  <a:pt x="397902" y="8810367"/>
                </a:cubicBezTo>
                <a:cubicBezTo>
                  <a:pt x="422299" y="8806301"/>
                  <a:pt x="445534" y="8802235"/>
                  <a:pt x="467607" y="8798750"/>
                </a:cubicBezTo>
                <a:cubicBezTo>
                  <a:pt x="548930" y="8785389"/>
                  <a:pt x="614570" y="8777837"/>
                  <a:pt x="668591" y="8773771"/>
                </a:cubicBezTo>
                <a:cubicBezTo>
                  <a:pt x="777216" y="8766220"/>
                  <a:pt x="842274" y="8774933"/>
                  <a:pt x="907333" y="8784808"/>
                </a:cubicBezTo>
                <a:cubicBezTo>
                  <a:pt x="1036869" y="8804558"/>
                  <a:pt x="1164662" y="8830116"/>
                  <a:pt x="1637497" y="8744147"/>
                </a:cubicBezTo>
                <a:cubicBezTo>
                  <a:pt x="1333698" y="8690706"/>
                  <a:pt x="8717828" y="8551876"/>
                  <a:pt x="9024533" y="8475200"/>
                </a:cubicBezTo>
                <a:cubicBezTo>
                  <a:pt x="9288832" y="8442671"/>
                  <a:pt x="9388163" y="8456031"/>
                  <a:pt x="9576367" y="8460678"/>
                </a:cubicBezTo>
                <a:cubicBezTo>
                  <a:pt x="9647816" y="8440928"/>
                  <a:pt x="9851123" y="8408979"/>
                  <a:pt x="9879586" y="8386907"/>
                </a:cubicBezTo>
                <a:cubicBezTo>
                  <a:pt x="9842410" y="8363671"/>
                  <a:pt x="9781418" y="8343341"/>
                  <a:pt x="9700095" y="8326495"/>
                </a:cubicBezTo>
                <a:lnTo>
                  <a:pt x="9868550" y="8304421"/>
                </a:lnTo>
                <a:cubicBezTo>
                  <a:pt x="9868550" y="8304421"/>
                  <a:pt x="9884233" y="8265503"/>
                  <a:pt x="9910953" y="8192893"/>
                </a:cubicBezTo>
                <a:cubicBezTo>
                  <a:pt x="9968461" y="8037217"/>
                  <a:pt x="10078247" y="7727028"/>
                  <a:pt x="10199651" y="7311700"/>
                </a:cubicBezTo>
                <a:cubicBezTo>
                  <a:pt x="10371010" y="6726755"/>
                  <a:pt x="10565023" y="5935017"/>
                  <a:pt x="10669581" y="5075317"/>
                </a:cubicBezTo>
                <a:cubicBezTo>
                  <a:pt x="10641699" y="5373888"/>
                  <a:pt x="10596390" y="5677688"/>
                  <a:pt x="10539465" y="5979745"/>
                </a:cubicBezTo>
                <a:cubicBezTo>
                  <a:pt x="10455818" y="6429345"/>
                  <a:pt x="10347193" y="6876622"/>
                  <a:pt x="10236826" y="7311700"/>
                </a:cubicBezTo>
                <a:lnTo>
                  <a:pt x="10387274" y="7311700"/>
                </a:lnTo>
                <a:cubicBezTo>
                  <a:pt x="10449429" y="7126400"/>
                  <a:pt x="10507516" y="6933548"/>
                  <a:pt x="10560957" y="6743600"/>
                </a:cubicBezTo>
                <a:cubicBezTo>
                  <a:pt x="10584773" y="6498470"/>
                  <a:pt x="10539465" y="6630910"/>
                  <a:pt x="10484281" y="6815630"/>
                </a:cubicBezTo>
                <a:cubicBezTo>
                  <a:pt x="10456399" y="6907989"/>
                  <a:pt x="10424450" y="7013128"/>
                  <a:pt x="10400054" y="7092128"/>
                </a:cubicBezTo>
                <a:cubicBezTo>
                  <a:pt x="10375076" y="7170546"/>
                  <a:pt x="10355326" y="7222245"/>
                  <a:pt x="10353584" y="7208303"/>
                </a:cubicBezTo>
                <a:cubicBezTo>
                  <a:pt x="10325701" y="7237347"/>
                  <a:pt x="10371010" y="7095032"/>
                  <a:pt x="10391341" y="6980018"/>
                </a:cubicBezTo>
                <a:cubicBezTo>
                  <a:pt x="10411090" y="6915540"/>
                  <a:pt x="10431421" y="6850482"/>
                  <a:pt x="10452333" y="6789490"/>
                </a:cubicBezTo>
                <a:cubicBezTo>
                  <a:pt x="10472664" y="6728498"/>
                  <a:pt x="10490671" y="6670991"/>
                  <a:pt x="10509259" y="6621616"/>
                </a:cubicBezTo>
                <a:cubicBezTo>
                  <a:pt x="10545274" y="6522867"/>
                  <a:pt x="10577222" y="6456646"/>
                  <a:pt x="10596971" y="6454904"/>
                </a:cubicBezTo>
                <a:cubicBezTo>
                  <a:pt x="10596971" y="6454904"/>
                  <a:pt x="10597553" y="6412500"/>
                  <a:pt x="10596390" y="6369514"/>
                </a:cubicBezTo>
                <a:cubicBezTo>
                  <a:pt x="10595810" y="6326529"/>
                  <a:pt x="10594648" y="6284126"/>
                  <a:pt x="10594648" y="6284126"/>
                </a:cubicBezTo>
                <a:cubicBezTo>
                  <a:pt x="10713728" y="5731129"/>
                  <a:pt x="10848492" y="5135728"/>
                  <a:pt x="10899610" y="4443321"/>
                </a:cubicBezTo>
                <a:cubicBezTo>
                  <a:pt x="10910065" y="4543813"/>
                  <a:pt x="10915293" y="4616422"/>
                  <a:pt x="10912389" y="4702392"/>
                </a:cubicBezTo>
                <a:cubicBezTo>
                  <a:pt x="10909484" y="4788363"/>
                  <a:pt x="10892058" y="4885950"/>
                  <a:pt x="10865338" y="5037559"/>
                </a:cubicBezTo>
                <a:cubicBezTo>
                  <a:pt x="10903095" y="5294308"/>
                  <a:pt x="10907741" y="5168838"/>
                  <a:pt x="10916454" y="4950428"/>
                </a:cubicBezTo>
                <a:cubicBezTo>
                  <a:pt x="10918778" y="4895825"/>
                  <a:pt x="10921683" y="4835994"/>
                  <a:pt x="10924587" y="4774421"/>
                </a:cubicBezTo>
                <a:cubicBezTo>
                  <a:pt x="10927491" y="4712848"/>
                  <a:pt x="10928072" y="4649533"/>
                  <a:pt x="10931558" y="4590283"/>
                </a:cubicBezTo>
                <a:cubicBezTo>
                  <a:pt x="10937947" y="4470622"/>
                  <a:pt x="10950726" y="4364321"/>
                  <a:pt x="10976285" y="4305652"/>
                </a:cubicBezTo>
                <a:cubicBezTo>
                  <a:pt x="10949565" y="4342829"/>
                  <a:pt x="10958278" y="4009985"/>
                  <a:pt x="10960602" y="3828751"/>
                </a:cubicBezTo>
                <a:close/>
                <a:moveTo>
                  <a:pt x="9186598" y="200001"/>
                </a:moveTo>
                <a:cubicBezTo>
                  <a:pt x="8927526" y="183736"/>
                  <a:pt x="2170744" y="231949"/>
                  <a:pt x="1876819" y="231949"/>
                </a:cubicBezTo>
                <a:cubicBezTo>
                  <a:pt x="1872172" y="231368"/>
                  <a:pt x="1867525" y="230788"/>
                  <a:pt x="1862878" y="229626"/>
                </a:cubicBezTo>
                <a:cubicBezTo>
                  <a:pt x="1778070" y="217427"/>
                  <a:pt x="1692681" y="207552"/>
                  <a:pt x="1692681" y="207552"/>
                </a:cubicBezTo>
                <a:cubicBezTo>
                  <a:pt x="1892503" y="180251"/>
                  <a:pt x="2125435" y="192450"/>
                  <a:pt x="2362434" y="217427"/>
                </a:cubicBezTo>
                <a:cubicBezTo>
                  <a:pt x="2484419" y="230207"/>
                  <a:pt x="9065775" y="184898"/>
                  <a:pt x="9186598" y="200001"/>
                </a:cubicBezTo>
                <a:close/>
                <a:moveTo>
                  <a:pt x="9930123" y="260993"/>
                </a:moveTo>
                <a:cubicBezTo>
                  <a:pt x="9930123" y="260993"/>
                  <a:pt x="9858094" y="252861"/>
                  <a:pt x="9736109" y="241824"/>
                </a:cubicBezTo>
                <a:cubicBezTo>
                  <a:pt x="9741918" y="241243"/>
                  <a:pt x="9746565" y="240663"/>
                  <a:pt x="9749470" y="239501"/>
                </a:cubicBezTo>
                <a:cubicBezTo>
                  <a:pt x="9806976" y="244729"/>
                  <a:pt x="9869711" y="249957"/>
                  <a:pt x="9934189" y="255765"/>
                </a:cubicBezTo>
                <a:cubicBezTo>
                  <a:pt x="9991696" y="403889"/>
                  <a:pt x="10047460" y="558403"/>
                  <a:pt x="10081151" y="686777"/>
                </a:cubicBezTo>
                <a:cubicBezTo>
                  <a:pt x="9992276" y="424801"/>
                  <a:pt x="9930123" y="260993"/>
                  <a:pt x="9930123" y="260993"/>
                </a:cubicBezTo>
                <a:close/>
                <a:moveTo>
                  <a:pt x="10797956" y="3839207"/>
                </a:moveTo>
                <a:cubicBezTo>
                  <a:pt x="10793308" y="3875221"/>
                  <a:pt x="10790985" y="3917625"/>
                  <a:pt x="10789243" y="3960610"/>
                </a:cubicBezTo>
                <a:cubicBezTo>
                  <a:pt x="10785757" y="4046580"/>
                  <a:pt x="10784015" y="4135455"/>
                  <a:pt x="10774139" y="4182506"/>
                </a:cubicBezTo>
                <a:cubicBezTo>
                  <a:pt x="10761360" y="4141844"/>
                  <a:pt x="10751485" y="4188896"/>
                  <a:pt x="10741029" y="4249888"/>
                </a:cubicBezTo>
                <a:cubicBezTo>
                  <a:pt x="10739286" y="4259182"/>
                  <a:pt x="10737544" y="4269057"/>
                  <a:pt x="10735801" y="4278932"/>
                </a:cubicBezTo>
                <a:cubicBezTo>
                  <a:pt x="10749162" y="3983846"/>
                  <a:pt x="10748581" y="3686436"/>
                  <a:pt x="10729993" y="3390768"/>
                </a:cubicBezTo>
                <a:cubicBezTo>
                  <a:pt x="10682941" y="2636207"/>
                  <a:pt x="10386693" y="1614441"/>
                  <a:pt x="10168283" y="947011"/>
                </a:cubicBezTo>
                <a:cubicBezTo>
                  <a:pt x="10201393" y="1035886"/>
                  <a:pt x="10236826" y="1139863"/>
                  <a:pt x="10267032" y="1227576"/>
                </a:cubicBezTo>
                <a:cubicBezTo>
                  <a:pt x="10319892" y="1375700"/>
                  <a:pt x="10359392" y="1475611"/>
                  <a:pt x="10364039" y="1371053"/>
                </a:cubicBezTo>
                <a:cubicBezTo>
                  <a:pt x="10464531" y="1712609"/>
                  <a:pt x="10566766" y="2109350"/>
                  <a:pt x="10651574" y="2520031"/>
                </a:cubicBezTo>
                <a:cubicBezTo>
                  <a:pt x="10695721" y="2725081"/>
                  <a:pt x="10729993" y="2934778"/>
                  <a:pt x="10760779" y="3142733"/>
                </a:cubicBezTo>
                <a:cubicBezTo>
                  <a:pt x="10766588" y="3195012"/>
                  <a:pt x="10772397" y="3247291"/>
                  <a:pt x="10778206" y="3298989"/>
                </a:cubicBezTo>
                <a:cubicBezTo>
                  <a:pt x="10781110" y="3325129"/>
                  <a:pt x="10784015" y="3350688"/>
                  <a:pt x="10786919" y="3376827"/>
                </a:cubicBezTo>
                <a:cubicBezTo>
                  <a:pt x="10789823" y="3402386"/>
                  <a:pt x="10790404" y="3427944"/>
                  <a:pt x="10792147" y="3454084"/>
                </a:cubicBezTo>
                <a:cubicBezTo>
                  <a:pt x="10798537" y="3556319"/>
                  <a:pt x="10805507" y="3657392"/>
                  <a:pt x="10813639" y="3756141"/>
                </a:cubicBezTo>
                <a:cubicBezTo>
                  <a:pt x="10805507" y="3773567"/>
                  <a:pt x="10800860" y="3803192"/>
                  <a:pt x="10797956" y="3839207"/>
                </a:cubicBezTo>
                <a:close/>
              </a:path>
            </a:pathLst>
          </a:custGeom>
          <a:solidFill>
            <a:srgbClr val="F9F3EF"/>
          </a:solidFill>
          <a:ln w="58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138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8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ccel="12000" decel="1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" presetClass="entr" presetSubtype="8" accel="20000" decel="8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accel="47000" decel="53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180000">
                                      <p:cBhvr>
                                        <p:cTn id="35" dur="1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8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60000">
                                      <p:cBhvr>
                                        <p:cTn id="4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" presetClass="entr" presetSubtype="4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80000">
                                      <p:cBhvr>
                                        <p:cTn id="4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accel="40000" decel="40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68" dur="9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8" accel="20000" decel="8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4" accel="20000" decel="8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10" grpId="0"/>
      <p:bldP spid="10" grpId="1"/>
      <p:bldP spid="11" grpId="0"/>
      <p:bldP spid="11" grpId="1"/>
      <p:bldP spid="13" grpId="0" animBg="1"/>
      <p:bldP spid="13" grpId="1" animBg="1"/>
      <p:bldP spid="14" grpId="0"/>
      <p:bldP spid="15" grpId="0"/>
      <p:bldP spid="16" grpId="0"/>
      <p:bldP spid="17" grpId="0" animBg="1"/>
      <p:bldP spid="18" grpId="0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">
            <a:extLst>
              <a:ext uri="{FF2B5EF4-FFF2-40B4-BE49-F238E27FC236}">
                <a16:creationId xmlns:a16="http://schemas.microsoft.com/office/drawing/2014/main" id="{61EF86E3-796A-4315-895D-8917066CA391}"/>
              </a:ext>
            </a:extLst>
          </p:cNvPr>
          <p:cNvSpPr/>
          <p:nvPr/>
        </p:nvSpPr>
        <p:spPr>
          <a:xfrm>
            <a:off x="-1" y="-37234"/>
            <a:ext cx="10972801" cy="6901358"/>
          </a:xfrm>
          <a:prstGeom prst="rect">
            <a:avLst/>
          </a:prstGeom>
          <a:blipFill dpi="0" rotWithShape="0">
            <a:blip r:embed="rId2"/>
            <a:srcRect/>
            <a:stretch>
              <a:fillRect t="-2858" b="-2858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47FCD0A-053D-4C2F-872A-B74D5B04A94C}"/>
              </a:ext>
            </a:extLst>
          </p:cNvPr>
          <p:cNvSpPr/>
          <p:nvPr/>
        </p:nvSpPr>
        <p:spPr>
          <a:xfrm>
            <a:off x="-893506" y="543606"/>
            <a:ext cx="12477135" cy="12720847"/>
          </a:xfrm>
          <a:custGeom>
            <a:avLst/>
            <a:gdLst>
              <a:gd name="connsiteX0" fmla="*/ 8094626 w 12477135"/>
              <a:gd name="connsiteY0" fmla="*/ 6226356 h 12720847"/>
              <a:gd name="connsiteX1" fmla="*/ 7861955 w 12477135"/>
              <a:gd name="connsiteY1" fmla="*/ 6279160 h 12720847"/>
              <a:gd name="connsiteX2" fmla="*/ 7945285 w 12477135"/>
              <a:gd name="connsiteY2" fmla="*/ 6259369 h 12720847"/>
              <a:gd name="connsiteX3" fmla="*/ 7977575 w 12477135"/>
              <a:gd name="connsiteY3" fmla="*/ 6246869 h 12720847"/>
              <a:gd name="connsiteX4" fmla="*/ 8034605 w 12477135"/>
              <a:gd name="connsiteY4" fmla="*/ 6237625 h 12720847"/>
              <a:gd name="connsiteX5" fmla="*/ 8097050 w 12477135"/>
              <a:gd name="connsiteY5" fmla="*/ 6225805 h 12720847"/>
              <a:gd name="connsiteX6" fmla="*/ 8096321 w 12477135"/>
              <a:gd name="connsiteY6" fmla="*/ 6226037 h 12720847"/>
              <a:gd name="connsiteX7" fmla="*/ 8094626 w 12477135"/>
              <a:gd name="connsiteY7" fmla="*/ 6226356 h 12720847"/>
              <a:gd name="connsiteX8" fmla="*/ 8155693 w 12477135"/>
              <a:gd name="connsiteY8" fmla="*/ 6212496 h 12720847"/>
              <a:gd name="connsiteX9" fmla="*/ 8097050 w 12477135"/>
              <a:gd name="connsiteY9" fmla="*/ 6225805 h 12720847"/>
              <a:gd name="connsiteX10" fmla="*/ 8110643 w 12477135"/>
              <a:gd name="connsiteY10" fmla="*/ 6221480 h 12720847"/>
              <a:gd name="connsiteX11" fmla="*/ 8127907 w 12477135"/>
              <a:gd name="connsiteY11" fmla="*/ 6215213 h 12720847"/>
              <a:gd name="connsiteX12" fmla="*/ 8131262 w 12477135"/>
              <a:gd name="connsiteY12" fmla="*/ 6214451 h 12720847"/>
              <a:gd name="connsiteX13" fmla="*/ 8446987 w 12477135"/>
              <a:gd name="connsiteY13" fmla="*/ 6138869 h 12720847"/>
              <a:gd name="connsiteX14" fmla="*/ 8315062 w 12477135"/>
              <a:gd name="connsiteY14" fmla="*/ 6173956 h 12720847"/>
              <a:gd name="connsiteX15" fmla="*/ 8400329 w 12477135"/>
              <a:gd name="connsiteY15" fmla="*/ 6150959 h 12720847"/>
              <a:gd name="connsiteX16" fmla="*/ 8505565 w 12477135"/>
              <a:gd name="connsiteY16" fmla="*/ 6123290 h 12720847"/>
              <a:gd name="connsiteX17" fmla="*/ 8490966 w 12477135"/>
              <a:gd name="connsiteY17" fmla="*/ 6127474 h 12720847"/>
              <a:gd name="connsiteX18" fmla="*/ 8446987 w 12477135"/>
              <a:gd name="connsiteY18" fmla="*/ 6138869 h 12720847"/>
              <a:gd name="connsiteX19" fmla="*/ 8703587 w 12477135"/>
              <a:gd name="connsiteY19" fmla="*/ 6067710 h 12720847"/>
              <a:gd name="connsiteX20" fmla="*/ 8607758 w 12477135"/>
              <a:gd name="connsiteY20" fmla="*/ 6095834 h 12720847"/>
              <a:gd name="connsiteX21" fmla="*/ 8510887 w 12477135"/>
              <a:gd name="connsiteY21" fmla="*/ 6121874 h 12720847"/>
              <a:gd name="connsiteX22" fmla="*/ 8505565 w 12477135"/>
              <a:gd name="connsiteY22" fmla="*/ 6123290 h 12720847"/>
              <a:gd name="connsiteX23" fmla="*/ 8573596 w 12477135"/>
              <a:gd name="connsiteY23" fmla="*/ 6103793 h 12720847"/>
              <a:gd name="connsiteX24" fmla="*/ 8634840 w 12477135"/>
              <a:gd name="connsiteY24" fmla="*/ 6080209 h 12720847"/>
              <a:gd name="connsiteX25" fmla="*/ 8703587 w 12477135"/>
              <a:gd name="connsiteY25" fmla="*/ 6067710 h 12720847"/>
              <a:gd name="connsiteX26" fmla="*/ 8965035 w 12477135"/>
              <a:gd name="connsiteY26" fmla="*/ 5988547 h 12720847"/>
              <a:gd name="connsiteX27" fmla="*/ 8884830 w 12477135"/>
              <a:gd name="connsiteY27" fmla="*/ 6012504 h 12720847"/>
              <a:gd name="connsiteX28" fmla="*/ 8883788 w 12477135"/>
              <a:gd name="connsiteY28" fmla="*/ 6008338 h 12720847"/>
              <a:gd name="connsiteX29" fmla="*/ 8965035 w 12477135"/>
              <a:gd name="connsiteY29" fmla="*/ 5988547 h 12720847"/>
              <a:gd name="connsiteX30" fmla="*/ 8818363 w 12477135"/>
              <a:gd name="connsiteY30" fmla="*/ 5944175 h 12720847"/>
              <a:gd name="connsiteX31" fmla="*/ 8790042 w 12477135"/>
              <a:gd name="connsiteY31" fmla="*/ 5955214 h 12720847"/>
              <a:gd name="connsiteX32" fmla="*/ 8802296 w 12477135"/>
              <a:gd name="connsiteY32" fmla="*/ 5949465 h 12720847"/>
              <a:gd name="connsiteX33" fmla="*/ 8848209 w 12477135"/>
              <a:gd name="connsiteY33" fmla="*/ 5934348 h 12720847"/>
              <a:gd name="connsiteX34" fmla="*/ 8818363 w 12477135"/>
              <a:gd name="connsiteY34" fmla="*/ 5944175 h 12720847"/>
              <a:gd name="connsiteX35" fmla="*/ 8820770 w 12477135"/>
              <a:gd name="connsiteY35" fmla="*/ 5943236 h 12720847"/>
              <a:gd name="connsiteX36" fmla="*/ 8870247 w 12477135"/>
              <a:gd name="connsiteY36" fmla="*/ 5927091 h 12720847"/>
              <a:gd name="connsiteX37" fmla="*/ 8857748 w 12477135"/>
              <a:gd name="connsiteY37" fmla="*/ 5931257 h 12720847"/>
              <a:gd name="connsiteX38" fmla="*/ 8848209 w 12477135"/>
              <a:gd name="connsiteY38" fmla="*/ 5934348 h 12720847"/>
              <a:gd name="connsiteX39" fmla="*/ 9169194 w 12477135"/>
              <a:gd name="connsiteY39" fmla="*/ 5921883 h 12720847"/>
              <a:gd name="connsiteX40" fmla="*/ 9110862 w 12477135"/>
              <a:gd name="connsiteY40" fmla="*/ 5941673 h 12720847"/>
              <a:gd name="connsiteX41" fmla="*/ 9144194 w 12477135"/>
              <a:gd name="connsiteY41" fmla="*/ 5926049 h 12720847"/>
              <a:gd name="connsiteX42" fmla="*/ 9169194 w 12477135"/>
              <a:gd name="connsiteY42" fmla="*/ 5921883 h 12720847"/>
              <a:gd name="connsiteX43" fmla="*/ 9168152 w 12477135"/>
              <a:gd name="connsiteY43" fmla="*/ 5803138 h 12720847"/>
              <a:gd name="connsiteX44" fmla="*/ 9132737 w 12477135"/>
              <a:gd name="connsiteY44" fmla="*/ 5817721 h 12720847"/>
              <a:gd name="connsiteX45" fmla="*/ 8994201 w 12477135"/>
              <a:gd name="connsiteY45" fmla="*/ 5864594 h 12720847"/>
              <a:gd name="connsiteX46" fmla="*/ 8850456 w 12477135"/>
              <a:gd name="connsiteY46" fmla="*/ 5907300 h 12720847"/>
              <a:gd name="connsiteX47" fmla="*/ 9009825 w 12477135"/>
              <a:gd name="connsiteY47" fmla="*/ 5856260 h 12720847"/>
              <a:gd name="connsiteX48" fmla="*/ 9168152 w 12477135"/>
              <a:gd name="connsiteY48" fmla="*/ 5803138 h 12720847"/>
              <a:gd name="connsiteX49" fmla="*/ 9545220 w 12477135"/>
              <a:gd name="connsiteY49" fmla="*/ 5781264 h 12720847"/>
              <a:gd name="connsiteX50" fmla="*/ 9454598 w 12477135"/>
              <a:gd name="connsiteY50" fmla="*/ 5819803 h 12720847"/>
              <a:gd name="connsiteX51" fmla="*/ 9469181 w 12477135"/>
              <a:gd name="connsiteY51" fmla="*/ 5811470 h 12720847"/>
              <a:gd name="connsiteX52" fmla="*/ 9545220 w 12477135"/>
              <a:gd name="connsiteY52" fmla="*/ 5781264 h 12720847"/>
              <a:gd name="connsiteX53" fmla="*/ 9246274 w 12477135"/>
              <a:gd name="connsiteY53" fmla="*/ 5744807 h 12720847"/>
              <a:gd name="connsiteX54" fmla="*/ 8982743 w 12477135"/>
              <a:gd name="connsiteY54" fmla="*/ 5847927 h 12720847"/>
              <a:gd name="connsiteX55" fmla="*/ 8705671 w 12477135"/>
              <a:gd name="connsiteY55" fmla="*/ 5936465 h 12720847"/>
              <a:gd name="connsiteX56" fmla="*/ 8566093 w 12477135"/>
              <a:gd name="connsiteY56" fmla="*/ 5979172 h 12720847"/>
              <a:gd name="connsiteX57" fmla="*/ 8425474 w 12477135"/>
              <a:gd name="connsiteY57" fmla="*/ 6016671 h 12720847"/>
              <a:gd name="connsiteX58" fmla="*/ 8149443 w 12477135"/>
              <a:gd name="connsiteY58" fmla="*/ 6091668 h 12720847"/>
              <a:gd name="connsiteX59" fmla="*/ 8475471 w 12477135"/>
              <a:gd name="connsiteY59" fmla="*/ 6013546 h 12720847"/>
              <a:gd name="connsiteX60" fmla="*/ 8226524 w 12477135"/>
              <a:gd name="connsiteY60" fmla="*/ 6079168 h 12720847"/>
              <a:gd name="connsiteX61" fmla="*/ 7972367 w 12477135"/>
              <a:gd name="connsiteY61" fmla="*/ 6136457 h 12720847"/>
              <a:gd name="connsiteX62" fmla="*/ 7828623 w 12477135"/>
              <a:gd name="connsiteY62" fmla="*/ 6170831 h 12720847"/>
              <a:gd name="connsiteX63" fmla="*/ 7945285 w 12477135"/>
              <a:gd name="connsiteY63" fmla="*/ 6151040 h 12720847"/>
              <a:gd name="connsiteX64" fmla="*/ 8114029 w 12477135"/>
              <a:gd name="connsiteY64" fmla="*/ 6112500 h 12720847"/>
              <a:gd name="connsiteX65" fmla="*/ 7866121 w 12477135"/>
              <a:gd name="connsiteY65" fmla="*/ 6178122 h 12720847"/>
              <a:gd name="connsiteX66" fmla="*/ 8223399 w 12477135"/>
              <a:gd name="connsiteY66" fmla="*/ 6100000 h 12720847"/>
              <a:gd name="connsiteX67" fmla="*/ 8552552 w 12477135"/>
              <a:gd name="connsiteY67" fmla="*/ 6009379 h 12720847"/>
              <a:gd name="connsiteX68" fmla="*/ 8879622 w 12477135"/>
              <a:gd name="connsiteY68" fmla="*/ 5913549 h 12720847"/>
              <a:gd name="connsiteX69" fmla="*/ 8834442 w 12477135"/>
              <a:gd name="connsiteY69" fmla="*/ 5934382 h 12720847"/>
              <a:gd name="connsiteX70" fmla="*/ 8802296 w 12477135"/>
              <a:gd name="connsiteY70" fmla="*/ 5949465 h 12720847"/>
              <a:gd name="connsiteX71" fmla="*/ 8784834 w 12477135"/>
              <a:gd name="connsiteY71" fmla="*/ 5955214 h 12720847"/>
              <a:gd name="connsiteX72" fmla="*/ 8762960 w 12477135"/>
              <a:gd name="connsiteY72" fmla="*/ 5967714 h 12720847"/>
              <a:gd name="connsiteX73" fmla="*/ 8796292 w 12477135"/>
              <a:gd name="connsiteY73" fmla="*/ 5965631 h 12720847"/>
              <a:gd name="connsiteX74" fmla="*/ 8607758 w 12477135"/>
              <a:gd name="connsiteY74" fmla="*/ 6031254 h 12720847"/>
              <a:gd name="connsiteX75" fmla="*/ 8485888 w 12477135"/>
              <a:gd name="connsiteY75" fmla="*/ 6081251 h 12720847"/>
              <a:gd name="connsiteX76" fmla="*/ 8597342 w 12477135"/>
              <a:gd name="connsiteY76" fmla="*/ 6084376 h 12720847"/>
              <a:gd name="connsiteX77" fmla="*/ 8383809 w 12477135"/>
              <a:gd name="connsiteY77" fmla="*/ 6147915 h 12720847"/>
              <a:gd name="connsiteX78" fmla="*/ 8304646 w 12477135"/>
              <a:gd name="connsiteY78" fmla="*/ 6167706 h 12720847"/>
              <a:gd name="connsiteX79" fmla="*/ 8289021 w 12477135"/>
              <a:gd name="connsiteY79" fmla="*/ 6173956 h 12720847"/>
              <a:gd name="connsiteX80" fmla="*/ 8219232 w 12477135"/>
              <a:gd name="connsiteY80" fmla="*/ 6193747 h 12720847"/>
              <a:gd name="connsiteX81" fmla="*/ 8153610 w 12477135"/>
              <a:gd name="connsiteY81" fmla="*/ 6209371 h 12720847"/>
              <a:gd name="connsiteX82" fmla="*/ 8131262 w 12477135"/>
              <a:gd name="connsiteY82" fmla="*/ 6214451 h 12720847"/>
              <a:gd name="connsiteX83" fmla="*/ 8129653 w 12477135"/>
              <a:gd name="connsiteY83" fmla="*/ 6214579 h 12720847"/>
              <a:gd name="connsiteX84" fmla="*/ 8127907 w 12477135"/>
              <a:gd name="connsiteY84" fmla="*/ 6215213 h 12720847"/>
              <a:gd name="connsiteX85" fmla="*/ 8096321 w 12477135"/>
              <a:gd name="connsiteY85" fmla="*/ 6222392 h 12720847"/>
              <a:gd name="connsiteX86" fmla="*/ 8051531 w 12477135"/>
              <a:gd name="connsiteY86" fmla="*/ 6232287 h 12720847"/>
              <a:gd name="connsiteX87" fmla="*/ 7995283 w 12477135"/>
              <a:gd name="connsiteY87" fmla="*/ 6243745 h 12720847"/>
              <a:gd name="connsiteX88" fmla="*/ 7969242 w 12477135"/>
              <a:gd name="connsiteY88" fmla="*/ 6244787 h 12720847"/>
              <a:gd name="connsiteX89" fmla="*/ 7934869 w 12477135"/>
              <a:gd name="connsiteY89" fmla="*/ 6256244 h 12720847"/>
              <a:gd name="connsiteX90" fmla="*/ 7785917 w 12477135"/>
              <a:gd name="connsiteY90" fmla="*/ 6286451 h 12720847"/>
              <a:gd name="connsiteX91" fmla="*/ 7702587 w 12477135"/>
              <a:gd name="connsiteY91" fmla="*/ 6297909 h 12720847"/>
              <a:gd name="connsiteX92" fmla="*/ 7703628 w 12477135"/>
              <a:gd name="connsiteY92" fmla="*/ 6302076 h 12720847"/>
              <a:gd name="connsiteX93" fmla="*/ 7519261 w 12477135"/>
              <a:gd name="connsiteY93" fmla="*/ 6338533 h 12720847"/>
              <a:gd name="connsiteX94" fmla="*/ 7449472 w 12477135"/>
              <a:gd name="connsiteY94" fmla="*/ 6343741 h 12720847"/>
              <a:gd name="connsiteX95" fmla="*/ 7411973 w 12477135"/>
              <a:gd name="connsiteY95" fmla="*/ 6355198 h 12720847"/>
              <a:gd name="connsiteX96" fmla="*/ 7436973 w 12477135"/>
              <a:gd name="connsiteY96" fmla="*/ 6349990 h 12720847"/>
              <a:gd name="connsiteX97" fmla="*/ 7443222 w 12477135"/>
              <a:gd name="connsiteY97" fmla="*/ 6354157 h 12720847"/>
              <a:gd name="connsiteX98" fmla="*/ 7375516 w 12477135"/>
              <a:gd name="connsiteY98" fmla="*/ 6363531 h 12720847"/>
              <a:gd name="connsiteX99" fmla="*/ 7123443 w 12477135"/>
              <a:gd name="connsiteY99" fmla="*/ 6408321 h 12720847"/>
              <a:gd name="connsiteX100" fmla="*/ 6959908 w 12477135"/>
              <a:gd name="connsiteY100" fmla="*/ 6432279 h 12720847"/>
              <a:gd name="connsiteX101" fmla="*/ 6933867 w 12477135"/>
              <a:gd name="connsiteY101" fmla="*/ 6432279 h 12720847"/>
              <a:gd name="connsiteX102" fmla="*/ 6899494 w 12477135"/>
              <a:gd name="connsiteY102" fmla="*/ 6440612 h 12720847"/>
              <a:gd name="connsiteX103" fmla="*/ 6780749 w 12477135"/>
              <a:gd name="connsiteY103" fmla="*/ 6451028 h 12720847"/>
              <a:gd name="connsiteX104" fmla="*/ 6747417 w 12477135"/>
              <a:gd name="connsiteY104" fmla="*/ 6460402 h 12720847"/>
              <a:gd name="connsiteX105" fmla="*/ 6663045 w 12477135"/>
              <a:gd name="connsiteY105" fmla="*/ 6470819 h 12720847"/>
              <a:gd name="connsiteX106" fmla="*/ 6566174 w 12477135"/>
              <a:gd name="connsiteY106" fmla="*/ 6482277 h 12720847"/>
              <a:gd name="connsiteX107" fmla="*/ 6238062 w 12477135"/>
              <a:gd name="connsiteY107" fmla="*/ 6510401 h 12720847"/>
              <a:gd name="connsiteX108" fmla="*/ 6232854 w 12477135"/>
              <a:gd name="connsiteY108" fmla="*/ 6505193 h 12720847"/>
              <a:gd name="connsiteX109" fmla="*/ 6177648 w 12477135"/>
              <a:gd name="connsiteY109" fmla="*/ 6512483 h 12720847"/>
              <a:gd name="connsiteX110" fmla="*/ 6181815 w 12477135"/>
              <a:gd name="connsiteY110" fmla="*/ 6509359 h 12720847"/>
              <a:gd name="connsiteX111" fmla="*/ 6078694 w 12477135"/>
              <a:gd name="connsiteY111" fmla="*/ 6515609 h 12720847"/>
              <a:gd name="connsiteX112" fmla="*/ 6049529 w 12477135"/>
              <a:gd name="connsiteY112" fmla="*/ 6520817 h 12720847"/>
              <a:gd name="connsiteX113" fmla="*/ 6034946 w 12477135"/>
              <a:gd name="connsiteY113" fmla="*/ 6521858 h 12720847"/>
              <a:gd name="connsiteX114" fmla="*/ 5878702 w 12477135"/>
              <a:gd name="connsiteY114" fmla="*/ 6528108 h 12720847"/>
              <a:gd name="connsiteX115" fmla="*/ 5711001 w 12477135"/>
              <a:gd name="connsiteY115" fmla="*/ 6532275 h 12720847"/>
              <a:gd name="connsiteX116" fmla="*/ 5618296 w 12477135"/>
              <a:gd name="connsiteY116" fmla="*/ 6524983 h 12720847"/>
              <a:gd name="connsiteX117" fmla="*/ 6023489 w 12477135"/>
              <a:gd name="connsiteY117" fmla="*/ 6495818 h 12720847"/>
              <a:gd name="connsiteX118" fmla="*/ 5648503 w 12477135"/>
              <a:gd name="connsiteY118" fmla="*/ 6493734 h 12720847"/>
              <a:gd name="connsiteX119" fmla="*/ 5966199 w 12477135"/>
              <a:gd name="connsiteY119" fmla="*/ 6470819 h 12720847"/>
              <a:gd name="connsiteX120" fmla="*/ 5934950 w 12477135"/>
              <a:gd name="connsiteY120" fmla="*/ 6469777 h 12720847"/>
              <a:gd name="connsiteX121" fmla="*/ 5978698 w 12477135"/>
              <a:gd name="connsiteY121" fmla="*/ 6467694 h 12720847"/>
              <a:gd name="connsiteX122" fmla="*/ 5871410 w 12477135"/>
              <a:gd name="connsiteY122" fmla="*/ 6462486 h 12720847"/>
              <a:gd name="connsiteX123" fmla="*/ 5898494 w 12477135"/>
              <a:gd name="connsiteY123" fmla="*/ 6456236 h 12720847"/>
              <a:gd name="connsiteX124" fmla="*/ 5597463 w 12477135"/>
              <a:gd name="connsiteY124" fmla="*/ 6443737 h 12720847"/>
              <a:gd name="connsiteX125" fmla="*/ 6249521 w 12477135"/>
              <a:gd name="connsiteY125" fmla="*/ 6423945 h 12720847"/>
              <a:gd name="connsiteX126" fmla="*/ 6606798 w 12477135"/>
              <a:gd name="connsiteY126" fmla="*/ 6380198 h 12720847"/>
              <a:gd name="connsiteX127" fmla="*/ 6784915 w 12477135"/>
              <a:gd name="connsiteY127" fmla="*/ 6355198 h 12720847"/>
              <a:gd name="connsiteX128" fmla="*/ 6958867 w 12477135"/>
              <a:gd name="connsiteY128" fmla="*/ 6327074 h 12720847"/>
              <a:gd name="connsiteX129" fmla="*/ 7145318 w 12477135"/>
              <a:gd name="connsiteY129" fmla="*/ 6291660 h 12720847"/>
              <a:gd name="connsiteX130" fmla="*/ 7324477 w 12477135"/>
              <a:gd name="connsiteY130" fmla="*/ 6251036 h 12720847"/>
              <a:gd name="connsiteX131" fmla="*/ 7660922 w 12477135"/>
              <a:gd name="connsiteY131" fmla="*/ 6161457 h 12720847"/>
              <a:gd name="connsiteX132" fmla="*/ 7872371 w 12477135"/>
              <a:gd name="connsiteY132" fmla="*/ 6116666 h 12720847"/>
              <a:gd name="connsiteX133" fmla="*/ 8058822 w 12477135"/>
              <a:gd name="connsiteY133" fmla="*/ 6067710 h 12720847"/>
              <a:gd name="connsiteX134" fmla="*/ 8243190 w 12477135"/>
              <a:gd name="connsiteY134" fmla="*/ 6014587 h 12720847"/>
              <a:gd name="connsiteX135" fmla="*/ 8436932 w 12477135"/>
              <a:gd name="connsiteY135" fmla="*/ 5959381 h 12720847"/>
              <a:gd name="connsiteX136" fmla="*/ 8631715 w 12477135"/>
              <a:gd name="connsiteY136" fmla="*/ 5905217 h 12720847"/>
              <a:gd name="connsiteX137" fmla="*/ 8828582 w 12477135"/>
              <a:gd name="connsiteY137" fmla="*/ 5846886 h 12720847"/>
              <a:gd name="connsiteX138" fmla="*/ 9029616 w 12477135"/>
              <a:gd name="connsiteY138" fmla="*/ 5781264 h 12720847"/>
              <a:gd name="connsiteX139" fmla="*/ 9031699 w 12477135"/>
              <a:gd name="connsiteY139" fmla="*/ 5804179 h 12720847"/>
              <a:gd name="connsiteX140" fmla="*/ 8865039 w 12477135"/>
              <a:gd name="connsiteY140" fmla="*/ 5865635 h 12720847"/>
              <a:gd name="connsiteX141" fmla="*/ 8695255 w 12477135"/>
              <a:gd name="connsiteY141" fmla="*/ 5919800 h 12720847"/>
              <a:gd name="connsiteX142" fmla="*/ 8694213 w 12477135"/>
              <a:gd name="connsiteY142" fmla="*/ 5920841 h 12720847"/>
              <a:gd name="connsiteX143" fmla="*/ 8951494 w 12477135"/>
              <a:gd name="connsiteY143" fmla="*/ 5840636 h 12720847"/>
              <a:gd name="connsiteX144" fmla="*/ 8873372 w 12477135"/>
              <a:gd name="connsiteY144" fmla="*/ 5865635 h 12720847"/>
              <a:gd name="connsiteX145" fmla="*/ 8968160 w 12477135"/>
              <a:gd name="connsiteY145" fmla="*/ 5839594 h 12720847"/>
              <a:gd name="connsiteX146" fmla="*/ 9060865 w 12477135"/>
              <a:gd name="connsiteY146" fmla="*/ 5808346 h 12720847"/>
              <a:gd name="connsiteX147" fmla="*/ 9246274 w 12477135"/>
              <a:gd name="connsiteY147" fmla="*/ 5744807 h 12720847"/>
              <a:gd name="connsiteX148" fmla="*/ 9547303 w 12477135"/>
              <a:gd name="connsiteY148" fmla="*/ 5678143 h 12720847"/>
              <a:gd name="connsiteX149" fmla="*/ 9271273 w 12477135"/>
              <a:gd name="connsiteY149" fmla="*/ 5778138 h 12720847"/>
              <a:gd name="connsiteX150" fmla="*/ 9547303 w 12477135"/>
              <a:gd name="connsiteY150" fmla="*/ 5678143 h 12720847"/>
              <a:gd name="connsiteX151" fmla="*/ 9612926 w 12477135"/>
              <a:gd name="connsiteY151" fmla="*/ 5667726 h 12720847"/>
              <a:gd name="connsiteX152" fmla="*/ 9404601 w 12477135"/>
              <a:gd name="connsiteY152" fmla="*/ 5750015 h 12720847"/>
              <a:gd name="connsiteX153" fmla="*/ 9191068 w 12477135"/>
              <a:gd name="connsiteY153" fmla="*/ 5822929 h 12720847"/>
              <a:gd name="connsiteX154" fmla="*/ 9378560 w 12477135"/>
              <a:gd name="connsiteY154" fmla="*/ 5754181 h 12720847"/>
              <a:gd name="connsiteX155" fmla="*/ 9612926 w 12477135"/>
              <a:gd name="connsiteY155" fmla="*/ 5667726 h 12720847"/>
              <a:gd name="connsiteX156" fmla="*/ 1061189 w 12477135"/>
              <a:gd name="connsiteY156" fmla="*/ 5494817 h 12720847"/>
              <a:gd name="connsiteX157" fmla="*/ 2577794 w 12477135"/>
              <a:gd name="connsiteY157" fmla="*/ 6071876 h 12720847"/>
              <a:gd name="connsiteX158" fmla="*/ 4289183 w 12477135"/>
              <a:gd name="connsiteY158" fmla="*/ 6408321 h 12720847"/>
              <a:gd name="connsiteX159" fmla="*/ 4847494 w 12477135"/>
              <a:gd name="connsiteY159" fmla="*/ 6473944 h 12720847"/>
              <a:gd name="connsiteX160" fmla="*/ 4857910 w 12477135"/>
              <a:gd name="connsiteY160" fmla="*/ 6506234 h 12720847"/>
              <a:gd name="connsiteX161" fmla="*/ 4749581 w 12477135"/>
              <a:gd name="connsiteY161" fmla="*/ 6503109 h 12720847"/>
              <a:gd name="connsiteX162" fmla="*/ 4648544 w 12477135"/>
              <a:gd name="connsiteY162" fmla="*/ 6497901 h 12720847"/>
              <a:gd name="connsiteX163" fmla="*/ 4463134 w 12477135"/>
              <a:gd name="connsiteY163" fmla="*/ 6487485 h 12720847"/>
              <a:gd name="connsiteX164" fmla="*/ 4139189 w 12477135"/>
              <a:gd name="connsiteY164" fmla="*/ 6460402 h 12720847"/>
              <a:gd name="connsiteX165" fmla="*/ 3838160 w 12477135"/>
              <a:gd name="connsiteY165" fmla="*/ 6428112 h 12720847"/>
              <a:gd name="connsiteX166" fmla="*/ 3681916 w 12477135"/>
              <a:gd name="connsiteY166" fmla="*/ 6408321 h 12720847"/>
              <a:gd name="connsiteX167" fmla="*/ 3514214 w 12477135"/>
              <a:gd name="connsiteY167" fmla="*/ 6382280 h 12720847"/>
              <a:gd name="connsiteX168" fmla="*/ 3214227 w 12477135"/>
              <a:gd name="connsiteY168" fmla="*/ 6311450 h 12720847"/>
              <a:gd name="connsiteX169" fmla="*/ 2856949 w 12477135"/>
              <a:gd name="connsiteY169" fmla="*/ 6226037 h 12720847"/>
              <a:gd name="connsiteX170" fmla="*/ 2081981 w 12477135"/>
              <a:gd name="connsiteY170" fmla="*/ 6004171 h 12720847"/>
              <a:gd name="connsiteX171" fmla="*/ 1412216 w 12477135"/>
              <a:gd name="connsiteY171" fmla="*/ 5732307 h 12720847"/>
              <a:gd name="connsiteX172" fmla="*/ 1061189 w 12477135"/>
              <a:gd name="connsiteY172" fmla="*/ 5494817 h 12720847"/>
              <a:gd name="connsiteX173" fmla="*/ 9908747 w 12477135"/>
              <a:gd name="connsiteY173" fmla="*/ 5468777 h 12720847"/>
              <a:gd name="connsiteX174" fmla="*/ 9823334 w 12477135"/>
              <a:gd name="connsiteY174" fmla="*/ 5516691 h 12720847"/>
              <a:gd name="connsiteX175" fmla="*/ 9751461 w 12477135"/>
              <a:gd name="connsiteY175" fmla="*/ 5550023 h 12720847"/>
              <a:gd name="connsiteX176" fmla="*/ 9678548 w 12477135"/>
              <a:gd name="connsiteY176" fmla="*/ 5579188 h 12720847"/>
              <a:gd name="connsiteX177" fmla="*/ 9531679 w 12477135"/>
              <a:gd name="connsiteY177" fmla="*/ 5636478 h 12720847"/>
              <a:gd name="connsiteX178" fmla="*/ 9384810 w 12477135"/>
              <a:gd name="connsiteY178" fmla="*/ 5691684 h 12720847"/>
              <a:gd name="connsiteX179" fmla="*/ 9237941 w 12477135"/>
              <a:gd name="connsiteY179" fmla="*/ 5740640 h 12720847"/>
              <a:gd name="connsiteX180" fmla="*/ 9417100 w 12477135"/>
              <a:gd name="connsiteY180" fmla="*/ 5678143 h 12720847"/>
              <a:gd name="connsiteX181" fmla="*/ 9633758 w 12477135"/>
              <a:gd name="connsiteY181" fmla="*/ 5586480 h 12720847"/>
              <a:gd name="connsiteX182" fmla="*/ 9732712 w 12477135"/>
              <a:gd name="connsiteY182" fmla="*/ 5545856 h 12720847"/>
              <a:gd name="connsiteX183" fmla="*/ 9754587 w 12477135"/>
              <a:gd name="connsiteY183" fmla="*/ 5536482 h 12720847"/>
              <a:gd name="connsiteX184" fmla="*/ 9740004 w 12477135"/>
              <a:gd name="connsiteY184" fmla="*/ 5543773 h 12720847"/>
              <a:gd name="connsiteX185" fmla="*/ 9732712 w 12477135"/>
              <a:gd name="connsiteY185" fmla="*/ 5546898 h 12720847"/>
              <a:gd name="connsiteX186" fmla="*/ 9682714 w 12477135"/>
              <a:gd name="connsiteY186" fmla="*/ 5567731 h 12720847"/>
              <a:gd name="connsiteX187" fmla="*/ 9741045 w 12477135"/>
              <a:gd name="connsiteY187" fmla="*/ 5543773 h 12720847"/>
              <a:gd name="connsiteX188" fmla="*/ 9795210 w 12477135"/>
              <a:gd name="connsiteY188" fmla="*/ 5518774 h 12720847"/>
              <a:gd name="connsiteX189" fmla="*/ 9908747 w 12477135"/>
              <a:gd name="connsiteY189" fmla="*/ 5468777 h 12720847"/>
              <a:gd name="connsiteX190" fmla="*/ 193349 w 12477135"/>
              <a:gd name="connsiteY190" fmla="*/ 704 h 12720847"/>
              <a:gd name="connsiteX191" fmla="*/ 269554 w 12477135"/>
              <a:gd name="connsiteY191" fmla="*/ 335651 h 12720847"/>
              <a:gd name="connsiteX192" fmla="*/ 578916 w 12477135"/>
              <a:gd name="connsiteY192" fmla="*/ 5138582 h 12720847"/>
              <a:gd name="connsiteX193" fmla="*/ 832031 w 12477135"/>
              <a:gd name="connsiteY193" fmla="*/ 5292742 h 12720847"/>
              <a:gd name="connsiteX194" fmla="*/ 935152 w 12477135"/>
              <a:gd name="connsiteY194" fmla="*/ 5381280 h 12720847"/>
              <a:gd name="connsiteX195" fmla="*/ 736202 w 12477135"/>
              <a:gd name="connsiteY195" fmla="*/ 5280243 h 12720847"/>
              <a:gd name="connsiteX196" fmla="*/ 579958 w 12477135"/>
              <a:gd name="connsiteY196" fmla="*/ 5160455 h 12720847"/>
              <a:gd name="connsiteX197" fmla="*/ 589333 w 12477135"/>
              <a:gd name="connsiteY197" fmla="*/ 5312533 h 12720847"/>
              <a:gd name="connsiteX198" fmla="*/ 5619338 w 12477135"/>
              <a:gd name="connsiteY198" fmla="*/ 6660394 h 12720847"/>
              <a:gd name="connsiteX199" fmla="*/ 5816204 w 12477135"/>
              <a:gd name="connsiteY199" fmla="*/ 6656228 h 12720847"/>
              <a:gd name="connsiteX200" fmla="*/ 5819329 w 12477135"/>
              <a:gd name="connsiteY200" fmla="*/ 6656228 h 12720847"/>
              <a:gd name="connsiteX201" fmla="*/ 5590172 w 12477135"/>
              <a:gd name="connsiteY201" fmla="*/ 6702059 h 12720847"/>
              <a:gd name="connsiteX202" fmla="*/ 5275601 w 12477135"/>
              <a:gd name="connsiteY202" fmla="*/ 6757265 h 12720847"/>
              <a:gd name="connsiteX203" fmla="*/ 5448512 w 12477135"/>
              <a:gd name="connsiteY203" fmla="*/ 6772889 h 12720847"/>
              <a:gd name="connsiteX204" fmla="*/ 5654753 w 12477135"/>
              <a:gd name="connsiteY204" fmla="*/ 6777056 h 12720847"/>
              <a:gd name="connsiteX205" fmla="*/ 6007864 w 12477135"/>
              <a:gd name="connsiteY205" fmla="*/ 6754140 h 12720847"/>
              <a:gd name="connsiteX206" fmla="*/ 6852621 w 12477135"/>
              <a:gd name="connsiteY206" fmla="*/ 6707267 h 12720847"/>
              <a:gd name="connsiteX207" fmla="*/ 7528635 w 12477135"/>
              <a:gd name="connsiteY207" fmla="*/ 6636437 h 12720847"/>
              <a:gd name="connsiteX208" fmla="*/ 8716087 w 12477135"/>
              <a:gd name="connsiteY208" fmla="*/ 6316658 h 12720847"/>
              <a:gd name="connsiteX209" fmla="*/ 9813959 w 12477135"/>
              <a:gd name="connsiteY209" fmla="*/ 5911467 h 12720847"/>
              <a:gd name="connsiteX210" fmla="*/ 9907705 w 12477135"/>
              <a:gd name="connsiteY210" fmla="*/ 5865635 h 12720847"/>
              <a:gd name="connsiteX211" fmla="*/ 9991035 w 12477135"/>
              <a:gd name="connsiteY211" fmla="*/ 5821887 h 12720847"/>
              <a:gd name="connsiteX212" fmla="*/ 10129572 w 12477135"/>
              <a:gd name="connsiteY212" fmla="*/ 5747932 h 12720847"/>
              <a:gd name="connsiteX213" fmla="*/ 10309773 w 12477135"/>
              <a:gd name="connsiteY213" fmla="*/ 5639602 h 12720847"/>
              <a:gd name="connsiteX214" fmla="*/ 10404560 w 12477135"/>
              <a:gd name="connsiteY214" fmla="*/ 5559397 h 12720847"/>
              <a:gd name="connsiteX215" fmla="*/ 10425393 w 12477135"/>
              <a:gd name="connsiteY215" fmla="*/ 5479193 h 12720847"/>
              <a:gd name="connsiteX216" fmla="*/ 11111823 w 12477135"/>
              <a:gd name="connsiteY216" fmla="*/ 4983380 h 12720847"/>
              <a:gd name="connsiteX217" fmla="*/ 11585762 w 12477135"/>
              <a:gd name="connsiteY217" fmla="*/ 4500066 h 12720847"/>
              <a:gd name="connsiteX218" fmla="*/ 11729507 w 12477135"/>
              <a:gd name="connsiteY218" fmla="*/ 4344863 h 12720847"/>
              <a:gd name="connsiteX219" fmla="*/ 11784713 w 12477135"/>
              <a:gd name="connsiteY219" fmla="*/ 4286533 h 12720847"/>
              <a:gd name="connsiteX220" fmla="*/ 11825336 w 12477135"/>
              <a:gd name="connsiteY220" fmla="*/ 4243826 h 12720847"/>
              <a:gd name="connsiteX221" fmla="*/ 11810754 w 12477135"/>
              <a:gd name="connsiteY221" fmla="*/ 4295907 h 12720847"/>
              <a:gd name="connsiteX222" fmla="*/ 12321150 w 12477135"/>
              <a:gd name="connsiteY222" fmla="*/ 3533438 h 12720847"/>
              <a:gd name="connsiteX223" fmla="*/ 12412894 w 12477135"/>
              <a:gd name="connsiteY223" fmla="*/ 3317496 h 12720847"/>
              <a:gd name="connsiteX224" fmla="*/ 12477135 w 12477135"/>
              <a:gd name="connsiteY224" fmla="*/ 3128966 h 12720847"/>
              <a:gd name="connsiteX225" fmla="*/ 12477135 w 12477135"/>
              <a:gd name="connsiteY225" fmla="*/ 12720847 h 12720847"/>
              <a:gd name="connsiteX226" fmla="*/ 0 w 12477135"/>
              <a:gd name="connsiteY226" fmla="*/ 12720847 h 12720847"/>
              <a:gd name="connsiteX227" fmla="*/ 0 w 12477135"/>
              <a:gd name="connsiteY227" fmla="*/ 65303 h 12720847"/>
              <a:gd name="connsiteX228" fmla="*/ 3468 w 12477135"/>
              <a:gd name="connsiteY228" fmla="*/ 115673 h 12720847"/>
              <a:gd name="connsiteX229" fmla="*/ 17481 w 12477135"/>
              <a:gd name="connsiteY229" fmla="*/ 320026 h 12720847"/>
              <a:gd name="connsiteX230" fmla="*/ 65396 w 12477135"/>
              <a:gd name="connsiteY230" fmla="*/ 1062705 h 12720847"/>
              <a:gd name="connsiteX231" fmla="*/ 107061 w 12477135"/>
              <a:gd name="connsiteY231" fmla="*/ 105452 h 12720847"/>
              <a:gd name="connsiteX232" fmla="*/ 226847 w 12477135"/>
              <a:gd name="connsiteY232" fmla="*/ 1101245 h 12720847"/>
              <a:gd name="connsiteX233" fmla="*/ 257055 w 12477135"/>
              <a:gd name="connsiteY233" fmla="*/ 905419 h 12720847"/>
              <a:gd name="connsiteX234" fmla="*/ 204973 w 12477135"/>
              <a:gd name="connsiteY234" fmla="*/ 436688 h 12720847"/>
              <a:gd name="connsiteX235" fmla="*/ 193349 w 12477135"/>
              <a:gd name="connsiteY235" fmla="*/ 704 h 12720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12477135" h="12720847">
                <a:moveTo>
                  <a:pt x="8094626" y="6226356"/>
                </a:moveTo>
                <a:lnTo>
                  <a:pt x="7861955" y="6279160"/>
                </a:lnTo>
                <a:cubicBezTo>
                  <a:pt x="7889037" y="6272910"/>
                  <a:pt x="7916120" y="6265619"/>
                  <a:pt x="7945285" y="6259369"/>
                </a:cubicBezTo>
                <a:cubicBezTo>
                  <a:pt x="7959868" y="6256244"/>
                  <a:pt x="7971326" y="6248953"/>
                  <a:pt x="7977575" y="6246869"/>
                </a:cubicBezTo>
                <a:cubicBezTo>
                  <a:pt x="7996325" y="6243745"/>
                  <a:pt x="8015074" y="6240880"/>
                  <a:pt x="8034605" y="6237625"/>
                </a:cubicBezTo>
                <a:close/>
                <a:moveTo>
                  <a:pt x="8097050" y="6225805"/>
                </a:moveTo>
                <a:lnTo>
                  <a:pt x="8096321" y="6226037"/>
                </a:lnTo>
                <a:lnTo>
                  <a:pt x="8094626" y="6226356"/>
                </a:lnTo>
                <a:close/>
                <a:moveTo>
                  <a:pt x="8155693" y="6212496"/>
                </a:moveTo>
                <a:lnTo>
                  <a:pt x="8097050" y="6225805"/>
                </a:lnTo>
                <a:lnTo>
                  <a:pt x="8110643" y="6221480"/>
                </a:lnTo>
                <a:lnTo>
                  <a:pt x="8127907" y="6215213"/>
                </a:lnTo>
                <a:lnTo>
                  <a:pt x="8131262" y="6214451"/>
                </a:lnTo>
                <a:close/>
                <a:moveTo>
                  <a:pt x="8446987" y="6138869"/>
                </a:moveTo>
                <a:lnTo>
                  <a:pt x="8315062" y="6173956"/>
                </a:lnTo>
                <a:cubicBezTo>
                  <a:pt x="8341103" y="6166404"/>
                  <a:pt x="8370268" y="6158722"/>
                  <a:pt x="8400329" y="6150959"/>
                </a:cubicBezTo>
                <a:close/>
                <a:moveTo>
                  <a:pt x="8505565" y="6123290"/>
                </a:moveTo>
                <a:lnTo>
                  <a:pt x="8490966" y="6127474"/>
                </a:lnTo>
                <a:lnTo>
                  <a:pt x="8446987" y="6138869"/>
                </a:lnTo>
                <a:close/>
                <a:moveTo>
                  <a:pt x="8703587" y="6067710"/>
                </a:moveTo>
                <a:lnTo>
                  <a:pt x="8607758" y="6095834"/>
                </a:lnTo>
                <a:lnTo>
                  <a:pt x="8510887" y="6121874"/>
                </a:lnTo>
                <a:lnTo>
                  <a:pt x="8505565" y="6123290"/>
                </a:lnTo>
                <a:lnTo>
                  <a:pt x="8573596" y="6103793"/>
                </a:lnTo>
                <a:cubicBezTo>
                  <a:pt x="8598318" y="6095899"/>
                  <a:pt x="8619476" y="6088022"/>
                  <a:pt x="8634840" y="6080209"/>
                </a:cubicBezTo>
                <a:cubicBezTo>
                  <a:pt x="8655673" y="6078127"/>
                  <a:pt x="8678588" y="6072918"/>
                  <a:pt x="8703587" y="6067710"/>
                </a:cubicBezTo>
                <a:close/>
                <a:moveTo>
                  <a:pt x="8965035" y="5988547"/>
                </a:moveTo>
                <a:cubicBezTo>
                  <a:pt x="8937953" y="5996879"/>
                  <a:pt x="8910871" y="6004171"/>
                  <a:pt x="8884830" y="6012504"/>
                </a:cubicBezTo>
                <a:cubicBezTo>
                  <a:pt x="8888996" y="6009379"/>
                  <a:pt x="8884830" y="6009379"/>
                  <a:pt x="8883788" y="6008338"/>
                </a:cubicBezTo>
                <a:cubicBezTo>
                  <a:pt x="8910871" y="6002088"/>
                  <a:pt x="8937953" y="5995838"/>
                  <a:pt x="8965035" y="5988547"/>
                </a:cubicBezTo>
                <a:close/>
                <a:moveTo>
                  <a:pt x="8818363" y="5944175"/>
                </a:moveTo>
                <a:lnTo>
                  <a:pt x="8790042" y="5955214"/>
                </a:lnTo>
                <a:lnTo>
                  <a:pt x="8802296" y="5949465"/>
                </a:lnTo>
                <a:close/>
                <a:moveTo>
                  <a:pt x="8848209" y="5934348"/>
                </a:moveTo>
                <a:lnTo>
                  <a:pt x="8818363" y="5944175"/>
                </a:lnTo>
                <a:lnTo>
                  <a:pt x="8820770" y="5943236"/>
                </a:lnTo>
                <a:close/>
                <a:moveTo>
                  <a:pt x="8870247" y="5927091"/>
                </a:moveTo>
                <a:lnTo>
                  <a:pt x="8857748" y="5931257"/>
                </a:lnTo>
                <a:lnTo>
                  <a:pt x="8848209" y="5934348"/>
                </a:lnTo>
                <a:close/>
                <a:moveTo>
                  <a:pt x="9169194" y="5921883"/>
                </a:moveTo>
                <a:cubicBezTo>
                  <a:pt x="9149403" y="5929174"/>
                  <a:pt x="9129612" y="5935424"/>
                  <a:pt x="9110862" y="5941673"/>
                </a:cubicBezTo>
                <a:cubicBezTo>
                  <a:pt x="9122321" y="5936465"/>
                  <a:pt x="9132737" y="5931257"/>
                  <a:pt x="9144194" y="5926049"/>
                </a:cubicBezTo>
                <a:cubicBezTo>
                  <a:pt x="9151486" y="5926049"/>
                  <a:pt x="9159819" y="5923966"/>
                  <a:pt x="9169194" y="5921883"/>
                </a:cubicBezTo>
                <a:close/>
                <a:moveTo>
                  <a:pt x="9168152" y="5803138"/>
                </a:moveTo>
                <a:cubicBezTo>
                  <a:pt x="9156694" y="5808346"/>
                  <a:pt x="9144194" y="5813554"/>
                  <a:pt x="9132737" y="5817721"/>
                </a:cubicBezTo>
                <a:cubicBezTo>
                  <a:pt x="9086905" y="5833345"/>
                  <a:pt x="9040032" y="5848969"/>
                  <a:pt x="8994201" y="5864594"/>
                </a:cubicBezTo>
                <a:cubicBezTo>
                  <a:pt x="8947328" y="5880218"/>
                  <a:pt x="8898371" y="5892717"/>
                  <a:pt x="8850456" y="5907300"/>
                </a:cubicBezTo>
                <a:cubicBezTo>
                  <a:pt x="8902537" y="5891676"/>
                  <a:pt x="8956702" y="5876051"/>
                  <a:pt x="9009825" y="5856260"/>
                </a:cubicBezTo>
                <a:cubicBezTo>
                  <a:pt x="9062948" y="5837511"/>
                  <a:pt x="9116071" y="5818762"/>
                  <a:pt x="9168152" y="5803138"/>
                </a:cubicBezTo>
                <a:close/>
                <a:moveTo>
                  <a:pt x="9545220" y="5781264"/>
                </a:moveTo>
                <a:cubicBezTo>
                  <a:pt x="9516055" y="5793763"/>
                  <a:pt x="9485847" y="5807304"/>
                  <a:pt x="9454598" y="5819803"/>
                </a:cubicBezTo>
                <a:cubicBezTo>
                  <a:pt x="9460849" y="5815637"/>
                  <a:pt x="9466057" y="5812512"/>
                  <a:pt x="9469181" y="5811470"/>
                </a:cubicBezTo>
                <a:cubicBezTo>
                  <a:pt x="9495222" y="5801054"/>
                  <a:pt x="9521263" y="5790638"/>
                  <a:pt x="9545220" y="5781264"/>
                </a:cubicBezTo>
                <a:close/>
                <a:moveTo>
                  <a:pt x="9246274" y="5744807"/>
                </a:moveTo>
                <a:cubicBezTo>
                  <a:pt x="9160861" y="5780222"/>
                  <a:pt x="9073364" y="5814595"/>
                  <a:pt x="8982743" y="5847927"/>
                </a:cubicBezTo>
                <a:cubicBezTo>
                  <a:pt x="8892121" y="5879176"/>
                  <a:pt x="8798375" y="5907300"/>
                  <a:pt x="8705671" y="5936465"/>
                </a:cubicBezTo>
                <a:cubicBezTo>
                  <a:pt x="8658798" y="5951048"/>
                  <a:pt x="8612966" y="5965631"/>
                  <a:pt x="8566093" y="5979172"/>
                </a:cubicBezTo>
                <a:cubicBezTo>
                  <a:pt x="8519220" y="5991671"/>
                  <a:pt x="8472347" y="6004171"/>
                  <a:pt x="8425474" y="6016671"/>
                </a:cubicBezTo>
                <a:cubicBezTo>
                  <a:pt x="8331728" y="6040628"/>
                  <a:pt x="8240065" y="6068752"/>
                  <a:pt x="8149443" y="6091668"/>
                </a:cubicBezTo>
                <a:cubicBezTo>
                  <a:pt x="8253606" y="6076043"/>
                  <a:pt x="8384851" y="6025003"/>
                  <a:pt x="8475471" y="6013546"/>
                </a:cubicBezTo>
                <a:cubicBezTo>
                  <a:pt x="8393183" y="6035420"/>
                  <a:pt x="8309854" y="6057294"/>
                  <a:pt x="8226524" y="6079168"/>
                </a:cubicBezTo>
                <a:cubicBezTo>
                  <a:pt x="8143194" y="6100000"/>
                  <a:pt x="8057781" y="6117708"/>
                  <a:pt x="7972367" y="6136457"/>
                </a:cubicBezTo>
                <a:cubicBezTo>
                  <a:pt x="7929661" y="6148957"/>
                  <a:pt x="7883829" y="6159373"/>
                  <a:pt x="7828623" y="6170831"/>
                </a:cubicBezTo>
                <a:cubicBezTo>
                  <a:pt x="7858831" y="6167706"/>
                  <a:pt x="7902578" y="6159373"/>
                  <a:pt x="7945285" y="6151040"/>
                </a:cubicBezTo>
                <a:cubicBezTo>
                  <a:pt x="8001533" y="6138541"/>
                  <a:pt x="8057781" y="6125000"/>
                  <a:pt x="8114029" y="6112500"/>
                </a:cubicBezTo>
                <a:cubicBezTo>
                  <a:pt x="8027573" y="6133333"/>
                  <a:pt x="7943202" y="6155206"/>
                  <a:pt x="7866121" y="6178122"/>
                </a:cubicBezTo>
                <a:cubicBezTo>
                  <a:pt x="7983825" y="6154165"/>
                  <a:pt x="8105695" y="6127082"/>
                  <a:pt x="8223399" y="6100000"/>
                </a:cubicBezTo>
                <a:lnTo>
                  <a:pt x="8552552" y="6009379"/>
                </a:lnTo>
                <a:cubicBezTo>
                  <a:pt x="8661922" y="5977089"/>
                  <a:pt x="8770252" y="5945840"/>
                  <a:pt x="8879622" y="5913549"/>
                </a:cubicBezTo>
                <a:cubicBezTo>
                  <a:pt x="8866081" y="5920320"/>
                  <a:pt x="8850197" y="5927351"/>
                  <a:pt x="8834442" y="5934382"/>
                </a:cubicBezTo>
                <a:lnTo>
                  <a:pt x="8802296" y="5949465"/>
                </a:lnTo>
                <a:lnTo>
                  <a:pt x="8784834" y="5955214"/>
                </a:lnTo>
                <a:cubicBezTo>
                  <a:pt x="8776501" y="5959381"/>
                  <a:pt x="8769210" y="5963548"/>
                  <a:pt x="8762960" y="5967714"/>
                </a:cubicBezTo>
                <a:cubicBezTo>
                  <a:pt x="8766085" y="5970839"/>
                  <a:pt x="8835874" y="5951048"/>
                  <a:pt x="8796292" y="5965631"/>
                </a:cubicBezTo>
                <a:cubicBezTo>
                  <a:pt x="8723379" y="5993755"/>
                  <a:pt x="8659839" y="6013546"/>
                  <a:pt x="8607758" y="6031254"/>
                </a:cubicBezTo>
                <a:cubicBezTo>
                  <a:pt x="8555677" y="6047919"/>
                  <a:pt x="8514012" y="6061460"/>
                  <a:pt x="8485888" y="6081251"/>
                </a:cubicBezTo>
                <a:cubicBezTo>
                  <a:pt x="8475471" y="6090626"/>
                  <a:pt x="8650465" y="6065627"/>
                  <a:pt x="8597342" y="6084376"/>
                </a:cubicBezTo>
                <a:cubicBezTo>
                  <a:pt x="8552552" y="6098959"/>
                  <a:pt x="8471305" y="6121874"/>
                  <a:pt x="8383809" y="6147915"/>
                </a:cubicBezTo>
                <a:cubicBezTo>
                  <a:pt x="8357768" y="6154165"/>
                  <a:pt x="8331728" y="6161457"/>
                  <a:pt x="8304646" y="6167706"/>
                </a:cubicBezTo>
                <a:cubicBezTo>
                  <a:pt x="8301521" y="6167706"/>
                  <a:pt x="8295271" y="6170831"/>
                  <a:pt x="8289021" y="6173956"/>
                </a:cubicBezTo>
                <a:cubicBezTo>
                  <a:pt x="8265064" y="6180206"/>
                  <a:pt x="8242148" y="6187497"/>
                  <a:pt x="8219232" y="6193747"/>
                </a:cubicBezTo>
                <a:cubicBezTo>
                  <a:pt x="8196316" y="6198955"/>
                  <a:pt x="8174443" y="6204163"/>
                  <a:pt x="8153610" y="6209371"/>
                </a:cubicBezTo>
                <a:lnTo>
                  <a:pt x="8131262" y="6214451"/>
                </a:lnTo>
                <a:lnTo>
                  <a:pt x="8129653" y="6214579"/>
                </a:lnTo>
                <a:lnTo>
                  <a:pt x="8127907" y="6215213"/>
                </a:lnTo>
                <a:lnTo>
                  <a:pt x="8096321" y="6222392"/>
                </a:lnTo>
                <a:cubicBezTo>
                  <a:pt x="8079134" y="6226298"/>
                  <a:pt x="8064031" y="6229683"/>
                  <a:pt x="8051531" y="6232287"/>
                </a:cubicBezTo>
                <a:cubicBezTo>
                  <a:pt x="8032781" y="6236453"/>
                  <a:pt x="8014032" y="6240620"/>
                  <a:pt x="7995283" y="6243745"/>
                </a:cubicBezTo>
                <a:cubicBezTo>
                  <a:pt x="7984867" y="6244787"/>
                  <a:pt x="7976534" y="6244787"/>
                  <a:pt x="7969242" y="6244787"/>
                </a:cubicBezTo>
                <a:cubicBezTo>
                  <a:pt x="7957785" y="6248953"/>
                  <a:pt x="7946327" y="6253119"/>
                  <a:pt x="7934869" y="6256244"/>
                </a:cubicBezTo>
                <a:cubicBezTo>
                  <a:pt x="7884871" y="6266660"/>
                  <a:pt x="7834873" y="6278118"/>
                  <a:pt x="7785917" y="6286451"/>
                </a:cubicBezTo>
                <a:cubicBezTo>
                  <a:pt x="7757793" y="6290618"/>
                  <a:pt x="7729669" y="6293742"/>
                  <a:pt x="7702587" y="6297909"/>
                </a:cubicBezTo>
                <a:cubicBezTo>
                  <a:pt x="7703628" y="6298950"/>
                  <a:pt x="7707795" y="6299992"/>
                  <a:pt x="7703628" y="6302076"/>
                </a:cubicBezTo>
                <a:cubicBezTo>
                  <a:pt x="7642172" y="6314575"/>
                  <a:pt x="7580717" y="6326033"/>
                  <a:pt x="7519261" y="6338533"/>
                </a:cubicBezTo>
                <a:cubicBezTo>
                  <a:pt x="7494262" y="6341657"/>
                  <a:pt x="7470304" y="6343741"/>
                  <a:pt x="7449472" y="6343741"/>
                </a:cubicBezTo>
                <a:cubicBezTo>
                  <a:pt x="7439055" y="6347907"/>
                  <a:pt x="7426556" y="6351032"/>
                  <a:pt x="7411973" y="6355198"/>
                </a:cubicBezTo>
                <a:cubicBezTo>
                  <a:pt x="7420306" y="6353115"/>
                  <a:pt x="7429681" y="6352074"/>
                  <a:pt x="7436973" y="6349990"/>
                </a:cubicBezTo>
                <a:cubicBezTo>
                  <a:pt x="7438014" y="6352074"/>
                  <a:pt x="7439055" y="6353115"/>
                  <a:pt x="7443222" y="6354157"/>
                </a:cubicBezTo>
                <a:lnTo>
                  <a:pt x="7375516" y="6363531"/>
                </a:lnTo>
                <a:cubicBezTo>
                  <a:pt x="7300519" y="6379156"/>
                  <a:pt x="7199482" y="6393739"/>
                  <a:pt x="7123443" y="6408321"/>
                </a:cubicBezTo>
                <a:cubicBezTo>
                  <a:pt x="7069279" y="6416655"/>
                  <a:pt x="7015115" y="6423945"/>
                  <a:pt x="6959908" y="6432279"/>
                </a:cubicBezTo>
                <a:cubicBezTo>
                  <a:pt x="6950534" y="6432279"/>
                  <a:pt x="6942201" y="6432279"/>
                  <a:pt x="6933867" y="6432279"/>
                </a:cubicBezTo>
                <a:cubicBezTo>
                  <a:pt x="6920326" y="6436445"/>
                  <a:pt x="6905744" y="6438528"/>
                  <a:pt x="6899494" y="6440612"/>
                </a:cubicBezTo>
                <a:cubicBezTo>
                  <a:pt x="6855746" y="6445820"/>
                  <a:pt x="6818247" y="6448945"/>
                  <a:pt x="6780749" y="6451028"/>
                </a:cubicBezTo>
                <a:cubicBezTo>
                  <a:pt x="6774499" y="6453111"/>
                  <a:pt x="6761999" y="6458320"/>
                  <a:pt x="6747417" y="6460402"/>
                </a:cubicBezTo>
                <a:cubicBezTo>
                  <a:pt x="6718252" y="6463528"/>
                  <a:pt x="6690128" y="6467694"/>
                  <a:pt x="6663045" y="6470819"/>
                </a:cubicBezTo>
                <a:cubicBezTo>
                  <a:pt x="6630755" y="6474985"/>
                  <a:pt x="6598465" y="6478110"/>
                  <a:pt x="6566174" y="6482277"/>
                </a:cubicBezTo>
                <a:cubicBezTo>
                  <a:pt x="6455762" y="6493734"/>
                  <a:pt x="6346392" y="6502067"/>
                  <a:pt x="6238062" y="6510401"/>
                </a:cubicBezTo>
                <a:cubicBezTo>
                  <a:pt x="6234938" y="6509359"/>
                  <a:pt x="6233896" y="6507275"/>
                  <a:pt x="6232854" y="6505193"/>
                </a:cubicBezTo>
                <a:cubicBezTo>
                  <a:pt x="6216189" y="6509359"/>
                  <a:pt x="6192231" y="6509359"/>
                  <a:pt x="6177648" y="6512483"/>
                </a:cubicBezTo>
                <a:cubicBezTo>
                  <a:pt x="6180773" y="6511442"/>
                  <a:pt x="6181815" y="6510401"/>
                  <a:pt x="6181815" y="6509359"/>
                </a:cubicBezTo>
                <a:cubicBezTo>
                  <a:pt x="6132859" y="6517692"/>
                  <a:pt x="6123484" y="6513525"/>
                  <a:pt x="6078694" y="6515609"/>
                </a:cubicBezTo>
                <a:cubicBezTo>
                  <a:pt x="6068278" y="6516650"/>
                  <a:pt x="6059945" y="6519775"/>
                  <a:pt x="6049529" y="6520817"/>
                </a:cubicBezTo>
                <a:lnTo>
                  <a:pt x="6034946" y="6521858"/>
                </a:lnTo>
                <a:cubicBezTo>
                  <a:pt x="5983906" y="6516650"/>
                  <a:pt x="5933908" y="6523942"/>
                  <a:pt x="5878702" y="6528108"/>
                </a:cubicBezTo>
                <a:cubicBezTo>
                  <a:pt x="5822456" y="6530191"/>
                  <a:pt x="5766208" y="6530191"/>
                  <a:pt x="5711001" y="6532275"/>
                </a:cubicBezTo>
                <a:cubicBezTo>
                  <a:pt x="5666211" y="6532275"/>
                  <a:pt x="5649545" y="6528108"/>
                  <a:pt x="5618296" y="6524983"/>
                </a:cubicBezTo>
                <a:cubicBezTo>
                  <a:pt x="5748499" y="6517692"/>
                  <a:pt x="5898494" y="6516650"/>
                  <a:pt x="6023489" y="6495818"/>
                </a:cubicBezTo>
                <a:cubicBezTo>
                  <a:pt x="5875577" y="6501026"/>
                  <a:pt x="5671419" y="6511442"/>
                  <a:pt x="5648503" y="6493734"/>
                </a:cubicBezTo>
                <a:cubicBezTo>
                  <a:pt x="5625587" y="6477069"/>
                  <a:pt x="5850578" y="6482277"/>
                  <a:pt x="5966199" y="6470819"/>
                </a:cubicBezTo>
                <a:cubicBezTo>
                  <a:pt x="5950574" y="6469777"/>
                  <a:pt x="5950574" y="6469777"/>
                  <a:pt x="5934950" y="6469777"/>
                </a:cubicBezTo>
                <a:cubicBezTo>
                  <a:pt x="5950574" y="6470819"/>
                  <a:pt x="5966199" y="6470819"/>
                  <a:pt x="5978698" y="6467694"/>
                </a:cubicBezTo>
                <a:cubicBezTo>
                  <a:pt x="5947451" y="6466652"/>
                  <a:pt x="5888078" y="6467694"/>
                  <a:pt x="5871410" y="6462486"/>
                </a:cubicBezTo>
                <a:lnTo>
                  <a:pt x="5898494" y="6456236"/>
                </a:lnTo>
                <a:cubicBezTo>
                  <a:pt x="5820371" y="6448945"/>
                  <a:pt x="5673502" y="6455194"/>
                  <a:pt x="5597463" y="6443737"/>
                </a:cubicBezTo>
                <a:cubicBezTo>
                  <a:pt x="5785998" y="6458320"/>
                  <a:pt x="6014113" y="6446861"/>
                  <a:pt x="6249521" y="6423945"/>
                </a:cubicBezTo>
                <a:cubicBezTo>
                  <a:pt x="6367224" y="6410404"/>
                  <a:pt x="6488052" y="6397905"/>
                  <a:pt x="6606798" y="6380198"/>
                </a:cubicBezTo>
                <a:cubicBezTo>
                  <a:pt x="6666170" y="6371864"/>
                  <a:pt x="6725543" y="6363531"/>
                  <a:pt x="6784915" y="6355198"/>
                </a:cubicBezTo>
                <a:cubicBezTo>
                  <a:pt x="6843247" y="6345824"/>
                  <a:pt x="6901577" y="6336449"/>
                  <a:pt x="6958867" y="6327074"/>
                </a:cubicBezTo>
                <a:cubicBezTo>
                  <a:pt x="7022406" y="6315617"/>
                  <a:pt x="7084903" y="6305201"/>
                  <a:pt x="7145318" y="6291660"/>
                </a:cubicBezTo>
                <a:cubicBezTo>
                  <a:pt x="7205732" y="6278118"/>
                  <a:pt x="7265105" y="6264577"/>
                  <a:pt x="7324477" y="6251036"/>
                </a:cubicBezTo>
                <a:cubicBezTo>
                  <a:pt x="7442181" y="6224995"/>
                  <a:pt x="7553634" y="6192705"/>
                  <a:pt x="7660922" y="6161457"/>
                </a:cubicBezTo>
                <a:cubicBezTo>
                  <a:pt x="7701545" y="6149998"/>
                  <a:pt x="7801541" y="6133333"/>
                  <a:pt x="7872371" y="6116666"/>
                </a:cubicBezTo>
                <a:lnTo>
                  <a:pt x="8058822" y="6067710"/>
                </a:lnTo>
                <a:cubicBezTo>
                  <a:pt x="8120278" y="6051044"/>
                  <a:pt x="8182775" y="6035420"/>
                  <a:pt x="8243190" y="6014587"/>
                </a:cubicBezTo>
                <a:cubicBezTo>
                  <a:pt x="8307770" y="5994797"/>
                  <a:pt x="8372351" y="5977089"/>
                  <a:pt x="8436932" y="5959381"/>
                </a:cubicBezTo>
                <a:cubicBezTo>
                  <a:pt x="8501512" y="5941673"/>
                  <a:pt x="8567135" y="5926049"/>
                  <a:pt x="8631715" y="5905217"/>
                </a:cubicBezTo>
                <a:cubicBezTo>
                  <a:pt x="8696296" y="5885426"/>
                  <a:pt x="8761918" y="5866676"/>
                  <a:pt x="8828582" y="5846886"/>
                </a:cubicBezTo>
                <a:cubicBezTo>
                  <a:pt x="8895247" y="5827095"/>
                  <a:pt x="8962952" y="5807304"/>
                  <a:pt x="9029616" y="5781264"/>
                </a:cubicBezTo>
                <a:cubicBezTo>
                  <a:pt x="9083780" y="5761473"/>
                  <a:pt x="9163986" y="5751056"/>
                  <a:pt x="9031699" y="5804179"/>
                </a:cubicBezTo>
                <a:cubicBezTo>
                  <a:pt x="8977535" y="5827095"/>
                  <a:pt x="8921287" y="5846886"/>
                  <a:pt x="8865039" y="5865635"/>
                </a:cubicBezTo>
                <a:cubicBezTo>
                  <a:pt x="8808791" y="5884384"/>
                  <a:pt x="8751502" y="5902092"/>
                  <a:pt x="8695255" y="5919800"/>
                </a:cubicBezTo>
                <a:cubicBezTo>
                  <a:pt x="8695255" y="5919800"/>
                  <a:pt x="8694213" y="5919800"/>
                  <a:pt x="8694213" y="5920841"/>
                </a:cubicBezTo>
                <a:cubicBezTo>
                  <a:pt x="8783793" y="5892717"/>
                  <a:pt x="8865039" y="5867718"/>
                  <a:pt x="8951494" y="5840636"/>
                </a:cubicBezTo>
                <a:cubicBezTo>
                  <a:pt x="8924412" y="5850011"/>
                  <a:pt x="8897329" y="5859385"/>
                  <a:pt x="8873372" y="5865635"/>
                </a:cubicBezTo>
                <a:cubicBezTo>
                  <a:pt x="8905663" y="5857302"/>
                  <a:pt x="8936912" y="5847927"/>
                  <a:pt x="8968160" y="5839594"/>
                </a:cubicBezTo>
                <a:cubicBezTo>
                  <a:pt x="8999409" y="5829178"/>
                  <a:pt x="9030658" y="5818762"/>
                  <a:pt x="9060865" y="5808346"/>
                </a:cubicBezTo>
                <a:cubicBezTo>
                  <a:pt x="9122321" y="5787513"/>
                  <a:pt x="9183776" y="5765639"/>
                  <a:pt x="9246274" y="5744807"/>
                </a:cubicBezTo>
                <a:close/>
                <a:moveTo>
                  <a:pt x="9547303" y="5678143"/>
                </a:moveTo>
                <a:cubicBezTo>
                  <a:pt x="9458765" y="5709391"/>
                  <a:pt x="9367102" y="5747932"/>
                  <a:pt x="9271273" y="5778138"/>
                </a:cubicBezTo>
                <a:cubicBezTo>
                  <a:pt x="9365019" y="5746890"/>
                  <a:pt x="9458765" y="5708350"/>
                  <a:pt x="9547303" y="5678143"/>
                </a:cubicBezTo>
                <a:close/>
                <a:moveTo>
                  <a:pt x="9612926" y="5667726"/>
                </a:moveTo>
                <a:cubicBezTo>
                  <a:pt x="9543137" y="5695850"/>
                  <a:pt x="9474390" y="5722932"/>
                  <a:pt x="9404601" y="5750015"/>
                </a:cubicBezTo>
                <a:cubicBezTo>
                  <a:pt x="9334812" y="5777097"/>
                  <a:pt x="9262940" y="5798971"/>
                  <a:pt x="9191068" y="5822929"/>
                </a:cubicBezTo>
                <a:lnTo>
                  <a:pt x="9378560" y="5754181"/>
                </a:lnTo>
                <a:cubicBezTo>
                  <a:pt x="9458765" y="5722932"/>
                  <a:pt x="9536887" y="5693767"/>
                  <a:pt x="9612926" y="5667726"/>
                </a:cubicBezTo>
                <a:close/>
                <a:moveTo>
                  <a:pt x="1061189" y="5494817"/>
                </a:moveTo>
                <a:cubicBezTo>
                  <a:pt x="1500754" y="5681267"/>
                  <a:pt x="2018442" y="5898967"/>
                  <a:pt x="2577794" y="6071876"/>
                </a:cubicBezTo>
                <a:cubicBezTo>
                  <a:pt x="3135063" y="6245828"/>
                  <a:pt x="3732955" y="6370823"/>
                  <a:pt x="4289183" y="6408321"/>
                </a:cubicBezTo>
                <a:cubicBezTo>
                  <a:pt x="4436052" y="6429154"/>
                  <a:pt x="4686042" y="6457278"/>
                  <a:pt x="4847494" y="6473944"/>
                </a:cubicBezTo>
                <a:cubicBezTo>
                  <a:pt x="5006862" y="6490610"/>
                  <a:pt x="5076651" y="6505193"/>
                  <a:pt x="4857910" y="6506234"/>
                </a:cubicBezTo>
                <a:cubicBezTo>
                  <a:pt x="4820412" y="6505193"/>
                  <a:pt x="4784996" y="6504151"/>
                  <a:pt x="4749581" y="6503109"/>
                </a:cubicBezTo>
                <a:cubicBezTo>
                  <a:pt x="4715208" y="6501026"/>
                  <a:pt x="4680834" y="6498942"/>
                  <a:pt x="4648544" y="6497901"/>
                </a:cubicBezTo>
                <a:cubicBezTo>
                  <a:pt x="4582921" y="6493734"/>
                  <a:pt x="4521465" y="6490610"/>
                  <a:pt x="4463134" y="6487485"/>
                </a:cubicBezTo>
                <a:cubicBezTo>
                  <a:pt x="4346473" y="6477069"/>
                  <a:pt x="4240227" y="6471861"/>
                  <a:pt x="4139189" y="6460402"/>
                </a:cubicBezTo>
                <a:cubicBezTo>
                  <a:pt x="4038152" y="6449986"/>
                  <a:pt x="3940239" y="6441653"/>
                  <a:pt x="3838160" y="6428112"/>
                </a:cubicBezTo>
                <a:cubicBezTo>
                  <a:pt x="3787120" y="6421863"/>
                  <a:pt x="3735039" y="6414571"/>
                  <a:pt x="3681916" y="6408321"/>
                </a:cubicBezTo>
                <a:cubicBezTo>
                  <a:pt x="3627752" y="6399988"/>
                  <a:pt x="3572545" y="6391655"/>
                  <a:pt x="3514214" y="6382280"/>
                </a:cubicBezTo>
                <a:cubicBezTo>
                  <a:pt x="3426718" y="6361448"/>
                  <a:pt x="3325680" y="6335407"/>
                  <a:pt x="3214227" y="6311450"/>
                </a:cubicBezTo>
                <a:cubicBezTo>
                  <a:pt x="3103814" y="6284368"/>
                  <a:pt x="2981944" y="6258328"/>
                  <a:pt x="2856949" y="6226037"/>
                </a:cubicBezTo>
                <a:cubicBezTo>
                  <a:pt x="2605918" y="6164581"/>
                  <a:pt x="2335096" y="6089584"/>
                  <a:pt x="2081981" y="6004171"/>
                </a:cubicBezTo>
                <a:cubicBezTo>
                  <a:pt x="1828866" y="5919800"/>
                  <a:pt x="1593459" y="5823970"/>
                  <a:pt x="1412216" y="5732307"/>
                </a:cubicBezTo>
                <a:cubicBezTo>
                  <a:pt x="1230973" y="5641686"/>
                  <a:pt x="1102854" y="5554189"/>
                  <a:pt x="1061189" y="5494817"/>
                </a:cubicBezTo>
                <a:close/>
                <a:moveTo>
                  <a:pt x="9908747" y="5468777"/>
                </a:moveTo>
                <a:cubicBezTo>
                  <a:pt x="9885831" y="5484401"/>
                  <a:pt x="9833750" y="5506275"/>
                  <a:pt x="9823334" y="5516691"/>
                </a:cubicBezTo>
                <a:lnTo>
                  <a:pt x="9751461" y="5550023"/>
                </a:lnTo>
                <a:cubicBezTo>
                  <a:pt x="9727504" y="5560439"/>
                  <a:pt x="9702506" y="5569813"/>
                  <a:pt x="9678548" y="5579188"/>
                </a:cubicBezTo>
                <a:cubicBezTo>
                  <a:pt x="9629592" y="5597937"/>
                  <a:pt x="9580635" y="5616686"/>
                  <a:pt x="9531679" y="5636478"/>
                </a:cubicBezTo>
                <a:cubicBezTo>
                  <a:pt x="9482722" y="5655227"/>
                  <a:pt x="9433766" y="5673976"/>
                  <a:pt x="9384810" y="5691684"/>
                </a:cubicBezTo>
                <a:cubicBezTo>
                  <a:pt x="9336895" y="5710433"/>
                  <a:pt x="9286897" y="5723974"/>
                  <a:pt x="9237941" y="5740640"/>
                </a:cubicBezTo>
                <a:cubicBezTo>
                  <a:pt x="9310854" y="5702100"/>
                  <a:pt x="9363978" y="5702100"/>
                  <a:pt x="9417100" y="5678143"/>
                </a:cubicBezTo>
                <a:cubicBezTo>
                  <a:pt x="9488973" y="5646894"/>
                  <a:pt x="9561886" y="5616686"/>
                  <a:pt x="9633758" y="5586480"/>
                </a:cubicBezTo>
                <a:cubicBezTo>
                  <a:pt x="9667090" y="5572939"/>
                  <a:pt x="9699380" y="5559397"/>
                  <a:pt x="9732712" y="5545856"/>
                </a:cubicBezTo>
                <a:cubicBezTo>
                  <a:pt x="9740004" y="5542731"/>
                  <a:pt x="9747295" y="5539607"/>
                  <a:pt x="9754587" y="5536482"/>
                </a:cubicBezTo>
                <a:cubicBezTo>
                  <a:pt x="9749379" y="5538565"/>
                  <a:pt x="9745212" y="5540648"/>
                  <a:pt x="9740004" y="5543773"/>
                </a:cubicBezTo>
                <a:cubicBezTo>
                  <a:pt x="9737920" y="5544815"/>
                  <a:pt x="9734796" y="5545856"/>
                  <a:pt x="9732712" y="5546898"/>
                </a:cubicBezTo>
                <a:cubicBezTo>
                  <a:pt x="9716047" y="5554189"/>
                  <a:pt x="9699380" y="5561481"/>
                  <a:pt x="9682714" y="5567731"/>
                </a:cubicBezTo>
                <a:cubicBezTo>
                  <a:pt x="9702506" y="5559397"/>
                  <a:pt x="9722296" y="5552106"/>
                  <a:pt x="9741045" y="5543773"/>
                </a:cubicBezTo>
                <a:cubicBezTo>
                  <a:pt x="9759795" y="5535441"/>
                  <a:pt x="9777502" y="5527108"/>
                  <a:pt x="9795210" y="5518774"/>
                </a:cubicBezTo>
                <a:cubicBezTo>
                  <a:pt x="9831667" y="5502108"/>
                  <a:pt x="9868124" y="5486483"/>
                  <a:pt x="9908747" y="5468777"/>
                </a:cubicBezTo>
                <a:close/>
                <a:moveTo>
                  <a:pt x="193349" y="704"/>
                </a:moveTo>
                <a:cubicBezTo>
                  <a:pt x="206402" y="-20617"/>
                  <a:pt x="255948" y="450946"/>
                  <a:pt x="269554" y="335651"/>
                </a:cubicBezTo>
                <a:lnTo>
                  <a:pt x="578916" y="5138582"/>
                </a:lnTo>
                <a:cubicBezTo>
                  <a:pt x="644539" y="5181288"/>
                  <a:pt x="743493" y="5239619"/>
                  <a:pt x="832031" y="5292742"/>
                </a:cubicBezTo>
                <a:cubicBezTo>
                  <a:pt x="979942" y="5386488"/>
                  <a:pt x="983067" y="5397945"/>
                  <a:pt x="935152" y="5381280"/>
                </a:cubicBezTo>
                <a:cubicBezTo>
                  <a:pt x="887237" y="5363573"/>
                  <a:pt x="788283" y="5313574"/>
                  <a:pt x="736202" y="5280243"/>
                </a:cubicBezTo>
                <a:cubicBezTo>
                  <a:pt x="693495" y="5248993"/>
                  <a:pt x="626831" y="5200037"/>
                  <a:pt x="579958" y="5160455"/>
                </a:cubicBezTo>
                <a:lnTo>
                  <a:pt x="589333" y="5312533"/>
                </a:lnTo>
                <a:cubicBezTo>
                  <a:pt x="589333" y="5312533"/>
                  <a:pt x="2418425" y="6694768"/>
                  <a:pt x="5619338" y="6660394"/>
                </a:cubicBezTo>
                <a:cubicBezTo>
                  <a:pt x="5684960" y="6659353"/>
                  <a:pt x="5750582" y="6658311"/>
                  <a:pt x="5816204" y="6656228"/>
                </a:cubicBezTo>
                <a:cubicBezTo>
                  <a:pt x="5817248" y="6656228"/>
                  <a:pt x="5818288" y="6656228"/>
                  <a:pt x="5819329" y="6656228"/>
                </a:cubicBezTo>
                <a:cubicBezTo>
                  <a:pt x="5889118" y="6664561"/>
                  <a:pt x="5846412" y="6680185"/>
                  <a:pt x="5590172" y="6702059"/>
                </a:cubicBezTo>
                <a:cubicBezTo>
                  <a:pt x="5486009" y="6719767"/>
                  <a:pt x="5625587" y="6743724"/>
                  <a:pt x="5275601" y="6757265"/>
                </a:cubicBezTo>
                <a:cubicBezTo>
                  <a:pt x="5323517" y="6765598"/>
                  <a:pt x="5382890" y="6769765"/>
                  <a:pt x="5448512" y="6772889"/>
                </a:cubicBezTo>
                <a:cubicBezTo>
                  <a:pt x="5514133" y="6776015"/>
                  <a:pt x="5584964" y="6778097"/>
                  <a:pt x="5654753" y="6777056"/>
                </a:cubicBezTo>
                <a:cubicBezTo>
                  <a:pt x="5794331" y="6772889"/>
                  <a:pt x="5929742" y="6766640"/>
                  <a:pt x="6007864" y="6754140"/>
                </a:cubicBezTo>
                <a:cubicBezTo>
                  <a:pt x="6140150" y="6773931"/>
                  <a:pt x="6512010" y="6749974"/>
                  <a:pt x="6852621" y="6707267"/>
                </a:cubicBezTo>
                <a:cubicBezTo>
                  <a:pt x="7194274" y="6667686"/>
                  <a:pt x="7503636" y="6606230"/>
                  <a:pt x="7528635" y="6636437"/>
                </a:cubicBezTo>
                <a:cubicBezTo>
                  <a:pt x="8014032" y="6508317"/>
                  <a:pt x="8370268" y="6414571"/>
                  <a:pt x="8716087" y="6316658"/>
                </a:cubicBezTo>
                <a:cubicBezTo>
                  <a:pt x="9060865" y="6216663"/>
                  <a:pt x="9397309" y="6112500"/>
                  <a:pt x="9813959" y="5911467"/>
                </a:cubicBezTo>
                <a:cubicBezTo>
                  <a:pt x="9847291" y="5895842"/>
                  <a:pt x="9878540" y="5880218"/>
                  <a:pt x="9907705" y="5865635"/>
                </a:cubicBezTo>
                <a:cubicBezTo>
                  <a:pt x="9936871" y="5851052"/>
                  <a:pt x="9964994" y="5835428"/>
                  <a:pt x="9991035" y="5821887"/>
                </a:cubicBezTo>
                <a:cubicBezTo>
                  <a:pt x="10043116" y="5793763"/>
                  <a:pt x="10088948" y="5768764"/>
                  <a:pt x="10129572" y="5747932"/>
                </a:cubicBezTo>
                <a:cubicBezTo>
                  <a:pt x="10209776" y="5702100"/>
                  <a:pt x="10267066" y="5666685"/>
                  <a:pt x="10309773" y="5639602"/>
                </a:cubicBezTo>
                <a:cubicBezTo>
                  <a:pt x="10393103" y="5586480"/>
                  <a:pt x="10409768" y="5565647"/>
                  <a:pt x="10404560" y="5559397"/>
                </a:cubicBezTo>
                <a:cubicBezTo>
                  <a:pt x="10394144" y="5546898"/>
                  <a:pt x="10292065" y="5583355"/>
                  <a:pt x="10425393" y="5479193"/>
                </a:cubicBezTo>
                <a:cubicBezTo>
                  <a:pt x="10677466" y="5332323"/>
                  <a:pt x="10913914" y="5157330"/>
                  <a:pt x="11111823" y="4983380"/>
                </a:cubicBezTo>
                <a:cubicBezTo>
                  <a:pt x="11310774" y="4809429"/>
                  <a:pt x="11471183" y="4636518"/>
                  <a:pt x="11585762" y="4500066"/>
                </a:cubicBezTo>
                <a:cubicBezTo>
                  <a:pt x="11640969" y="4442777"/>
                  <a:pt x="11688883" y="4388612"/>
                  <a:pt x="11729507" y="4344863"/>
                </a:cubicBezTo>
                <a:cubicBezTo>
                  <a:pt x="11750339" y="4322989"/>
                  <a:pt x="11769089" y="4303199"/>
                  <a:pt x="11784713" y="4286533"/>
                </a:cubicBezTo>
                <a:cubicBezTo>
                  <a:pt x="11800338" y="4268825"/>
                  <a:pt x="11813878" y="4255285"/>
                  <a:pt x="11825336" y="4243826"/>
                </a:cubicBezTo>
                <a:cubicBezTo>
                  <a:pt x="11870126" y="4199036"/>
                  <a:pt x="11874293" y="4208411"/>
                  <a:pt x="11810754" y="4295907"/>
                </a:cubicBezTo>
                <a:cubicBezTo>
                  <a:pt x="12007620" y="4065708"/>
                  <a:pt x="12183655" y="3812593"/>
                  <a:pt x="12321150" y="3533438"/>
                </a:cubicBezTo>
                <a:cubicBezTo>
                  <a:pt x="12354742" y="3462347"/>
                  <a:pt x="12385209" y="3390280"/>
                  <a:pt x="12412894" y="3317496"/>
                </a:cubicBezTo>
                <a:lnTo>
                  <a:pt x="12477135" y="3128966"/>
                </a:lnTo>
                <a:lnTo>
                  <a:pt x="12477135" y="12720847"/>
                </a:lnTo>
                <a:lnTo>
                  <a:pt x="0" y="12720847"/>
                </a:lnTo>
                <a:lnTo>
                  <a:pt x="0" y="65303"/>
                </a:lnTo>
                <a:lnTo>
                  <a:pt x="3468" y="115673"/>
                </a:lnTo>
                <a:cubicBezTo>
                  <a:pt x="8107" y="183183"/>
                  <a:pt x="12794" y="251539"/>
                  <a:pt x="17481" y="320026"/>
                </a:cubicBezTo>
                <a:cubicBezTo>
                  <a:pt x="34147" y="580433"/>
                  <a:pt x="50813" y="842922"/>
                  <a:pt x="65396" y="1062705"/>
                </a:cubicBezTo>
                <a:cubicBezTo>
                  <a:pt x="239347" y="2937629"/>
                  <a:pt x="148726" y="813756"/>
                  <a:pt x="107061" y="105452"/>
                </a:cubicBezTo>
                <a:cubicBezTo>
                  <a:pt x="158100" y="264820"/>
                  <a:pt x="194557" y="1198116"/>
                  <a:pt x="226847" y="1101245"/>
                </a:cubicBezTo>
                <a:cubicBezTo>
                  <a:pt x="240389" y="1059580"/>
                  <a:pt x="254971" y="1017915"/>
                  <a:pt x="257055" y="905419"/>
                </a:cubicBezTo>
                <a:lnTo>
                  <a:pt x="204973" y="436688"/>
                </a:lnTo>
                <a:cubicBezTo>
                  <a:pt x="189024" y="121922"/>
                  <a:pt x="187416" y="10395"/>
                  <a:pt x="193349" y="704"/>
                </a:cubicBezTo>
                <a:close/>
              </a:path>
            </a:pathLst>
          </a:custGeom>
          <a:solidFill>
            <a:srgbClr val="F9F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D2F67FE-4EFE-4540-BE4E-3928D8351C4A}"/>
              </a:ext>
            </a:extLst>
          </p:cNvPr>
          <p:cNvSpPr/>
          <p:nvPr/>
        </p:nvSpPr>
        <p:spPr>
          <a:xfrm>
            <a:off x="1781611" y="10080310"/>
            <a:ext cx="15153702" cy="2144012"/>
          </a:xfrm>
          <a:custGeom>
            <a:avLst/>
            <a:gdLst>
              <a:gd name="connsiteX0" fmla="*/ 13093369 w 15153702"/>
              <a:gd name="connsiteY0" fmla="*/ 724972 h 2144012"/>
              <a:gd name="connsiteX1" fmla="*/ 12951708 w 15153702"/>
              <a:gd name="connsiteY1" fmla="*/ 716638 h 2144012"/>
              <a:gd name="connsiteX2" fmla="*/ 13093369 w 15153702"/>
              <a:gd name="connsiteY2" fmla="*/ 724972 h 2144012"/>
              <a:gd name="connsiteX3" fmla="*/ 13277737 w 15153702"/>
              <a:gd name="connsiteY3" fmla="*/ 736429 h 2144012"/>
              <a:gd name="connsiteX4" fmla="*/ 13231906 w 15153702"/>
              <a:gd name="connsiteY4" fmla="*/ 733304 h 2144012"/>
              <a:gd name="connsiteX5" fmla="*/ 13296486 w 15153702"/>
              <a:gd name="connsiteY5" fmla="*/ 737471 h 2144012"/>
              <a:gd name="connsiteX6" fmla="*/ 13277737 w 15153702"/>
              <a:gd name="connsiteY6" fmla="*/ 736429 h 2144012"/>
              <a:gd name="connsiteX7" fmla="*/ 13231906 w 15153702"/>
              <a:gd name="connsiteY7" fmla="*/ 733304 h 2144012"/>
              <a:gd name="connsiteX8" fmla="*/ 13093369 w 15153702"/>
              <a:gd name="connsiteY8" fmla="*/ 724972 h 2144012"/>
              <a:gd name="connsiteX9" fmla="*/ 13154825 w 15153702"/>
              <a:gd name="connsiteY9" fmla="*/ 729137 h 2144012"/>
              <a:gd name="connsiteX10" fmla="*/ 13231906 w 15153702"/>
              <a:gd name="connsiteY10" fmla="*/ 733304 h 2144012"/>
              <a:gd name="connsiteX11" fmla="*/ 13296486 w 15153702"/>
              <a:gd name="connsiteY11" fmla="*/ 738512 h 2144012"/>
              <a:gd name="connsiteX12" fmla="*/ 13402732 w 15153702"/>
              <a:gd name="connsiteY12" fmla="*/ 748928 h 2144012"/>
              <a:gd name="connsiteX13" fmla="*/ 13296486 w 15153702"/>
              <a:gd name="connsiteY13" fmla="*/ 738512 h 2144012"/>
              <a:gd name="connsiteX14" fmla="*/ 13927710 w 15153702"/>
              <a:gd name="connsiteY14" fmla="*/ 1211410 h 2144012"/>
              <a:gd name="connsiteX15" fmla="*/ 13819382 w 15153702"/>
              <a:gd name="connsiteY15" fmla="*/ 1162454 h 2144012"/>
              <a:gd name="connsiteX16" fmla="*/ 13304819 w 15153702"/>
              <a:gd name="connsiteY16" fmla="*/ 1109330 h 2144012"/>
              <a:gd name="connsiteX17" fmla="*/ 12799631 w 15153702"/>
              <a:gd name="connsiteY17" fmla="*/ 1074957 h 2144012"/>
              <a:gd name="connsiteX18" fmla="*/ 12031953 w 15153702"/>
              <a:gd name="connsiteY18" fmla="*/ 992669 h 2144012"/>
              <a:gd name="connsiteX19" fmla="*/ 11473643 w 15153702"/>
              <a:gd name="connsiteY19" fmla="*/ 907256 h 2144012"/>
              <a:gd name="connsiteX20" fmla="*/ 11810088 w 15153702"/>
              <a:gd name="connsiteY20" fmla="*/ 928088 h 2144012"/>
              <a:gd name="connsiteX21" fmla="*/ 11812171 w 15153702"/>
              <a:gd name="connsiteY21" fmla="*/ 889548 h 2144012"/>
              <a:gd name="connsiteX22" fmla="*/ 11458019 w 15153702"/>
              <a:gd name="connsiteY22" fmla="*/ 859340 h 2144012"/>
              <a:gd name="connsiteX23" fmla="*/ 11083034 w 15153702"/>
              <a:gd name="connsiteY23" fmla="*/ 838508 h 2144012"/>
              <a:gd name="connsiteX24" fmla="*/ 10352855 w 15153702"/>
              <a:gd name="connsiteY24" fmla="*/ 797885 h 2144012"/>
              <a:gd name="connsiteX25" fmla="*/ 10353897 w 15153702"/>
              <a:gd name="connsiteY25" fmla="*/ 759344 h 2144012"/>
              <a:gd name="connsiteX26" fmla="*/ 10128906 w 15153702"/>
              <a:gd name="connsiteY26" fmla="*/ 753095 h 2144012"/>
              <a:gd name="connsiteX27" fmla="*/ 10623678 w 15153702"/>
              <a:gd name="connsiteY27" fmla="*/ 693723 h 2144012"/>
              <a:gd name="connsiteX28" fmla="*/ 11192404 w 15153702"/>
              <a:gd name="connsiteY28" fmla="*/ 701014 h 2144012"/>
              <a:gd name="connsiteX29" fmla="*/ 11469476 w 15153702"/>
              <a:gd name="connsiteY29" fmla="*/ 706222 h 2144012"/>
              <a:gd name="connsiteX30" fmla="*/ 11708008 w 15153702"/>
              <a:gd name="connsiteY30" fmla="*/ 716638 h 2144012"/>
              <a:gd name="connsiteX31" fmla="*/ 11710092 w 15153702"/>
              <a:gd name="connsiteY31" fmla="*/ 665598 h 2144012"/>
              <a:gd name="connsiteX32" fmla="*/ 11597596 w 15153702"/>
              <a:gd name="connsiteY32" fmla="*/ 658307 h 2144012"/>
              <a:gd name="connsiteX33" fmla="*/ 11520516 w 15153702"/>
              <a:gd name="connsiteY33" fmla="*/ 653099 h 2144012"/>
              <a:gd name="connsiteX34" fmla="*/ 11485100 w 15153702"/>
              <a:gd name="connsiteY34" fmla="*/ 652058 h 2144012"/>
              <a:gd name="connsiteX35" fmla="*/ 11486143 w 15153702"/>
              <a:gd name="connsiteY35" fmla="*/ 626017 h 2144012"/>
              <a:gd name="connsiteX36" fmla="*/ 12444438 w 15153702"/>
              <a:gd name="connsiteY36" fmla="*/ 685389 h 2144012"/>
              <a:gd name="connsiteX37" fmla="*/ 12913169 w 15153702"/>
              <a:gd name="connsiteY37" fmla="*/ 714555 h 2144012"/>
              <a:gd name="connsiteX38" fmla="*/ 12951708 w 15153702"/>
              <a:gd name="connsiteY38" fmla="*/ 716638 h 2144012"/>
              <a:gd name="connsiteX39" fmla="*/ 12951708 w 15153702"/>
              <a:gd name="connsiteY39" fmla="*/ 716638 h 2144012"/>
              <a:gd name="connsiteX40" fmla="*/ 12841296 w 15153702"/>
              <a:gd name="connsiteY40" fmla="*/ 684348 h 2144012"/>
              <a:gd name="connsiteX41" fmla="*/ 13197531 w 15153702"/>
              <a:gd name="connsiteY41" fmla="*/ 708305 h 2144012"/>
              <a:gd name="connsiteX42" fmla="*/ 13290236 w 15153702"/>
              <a:gd name="connsiteY42" fmla="*/ 714555 h 2144012"/>
              <a:gd name="connsiteX43" fmla="*/ 13383982 w 15153702"/>
              <a:gd name="connsiteY43" fmla="*/ 723929 h 2144012"/>
              <a:gd name="connsiteX44" fmla="*/ 13573558 w 15153702"/>
              <a:gd name="connsiteY44" fmla="*/ 742679 h 2144012"/>
              <a:gd name="connsiteX45" fmla="*/ 14305820 w 15153702"/>
              <a:gd name="connsiteY45" fmla="*/ 796843 h 2144012"/>
              <a:gd name="connsiteX46" fmla="*/ 13974583 w 15153702"/>
              <a:gd name="connsiteY46" fmla="*/ 701014 h 2144012"/>
              <a:gd name="connsiteX47" fmla="*/ 13523560 w 15153702"/>
              <a:gd name="connsiteY47" fmla="*/ 658307 h 2144012"/>
              <a:gd name="connsiteX48" fmla="*/ 13308986 w 15153702"/>
              <a:gd name="connsiteY48" fmla="*/ 637475 h 2144012"/>
              <a:gd name="connsiteX49" fmla="*/ 13072536 w 15153702"/>
              <a:gd name="connsiteY49" fmla="*/ 621851 h 2144012"/>
              <a:gd name="connsiteX50" fmla="*/ 13074620 w 15153702"/>
              <a:gd name="connsiteY50" fmla="*/ 595810 h 2144012"/>
              <a:gd name="connsiteX51" fmla="*/ 13262113 w 15153702"/>
              <a:gd name="connsiteY51" fmla="*/ 609350 h 2144012"/>
              <a:gd name="connsiteX52" fmla="*/ 13469395 w 15153702"/>
              <a:gd name="connsiteY52" fmla="*/ 631225 h 2144012"/>
              <a:gd name="connsiteX53" fmla="*/ 13864171 w 15153702"/>
              <a:gd name="connsiteY53" fmla="*/ 664557 h 2144012"/>
              <a:gd name="connsiteX54" fmla="*/ 13755842 w 15153702"/>
              <a:gd name="connsiteY54" fmla="*/ 602059 h 2144012"/>
              <a:gd name="connsiteX55" fmla="*/ 14095412 w 15153702"/>
              <a:gd name="connsiteY55" fmla="*/ 621851 h 2144012"/>
              <a:gd name="connsiteX56" fmla="*/ 13530851 w 15153702"/>
              <a:gd name="connsiteY56" fmla="*/ 572893 h 2144012"/>
              <a:gd name="connsiteX57" fmla="*/ 13238155 w 15153702"/>
              <a:gd name="connsiteY57" fmla="*/ 547895 h 2144012"/>
              <a:gd name="connsiteX58" fmla="*/ 12966291 w 15153702"/>
              <a:gd name="connsiteY58" fmla="*/ 524979 h 2144012"/>
              <a:gd name="connsiteX59" fmla="*/ 12743383 w 15153702"/>
              <a:gd name="connsiteY59" fmla="*/ 459357 h 2144012"/>
              <a:gd name="connsiteX60" fmla="*/ 11979872 w 15153702"/>
              <a:gd name="connsiteY60" fmla="*/ 395817 h 2144012"/>
              <a:gd name="connsiteX61" fmla="*/ 11663219 w 15153702"/>
              <a:gd name="connsiteY61" fmla="*/ 344779 h 2144012"/>
              <a:gd name="connsiteX62" fmla="*/ 11520516 w 15153702"/>
              <a:gd name="connsiteY62" fmla="*/ 315613 h 2144012"/>
              <a:gd name="connsiteX63" fmla="*/ 11388230 w 15153702"/>
              <a:gd name="connsiteY63" fmla="*/ 288531 h 2144012"/>
              <a:gd name="connsiteX64" fmla="*/ 10652844 w 15153702"/>
              <a:gd name="connsiteY64" fmla="*/ 253115 h 2144012"/>
              <a:gd name="connsiteX65" fmla="*/ 9976829 w 15153702"/>
              <a:gd name="connsiteY65" fmla="*/ 215617 h 2144012"/>
              <a:gd name="connsiteX66" fmla="*/ 9609135 w 15153702"/>
              <a:gd name="connsiteY66" fmla="*/ 206242 h 2144012"/>
              <a:gd name="connsiteX67" fmla="*/ 9239358 w 15153702"/>
              <a:gd name="connsiteY67" fmla="*/ 202075 h 2144012"/>
              <a:gd name="connsiteX68" fmla="*/ 8498764 w 15153702"/>
              <a:gd name="connsiteY68" fmla="*/ 195826 h 2144012"/>
              <a:gd name="connsiteX69" fmla="*/ 8313354 w 15153702"/>
              <a:gd name="connsiteY69" fmla="*/ 195826 h 2144012"/>
              <a:gd name="connsiteX70" fmla="*/ 8127946 w 15153702"/>
              <a:gd name="connsiteY70" fmla="*/ 201034 h 2144012"/>
              <a:gd name="connsiteX71" fmla="*/ 8072739 w 15153702"/>
              <a:gd name="connsiteY71" fmla="*/ 202075 h 2144012"/>
              <a:gd name="connsiteX72" fmla="*/ 7676922 w 15153702"/>
              <a:gd name="connsiteY72" fmla="*/ 157286 h 2144012"/>
              <a:gd name="connsiteX73" fmla="*/ 8228983 w 15153702"/>
              <a:gd name="connsiteY73" fmla="*/ 137495 h 2144012"/>
              <a:gd name="connsiteX74" fmla="*/ 8102947 w 15153702"/>
              <a:gd name="connsiteY74" fmla="*/ 93746 h 2144012"/>
              <a:gd name="connsiteX75" fmla="*/ 7874831 w 15153702"/>
              <a:gd name="connsiteY75" fmla="*/ 68748 h 2144012"/>
              <a:gd name="connsiteX76" fmla="*/ 7661297 w 15153702"/>
              <a:gd name="connsiteY76" fmla="*/ 47916 h 2144012"/>
              <a:gd name="connsiteX77" fmla="*/ 7641507 w 15153702"/>
              <a:gd name="connsiteY77" fmla="*/ 45832 h 2144012"/>
              <a:gd name="connsiteX78" fmla="*/ 7601925 w 15153702"/>
              <a:gd name="connsiteY78" fmla="*/ 57289 h 2144012"/>
              <a:gd name="connsiteX79" fmla="*/ 7461306 w 15153702"/>
              <a:gd name="connsiteY79" fmla="*/ 47916 h 2144012"/>
              <a:gd name="connsiteX80" fmla="*/ 7466514 w 15153702"/>
              <a:gd name="connsiteY80" fmla="*/ 37499 h 2144012"/>
              <a:gd name="connsiteX81" fmla="*/ 7391517 w 15153702"/>
              <a:gd name="connsiteY81" fmla="*/ 46873 h 2144012"/>
              <a:gd name="connsiteX82" fmla="*/ 7384226 w 15153702"/>
              <a:gd name="connsiteY82" fmla="*/ 24999 h 2144012"/>
              <a:gd name="connsiteX83" fmla="*/ 6937368 w 15153702"/>
              <a:gd name="connsiteY83" fmla="*/ 2084 h 2144012"/>
              <a:gd name="connsiteX84" fmla="*/ 6804041 w 15153702"/>
              <a:gd name="connsiteY84" fmla="*/ 0 h 2144012"/>
              <a:gd name="connsiteX85" fmla="*/ 6688421 w 15153702"/>
              <a:gd name="connsiteY85" fmla="*/ 3125 h 2144012"/>
              <a:gd name="connsiteX86" fmla="*/ 6642589 w 15153702"/>
              <a:gd name="connsiteY86" fmla="*/ 26041 h 2144012"/>
              <a:gd name="connsiteX87" fmla="*/ 6479054 w 15153702"/>
              <a:gd name="connsiteY87" fmla="*/ 4167 h 2144012"/>
              <a:gd name="connsiteX88" fmla="*/ 6432181 w 15153702"/>
              <a:gd name="connsiteY88" fmla="*/ 18750 h 2144012"/>
              <a:gd name="connsiteX89" fmla="*/ 6395724 w 15153702"/>
              <a:gd name="connsiteY89" fmla="*/ 3125 h 2144012"/>
              <a:gd name="connsiteX90" fmla="*/ 6170733 w 15153702"/>
              <a:gd name="connsiteY90" fmla="*/ 9375 h 2144012"/>
              <a:gd name="connsiteX91" fmla="*/ 6170733 w 15153702"/>
              <a:gd name="connsiteY91" fmla="*/ 11459 h 2144012"/>
              <a:gd name="connsiteX92" fmla="*/ 5822830 w 15153702"/>
              <a:gd name="connsiteY92" fmla="*/ 27083 h 2144012"/>
              <a:gd name="connsiteX93" fmla="*/ 5822830 w 15153702"/>
              <a:gd name="connsiteY93" fmla="*/ 27083 h 2144012"/>
              <a:gd name="connsiteX94" fmla="*/ 5730126 w 15153702"/>
              <a:gd name="connsiteY94" fmla="*/ 21875 h 2144012"/>
              <a:gd name="connsiteX95" fmla="*/ 5738459 w 15153702"/>
              <a:gd name="connsiteY95" fmla="*/ 43749 h 2144012"/>
              <a:gd name="connsiteX96" fmla="*/ 5772832 w 15153702"/>
              <a:gd name="connsiteY96" fmla="*/ 36457 h 2144012"/>
              <a:gd name="connsiteX97" fmla="*/ 5720751 w 15153702"/>
              <a:gd name="connsiteY97" fmla="*/ 57289 h 2144012"/>
              <a:gd name="connsiteX98" fmla="*/ 5624922 w 15153702"/>
              <a:gd name="connsiteY98" fmla="*/ 29166 h 2144012"/>
              <a:gd name="connsiteX99" fmla="*/ 5369724 w 15153702"/>
              <a:gd name="connsiteY99" fmla="*/ 36457 h 2144012"/>
              <a:gd name="connsiteX100" fmla="*/ 5370766 w 15153702"/>
              <a:gd name="connsiteY100" fmla="*/ 55207 h 2144012"/>
              <a:gd name="connsiteX101" fmla="*/ 5256187 w 15153702"/>
              <a:gd name="connsiteY101" fmla="*/ 38541 h 2144012"/>
              <a:gd name="connsiteX102" fmla="*/ 5048903 w 15153702"/>
              <a:gd name="connsiteY102" fmla="*/ 40624 h 2144012"/>
              <a:gd name="connsiteX103" fmla="*/ 5000989 w 15153702"/>
              <a:gd name="connsiteY103" fmla="*/ 57289 h 2144012"/>
              <a:gd name="connsiteX104" fmla="*/ 4965573 w 15153702"/>
              <a:gd name="connsiteY104" fmla="*/ 40624 h 2144012"/>
              <a:gd name="connsiteX105" fmla="*/ 4886410 w 15153702"/>
              <a:gd name="connsiteY105" fmla="*/ 39582 h 2144012"/>
              <a:gd name="connsiteX106" fmla="*/ 4553090 w 15153702"/>
              <a:gd name="connsiteY106" fmla="*/ 61456 h 2144012"/>
              <a:gd name="connsiteX107" fmla="*/ 4531216 w 15153702"/>
              <a:gd name="connsiteY107" fmla="*/ 71872 h 2144012"/>
              <a:gd name="connsiteX108" fmla="*/ 4419763 w 15153702"/>
              <a:gd name="connsiteY108" fmla="*/ 76039 h 2144012"/>
              <a:gd name="connsiteX109" fmla="*/ 4118733 w 15153702"/>
              <a:gd name="connsiteY109" fmla="*/ 120829 h 2144012"/>
              <a:gd name="connsiteX110" fmla="*/ 4272893 w 15153702"/>
              <a:gd name="connsiteY110" fmla="*/ 235408 h 2144012"/>
              <a:gd name="connsiteX111" fmla="*/ 3833327 w 15153702"/>
              <a:gd name="connsiteY111" fmla="*/ 367694 h 2144012"/>
              <a:gd name="connsiteX112" fmla="*/ 3880200 w 15153702"/>
              <a:gd name="connsiteY112" fmla="*/ 394776 h 2144012"/>
              <a:gd name="connsiteX113" fmla="*/ 3848952 w 15153702"/>
              <a:gd name="connsiteY113" fmla="*/ 419775 h 2144012"/>
              <a:gd name="connsiteX114" fmla="*/ 3728124 w 15153702"/>
              <a:gd name="connsiteY114" fmla="*/ 438525 h 2144012"/>
              <a:gd name="connsiteX115" fmla="*/ 3745831 w 15153702"/>
              <a:gd name="connsiteY115" fmla="*/ 437482 h 2144012"/>
              <a:gd name="connsiteX116" fmla="*/ 3846869 w 15153702"/>
              <a:gd name="connsiteY116" fmla="*/ 420817 h 2144012"/>
              <a:gd name="connsiteX117" fmla="*/ 3815620 w 15153702"/>
              <a:gd name="connsiteY117" fmla="*/ 437482 h 2144012"/>
              <a:gd name="connsiteX118" fmla="*/ 1478215 w 15153702"/>
              <a:gd name="connsiteY118" fmla="*/ 946837 h 2144012"/>
              <a:gd name="connsiteX119" fmla="*/ 940736 w 15153702"/>
              <a:gd name="connsiteY119" fmla="*/ 1187452 h 2144012"/>
              <a:gd name="connsiteX120" fmla="*/ 792826 w 15153702"/>
              <a:gd name="connsiteY120" fmla="*/ 1285365 h 2144012"/>
              <a:gd name="connsiteX121" fmla="*/ 740745 w 15153702"/>
              <a:gd name="connsiteY121" fmla="*/ 1325988 h 2144012"/>
              <a:gd name="connsiteX122" fmla="*/ 663664 w 15153702"/>
              <a:gd name="connsiteY122" fmla="*/ 1461400 h 2144012"/>
              <a:gd name="connsiteX123" fmla="*/ 878239 w 15153702"/>
              <a:gd name="connsiteY123" fmla="*/ 1398902 h 2144012"/>
              <a:gd name="connsiteX124" fmla="*/ 1135520 w 15153702"/>
              <a:gd name="connsiteY124" fmla="*/ 1330155 h 2144012"/>
              <a:gd name="connsiteX125" fmla="*/ 1353220 w 15153702"/>
              <a:gd name="connsiteY125" fmla="*/ 1282241 h 2144012"/>
              <a:gd name="connsiteX126" fmla="*/ 1451132 w 15153702"/>
              <a:gd name="connsiteY126" fmla="*/ 1287449 h 2144012"/>
              <a:gd name="connsiteX127" fmla="*/ 1234475 w 15153702"/>
              <a:gd name="connsiteY127" fmla="*/ 1362445 h 2144012"/>
              <a:gd name="connsiteX128" fmla="*/ 844907 w 15153702"/>
              <a:gd name="connsiteY128" fmla="*/ 1643684 h 2144012"/>
              <a:gd name="connsiteX129" fmla="*/ 689705 w 15153702"/>
              <a:gd name="connsiteY129" fmla="*/ 1725972 h 2144012"/>
              <a:gd name="connsiteX130" fmla="*/ 439715 w 15153702"/>
              <a:gd name="connsiteY130" fmla="*/ 1854092 h 2144012"/>
              <a:gd name="connsiteX131" fmla="*/ 51189 w 15153702"/>
              <a:gd name="connsiteY131" fmla="*/ 2083249 h 2144012"/>
              <a:gd name="connsiteX132" fmla="*/ 48064 w 15153702"/>
              <a:gd name="connsiteY132" fmla="*/ 2143664 h 2144012"/>
              <a:gd name="connsiteX133" fmla="*/ 167851 w 15153702"/>
              <a:gd name="connsiteY133" fmla="*/ 2131165 h 2144012"/>
              <a:gd name="connsiteX134" fmla="*/ 343886 w 15153702"/>
              <a:gd name="connsiteY134" fmla="*/ 2104081 h 2144012"/>
              <a:gd name="connsiteX135" fmla="*/ 555335 w 15153702"/>
              <a:gd name="connsiteY135" fmla="*/ 2068667 h 2144012"/>
              <a:gd name="connsiteX136" fmla="*/ 780326 w 15153702"/>
              <a:gd name="connsiteY136" fmla="*/ 2031168 h 2144012"/>
              <a:gd name="connsiteX137" fmla="*/ 994901 w 15153702"/>
              <a:gd name="connsiteY137" fmla="*/ 1990545 h 2144012"/>
              <a:gd name="connsiteX138" fmla="*/ 1180310 w 15153702"/>
              <a:gd name="connsiteY138" fmla="*/ 1956171 h 2144012"/>
              <a:gd name="connsiteX139" fmla="*/ 1210517 w 15153702"/>
              <a:gd name="connsiteY139" fmla="*/ 2054084 h 2144012"/>
              <a:gd name="connsiteX140" fmla="*/ 1740704 w 15153702"/>
              <a:gd name="connsiteY140" fmla="*/ 1914506 h 2144012"/>
              <a:gd name="connsiteX141" fmla="*/ 1847991 w 15153702"/>
              <a:gd name="connsiteY141" fmla="*/ 1895757 h 2144012"/>
              <a:gd name="connsiteX142" fmla="*/ 2104231 w 15153702"/>
              <a:gd name="connsiteY142" fmla="*/ 1836384 h 2144012"/>
              <a:gd name="connsiteX143" fmla="*/ 2710456 w 15153702"/>
              <a:gd name="connsiteY143" fmla="*/ 1706181 h 2144012"/>
              <a:gd name="connsiteX144" fmla="*/ 2803161 w 15153702"/>
              <a:gd name="connsiteY144" fmla="*/ 1679099 h 2144012"/>
              <a:gd name="connsiteX145" fmla="*/ 3140647 w 15153702"/>
              <a:gd name="connsiteY145" fmla="*/ 1607227 h 2144012"/>
              <a:gd name="connsiteX146" fmla="*/ 3244810 w 15153702"/>
              <a:gd name="connsiteY146" fmla="*/ 1561395 h 2144012"/>
              <a:gd name="connsiteX147" fmla="*/ 3250018 w 15153702"/>
              <a:gd name="connsiteY147" fmla="*/ 1586395 h 2144012"/>
              <a:gd name="connsiteX148" fmla="*/ 3683334 w 15153702"/>
              <a:gd name="connsiteY148" fmla="*/ 1491607 h 2144012"/>
              <a:gd name="connsiteX149" fmla="*/ 3687500 w 15153702"/>
              <a:gd name="connsiteY149" fmla="*/ 1516606 h 2144012"/>
              <a:gd name="connsiteX150" fmla="*/ 4343723 w 15153702"/>
              <a:gd name="connsiteY150" fmla="*/ 1404110 h 2144012"/>
              <a:gd name="connsiteX151" fmla="*/ 4347890 w 15153702"/>
              <a:gd name="connsiteY151" fmla="*/ 1429110 h 2144012"/>
              <a:gd name="connsiteX152" fmla="*/ 4568715 w 15153702"/>
              <a:gd name="connsiteY152" fmla="*/ 1409318 h 2144012"/>
              <a:gd name="connsiteX153" fmla="*/ 4571840 w 15153702"/>
              <a:gd name="connsiteY153" fmla="*/ 1434318 h 2144012"/>
              <a:gd name="connsiteX154" fmla="*/ 4903076 w 15153702"/>
              <a:gd name="connsiteY154" fmla="*/ 1405152 h 2144012"/>
              <a:gd name="connsiteX155" fmla="*/ 4899951 w 15153702"/>
              <a:gd name="connsiteY155" fmla="*/ 1380152 h 2144012"/>
              <a:gd name="connsiteX156" fmla="*/ 5493677 w 15153702"/>
              <a:gd name="connsiteY156" fmla="*/ 1320780 h 2144012"/>
              <a:gd name="connsiteX157" fmla="*/ 5755125 w 15153702"/>
              <a:gd name="connsiteY157" fmla="*/ 1299948 h 2144012"/>
              <a:gd name="connsiteX158" fmla="*/ 6007198 w 15153702"/>
              <a:gd name="connsiteY158" fmla="*/ 1288490 h 2144012"/>
              <a:gd name="connsiteX159" fmla="*/ 6710294 w 15153702"/>
              <a:gd name="connsiteY159" fmla="*/ 1260366 h 2144012"/>
              <a:gd name="connsiteX160" fmla="*/ 6894662 w 15153702"/>
              <a:gd name="connsiteY160" fmla="*/ 1248908 h 2144012"/>
              <a:gd name="connsiteX161" fmla="*/ 7082155 w 15153702"/>
              <a:gd name="connsiteY161" fmla="*/ 1238492 h 2144012"/>
              <a:gd name="connsiteX162" fmla="*/ 7464431 w 15153702"/>
              <a:gd name="connsiteY162" fmla="*/ 1222867 h 2144012"/>
              <a:gd name="connsiteX163" fmla="*/ 8240440 w 15153702"/>
              <a:gd name="connsiteY163" fmla="*/ 1180161 h 2144012"/>
              <a:gd name="connsiteX164" fmla="*/ 8626884 w 15153702"/>
              <a:gd name="connsiteY164" fmla="*/ 1164537 h 2144012"/>
              <a:gd name="connsiteX165" fmla="*/ 9007077 w 15153702"/>
              <a:gd name="connsiteY165" fmla="*/ 1153079 h 2144012"/>
              <a:gd name="connsiteX166" fmla="*/ 9118530 w 15153702"/>
              <a:gd name="connsiteY166" fmla="*/ 1100998 h 2144012"/>
              <a:gd name="connsiteX167" fmla="*/ 9453933 w 15153702"/>
              <a:gd name="connsiteY167" fmla="*/ 1098914 h 2144012"/>
              <a:gd name="connsiteX168" fmla="*/ 9789337 w 15153702"/>
              <a:gd name="connsiteY168" fmla="*/ 1058291 h 2144012"/>
              <a:gd name="connsiteX169" fmla="*/ 9957038 w 15153702"/>
              <a:gd name="connsiteY169" fmla="*/ 1055166 h 2144012"/>
              <a:gd name="connsiteX170" fmla="*/ 10124739 w 15153702"/>
              <a:gd name="connsiteY170" fmla="*/ 1055166 h 2144012"/>
              <a:gd name="connsiteX171" fmla="*/ 10460143 w 15153702"/>
              <a:gd name="connsiteY171" fmla="*/ 1057249 h 2144012"/>
              <a:gd name="connsiteX172" fmla="*/ 11131991 w 15153702"/>
              <a:gd name="connsiteY172" fmla="*/ 1067665 h 2144012"/>
              <a:gd name="connsiteX173" fmla="*/ 11467393 w 15153702"/>
              <a:gd name="connsiteY173" fmla="*/ 1074957 h 2144012"/>
              <a:gd name="connsiteX174" fmla="*/ 11802796 w 15153702"/>
              <a:gd name="connsiteY174" fmla="*/ 1094748 h 2144012"/>
              <a:gd name="connsiteX175" fmla="*/ 12473602 w 15153702"/>
              <a:gd name="connsiteY175" fmla="*/ 1138496 h 2144012"/>
              <a:gd name="connsiteX176" fmla="*/ 13144409 w 15153702"/>
              <a:gd name="connsiteY176" fmla="*/ 1183286 h 2144012"/>
              <a:gd name="connsiteX177" fmla="*/ 13478770 w 15153702"/>
              <a:gd name="connsiteY177" fmla="*/ 1212451 h 2144012"/>
              <a:gd name="connsiteX178" fmla="*/ 13813131 w 15153702"/>
              <a:gd name="connsiteY178" fmla="*/ 1244741 h 2144012"/>
              <a:gd name="connsiteX179" fmla="*/ 15153703 w 15153702"/>
              <a:gd name="connsiteY179" fmla="*/ 1360363 h 2144012"/>
              <a:gd name="connsiteX180" fmla="*/ 13927710 w 15153702"/>
              <a:gd name="connsiteY180" fmla="*/ 1211410 h 2144012"/>
              <a:gd name="connsiteX181" fmla="*/ 3154189 w 15153702"/>
              <a:gd name="connsiteY181" fmla="*/ 541645 h 2144012"/>
              <a:gd name="connsiteX182" fmla="*/ 2754205 w 15153702"/>
              <a:gd name="connsiteY182" fmla="*/ 565603 h 2144012"/>
              <a:gd name="connsiteX183" fmla="*/ 3154189 w 15153702"/>
              <a:gd name="connsiteY183" fmla="*/ 541645 h 2144012"/>
              <a:gd name="connsiteX184" fmla="*/ 4822871 w 15153702"/>
              <a:gd name="connsiteY184" fmla="*/ 21875 h 2144012"/>
              <a:gd name="connsiteX185" fmla="*/ 4987448 w 15153702"/>
              <a:gd name="connsiteY185" fmla="*/ 39582 h 2144012"/>
              <a:gd name="connsiteX186" fmla="*/ 5032238 w 15153702"/>
              <a:gd name="connsiteY186" fmla="*/ 15624 h 2144012"/>
              <a:gd name="connsiteX187" fmla="*/ 5147858 w 15153702"/>
              <a:gd name="connsiteY187" fmla="*/ 8334 h 2144012"/>
              <a:gd name="connsiteX188" fmla="*/ 4739541 w 15153702"/>
              <a:gd name="connsiteY188" fmla="*/ 21875 h 2144012"/>
              <a:gd name="connsiteX189" fmla="*/ 4775998 w 15153702"/>
              <a:gd name="connsiteY189" fmla="*/ 36457 h 2144012"/>
              <a:gd name="connsiteX190" fmla="*/ 4822871 w 15153702"/>
              <a:gd name="connsiteY190" fmla="*/ 21875 h 2144012"/>
              <a:gd name="connsiteX191" fmla="*/ 4514550 w 15153702"/>
              <a:gd name="connsiteY191" fmla="*/ 38541 h 2144012"/>
              <a:gd name="connsiteX192" fmla="*/ 4514550 w 15153702"/>
              <a:gd name="connsiteY192" fmla="*/ 36457 h 2144012"/>
              <a:gd name="connsiteX193" fmla="*/ 4239561 w 15153702"/>
              <a:gd name="connsiteY193" fmla="*/ 55207 h 2144012"/>
              <a:gd name="connsiteX194" fmla="*/ 3966656 w 15153702"/>
              <a:gd name="connsiteY194" fmla="*/ 76039 h 2144012"/>
              <a:gd name="connsiteX195" fmla="*/ 4063527 w 15153702"/>
              <a:gd name="connsiteY195" fmla="*/ 99997 h 2144012"/>
              <a:gd name="connsiteX196" fmla="*/ 4514550 w 15153702"/>
              <a:gd name="connsiteY196" fmla="*/ 38541 h 2144012"/>
              <a:gd name="connsiteX197" fmla="*/ 3001070 w 15153702"/>
              <a:gd name="connsiteY197" fmla="*/ 507272 h 2144012"/>
              <a:gd name="connsiteX198" fmla="*/ 3269809 w 15153702"/>
              <a:gd name="connsiteY198" fmla="*/ 465607 h 2144012"/>
              <a:gd name="connsiteX199" fmla="*/ 2963571 w 15153702"/>
              <a:gd name="connsiteY199" fmla="*/ 489563 h 2144012"/>
              <a:gd name="connsiteX200" fmla="*/ 2659417 w 15153702"/>
              <a:gd name="connsiteY200" fmla="*/ 518729 h 2144012"/>
              <a:gd name="connsiteX201" fmla="*/ 3001070 w 15153702"/>
              <a:gd name="connsiteY201" fmla="*/ 507272 h 2144012"/>
              <a:gd name="connsiteX202" fmla="*/ 3710416 w 15153702"/>
              <a:gd name="connsiteY202" fmla="*/ 92705 h 2144012"/>
              <a:gd name="connsiteX203" fmla="*/ 3595837 w 15153702"/>
              <a:gd name="connsiteY203" fmla="*/ 99997 h 2144012"/>
              <a:gd name="connsiteX204" fmla="*/ 3711458 w 15153702"/>
              <a:gd name="connsiteY204" fmla="*/ 111455 h 2144012"/>
              <a:gd name="connsiteX205" fmla="*/ 3710416 w 15153702"/>
              <a:gd name="connsiteY205" fmla="*/ 92705 h 2144012"/>
              <a:gd name="connsiteX206" fmla="*/ 3387512 w 15153702"/>
              <a:gd name="connsiteY206" fmla="*/ 112496 h 2144012"/>
              <a:gd name="connsiteX207" fmla="*/ 3303141 w 15153702"/>
              <a:gd name="connsiteY207" fmla="*/ 116663 h 2144012"/>
              <a:gd name="connsiteX208" fmla="*/ 3339598 w 15153702"/>
              <a:gd name="connsiteY208" fmla="*/ 132287 h 2144012"/>
              <a:gd name="connsiteX209" fmla="*/ 3387512 w 15153702"/>
              <a:gd name="connsiteY209" fmla="*/ 112496 h 2144012"/>
              <a:gd name="connsiteX210" fmla="*/ 2888574 w 15153702"/>
              <a:gd name="connsiteY210" fmla="*/ 160410 h 2144012"/>
              <a:gd name="connsiteX211" fmla="*/ 2754205 w 15153702"/>
              <a:gd name="connsiteY211" fmla="*/ 183327 h 2144012"/>
              <a:gd name="connsiteX212" fmla="*/ 2866700 w 15153702"/>
              <a:gd name="connsiteY212" fmla="*/ 172911 h 2144012"/>
              <a:gd name="connsiteX213" fmla="*/ 2888574 w 15153702"/>
              <a:gd name="connsiteY213" fmla="*/ 160410 h 2144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</a:cxnLst>
            <a:rect l="l" t="t" r="r" b="b"/>
            <a:pathLst>
              <a:path w="15153702" h="2144012">
                <a:moveTo>
                  <a:pt x="13093369" y="724972"/>
                </a:moveTo>
                <a:cubicBezTo>
                  <a:pt x="13039205" y="721846"/>
                  <a:pt x="12989207" y="718721"/>
                  <a:pt x="12951708" y="716638"/>
                </a:cubicBezTo>
                <a:cubicBezTo>
                  <a:pt x="12998581" y="718721"/>
                  <a:pt x="13045454" y="721846"/>
                  <a:pt x="13093369" y="724972"/>
                </a:cubicBezTo>
                <a:close/>
                <a:moveTo>
                  <a:pt x="13277737" y="736429"/>
                </a:moveTo>
                <a:cubicBezTo>
                  <a:pt x="13262113" y="735388"/>
                  <a:pt x="13247530" y="734345"/>
                  <a:pt x="13231906" y="733304"/>
                </a:cubicBezTo>
                <a:cubicBezTo>
                  <a:pt x="13253779" y="734345"/>
                  <a:pt x="13275653" y="736429"/>
                  <a:pt x="13296486" y="737471"/>
                </a:cubicBezTo>
                <a:cubicBezTo>
                  <a:pt x="13290236" y="737471"/>
                  <a:pt x="13283987" y="736429"/>
                  <a:pt x="13277737" y="736429"/>
                </a:cubicBezTo>
                <a:close/>
                <a:moveTo>
                  <a:pt x="13231906" y="733304"/>
                </a:moveTo>
                <a:cubicBezTo>
                  <a:pt x="13186074" y="730180"/>
                  <a:pt x="13138159" y="727054"/>
                  <a:pt x="13093369" y="724972"/>
                </a:cubicBezTo>
                <a:cubicBezTo>
                  <a:pt x="13114201" y="726013"/>
                  <a:pt x="13133993" y="727054"/>
                  <a:pt x="13154825" y="729137"/>
                </a:cubicBezTo>
                <a:cubicBezTo>
                  <a:pt x="13179824" y="730180"/>
                  <a:pt x="13205865" y="732263"/>
                  <a:pt x="13231906" y="733304"/>
                </a:cubicBezTo>
                <a:close/>
                <a:moveTo>
                  <a:pt x="13296486" y="738512"/>
                </a:moveTo>
                <a:cubicBezTo>
                  <a:pt x="13331901" y="741637"/>
                  <a:pt x="13366275" y="744761"/>
                  <a:pt x="13402732" y="748928"/>
                </a:cubicBezTo>
                <a:cubicBezTo>
                  <a:pt x="13373566" y="744761"/>
                  <a:pt x="13337109" y="741637"/>
                  <a:pt x="13296486" y="738512"/>
                </a:cubicBezTo>
                <a:close/>
                <a:moveTo>
                  <a:pt x="13927710" y="1211410"/>
                </a:moveTo>
                <a:cubicBezTo>
                  <a:pt x="13928753" y="1198911"/>
                  <a:pt x="13930835" y="1172870"/>
                  <a:pt x="13819382" y="1162454"/>
                </a:cubicBezTo>
                <a:cubicBezTo>
                  <a:pt x="13651679" y="1142663"/>
                  <a:pt x="13477729" y="1125997"/>
                  <a:pt x="13304819" y="1109330"/>
                </a:cubicBezTo>
                <a:cubicBezTo>
                  <a:pt x="13131910" y="1094748"/>
                  <a:pt x="12960042" y="1087456"/>
                  <a:pt x="12799631" y="1074957"/>
                </a:cubicBezTo>
                <a:cubicBezTo>
                  <a:pt x="12477769" y="1053083"/>
                  <a:pt x="12198613" y="1029125"/>
                  <a:pt x="12031953" y="992669"/>
                </a:cubicBezTo>
                <a:cubicBezTo>
                  <a:pt x="11920500" y="972877"/>
                  <a:pt x="11811129" y="927046"/>
                  <a:pt x="11473643" y="907256"/>
                </a:cubicBezTo>
                <a:cubicBezTo>
                  <a:pt x="11586139" y="912464"/>
                  <a:pt x="11697592" y="920796"/>
                  <a:pt x="11810088" y="928088"/>
                </a:cubicBezTo>
                <a:cubicBezTo>
                  <a:pt x="11811129" y="915588"/>
                  <a:pt x="11812171" y="889548"/>
                  <a:pt x="11812171" y="889548"/>
                </a:cubicBezTo>
                <a:cubicBezTo>
                  <a:pt x="11699676" y="880173"/>
                  <a:pt x="11580931" y="867674"/>
                  <a:pt x="11458019" y="859340"/>
                </a:cubicBezTo>
                <a:cubicBezTo>
                  <a:pt x="11335108" y="853091"/>
                  <a:pt x="11209070" y="845800"/>
                  <a:pt x="11083034" y="838508"/>
                </a:cubicBezTo>
                <a:cubicBezTo>
                  <a:pt x="10829920" y="824967"/>
                  <a:pt x="10577846" y="810384"/>
                  <a:pt x="10352855" y="797885"/>
                </a:cubicBezTo>
                <a:cubicBezTo>
                  <a:pt x="10352855" y="797885"/>
                  <a:pt x="10353897" y="771845"/>
                  <a:pt x="10353897" y="759344"/>
                </a:cubicBezTo>
                <a:lnTo>
                  <a:pt x="10128906" y="753095"/>
                </a:lnTo>
                <a:cubicBezTo>
                  <a:pt x="10017453" y="705181"/>
                  <a:pt x="10270567" y="692680"/>
                  <a:pt x="10623678" y="693723"/>
                </a:cubicBezTo>
                <a:cubicBezTo>
                  <a:pt x="10799712" y="693723"/>
                  <a:pt x="11000745" y="696847"/>
                  <a:pt x="11192404" y="701014"/>
                </a:cubicBezTo>
                <a:cubicBezTo>
                  <a:pt x="11288234" y="703097"/>
                  <a:pt x="11381981" y="704139"/>
                  <a:pt x="11469476" y="706222"/>
                </a:cubicBezTo>
                <a:cubicBezTo>
                  <a:pt x="11556973" y="708305"/>
                  <a:pt x="11638220" y="713513"/>
                  <a:pt x="11708008" y="716638"/>
                </a:cubicBezTo>
                <a:cubicBezTo>
                  <a:pt x="11709050" y="704139"/>
                  <a:pt x="11710092" y="678099"/>
                  <a:pt x="11710092" y="665598"/>
                </a:cubicBezTo>
                <a:cubicBezTo>
                  <a:pt x="11710092" y="665598"/>
                  <a:pt x="11653844" y="662474"/>
                  <a:pt x="11597596" y="658307"/>
                </a:cubicBezTo>
                <a:cubicBezTo>
                  <a:pt x="11569473" y="656223"/>
                  <a:pt x="11541348" y="655182"/>
                  <a:pt x="11520516" y="653099"/>
                </a:cubicBezTo>
                <a:cubicBezTo>
                  <a:pt x="11499683" y="651015"/>
                  <a:pt x="11485100" y="652058"/>
                  <a:pt x="11485100" y="652058"/>
                </a:cubicBezTo>
                <a:lnTo>
                  <a:pt x="11486143" y="626017"/>
                </a:lnTo>
                <a:cubicBezTo>
                  <a:pt x="11824671" y="646850"/>
                  <a:pt x="12134033" y="666640"/>
                  <a:pt x="12444438" y="685389"/>
                </a:cubicBezTo>
                <a:cubicBezTo>
                  <a:pt x="12599639" y="694764"/>
                  <a:pt x="12754841" y="705181"/>
                  <a:pt x="12913169" y="714555"/>
                </a:cubicBezTo>
                <a:cubicBezTo>
                  <a:pt x="12925668" y="715597"/>
                  <a:pt x="12939209" y="716638"/>
                  <a:pt x="12951708" y="716638"/>
                </a:cubicBezTo>
                <a:cubicBezTo>
                  <a:pt x="12951708" y="716638"/>
                  <a:pt x="12951708" y="716638"/>
                  <a:pt x="12951708" y="716638"/>
                </a:cubicBezTo>
                <a:cubicBezTo>
                  <a:pt x="12952750" y="704139"/>
                  <a:pt x="12953791" y="690598"/>
                  <a:pt x="12841296" y="684348"/>
                </a:cubicBezTo>
                <a:cubicBezTo>
                  <a:pt x="12953791" y="691639"/>
                  <a:pt x="13073578" y="699972"/>
                  <a:pt x="13197531" y="708305"/>
                </a:cubicBezTo>
                <a:cubicBezTo>
                  <a:pt x="13228780" y="710389"/>
                  <a:pt x="13258987" y="712471"/>
                  <a:pt x="13290236" y="714555"/>
                </a:cubicBezTo>
                <a:cubicBezTo>
                  <a:pt x="13321485" y="717680"/>
                  <a:pt x="13352734" y="720805"/>
                  <a:pt x="13383982" y="723929"/>
                </a:cubicBezTo>
                <a:cubicBezTo>
                  <a:pt x="13446480" y="730180"/>
                  <a:pt x="13510019" y="736429"/>
                  <a:pt x="13573558" y="742679"/>
                </a:cubicBezTo>
                <a:cubicBezTo>
                  <a:pt x="13826673" y="766637"/>
                  <a:pt x="14079788" y="788510"/>
                  <a:pt x="14305820" y="796843"/>
                </a:cubicBezTo>
                <a:cubicBezTo>
                  <a:pt x="14419357" y="794760"/>
                  <a:pt x="14311028" y="745804"/>
                  <a:pt x="13974583" y="701014"/>
                </a:cubicBezTo>
                <a:cubicBezTo>
                  <a:pt x="13805840" y="684348"/>
                  <a:pt x="13665221" y="670806"/>
                  <a:pt x="13523560" y="658307"/>
                </a:cubicBezTo>
                <a:cubicBezTo>
                  <a:pt x="13452729" y="652058"/>
                  <a:pt x="13382941" y="644766"/>
                  <a:pt x="13308986" y="637475"/>
                </a:cubicBezTo>
                <a:cubicBezTo>
                  <a:pt x="13235030" y="632267"/>
                  <a:pt x="13156908" y="628100"/>
                  <a:pt x="13072536" y="621851"/>
                </a:cubicBezTo>
                <a:lnTo>
                  <a:pt x="13074620" y="595810"/>
                </a:lnTo>
                <a:cubicBezTo>
                  <a:pt x="13130867" y="599977"/>
                  <a:pt x="13194407" y="604142"/>
                  <a:pt x="13262113" y="609350"/>
                </a:cubicBezTo>
                <a:cubicBezTo>
                  <a:pt x="13328776" y="614558"/>
                  <a:pt x="13399607" y="623933"/>
                  <a:pt x="13469395" y="631225"/>
                </a:cubicBezTo>
                <a:cubicBezTo>
                  <a:pt x="13610014" y="645807"/>
                  <a:pt x="13750634" y="659349"/>
                  <a:pt x="13864171" y="664557"/>
                </a:cubicBezTo>
                <a:cubicBezTo>
                  <a:pt x="13977708" y="662474"/>
                  <a:pt x="13642306" y="604142"/>
                  <a:pt x="13755842" y="602059"/>
                </a:cubicBezTo>
                <a:cubicBezTo>
                  <a:pt x="13868338" y="612476"/>
                  <a:pt x="13981875" y="623933"/>
                  <a:pt x="14095412" y="621851"/>
                </a:cubicBezTo>
                <a:cubicBezTo>
                  <a:pt x="13925627" y="607268"/>
                  <a:pt x="13728760" y="589560"/>
                  <a:pt x="13530851" y="572893"/>
                </a:cubicBezTo>
                <a:cubicBezTo>
                  <a:pt x="13431897" y="565603"/>
                  <a:pt x="13333984" y="553104"/>
                  <a:pt x="13238155" y="547895"/>
                </a:cubicBezTo>
                <a:cubicBezTo>
                  <a:pt x="13142326" y="541645"/>
                  <a:pt x="13050663" y="534354"/>
                  <a:pt x="12966291" y="524979"/>
                </a:cubicBezTo>
                <a:cubicBezTo>
                  <a:pt x="12853795" y="505188"/>
                  <a:pt x="12741301" y="485398"/>
                  <a:pt x="12743383" y="459357"/>
                </a:cubicBezTo>
                <a:cubicBezTo>
                  <a:pt x="12460062" y="447899"/>
                  <a:pt x="12205905" y="426025"/>
                  <a:pt x="11979872" y="395817"/>
                </a:cubicBezTo>
                <a:cubicBezTo>
                  <a:pt x="11867377" y="381236"/>
                  <a:pt x="11761131" y="363527"/>
                  <a:pt x="11663219" y="344779"/>
                </a:cubicBezTo>
                <a:cubicBezTo>
                  <a:pt x="11614262" y="335404"/>
                  <a:pt x="11566348" y="326029"/>
                  <a:pt x="11520516" y="315613"/>
                </a:cubicBezTo>
                <a:cubicBezTo>
                  <a:pt x="11474684" y="307279"/>
                  <a:pt x="11430937" y="297906"/>
                  <a:pt x="11388230" y="288531"/>
                </a:cubicBezTo>
                <a:cubicBezTo>
                  <a:pt x="11303859" y="266657"/>
                  <a:pt x="10962206" y="259365"/>
                  <a:pt x="10652844" y="253115"/>
                </a:cubicBezTo>
                <a:cubicBezTo>
                  <a:pt x="10428894" y="239574"/>
                  <a:pt x="10203902" y="227075"/>
                  <a:pt x="9976829" y="215617"/>
                </a:cubicBezTo>
                <a:cubicBezTo>
                  <a:pt x="9854958" y="207284"/>
                  <a:pt x="9732047" y="208325"/>
                  <a:pt x="9609135" y="206242"/>
                </a:cubicBezTo>
                <a:cubicBezTo>
                  <a:pt x="9486224" y="205201"/>
                  <a:pt x="9363312" y="203117"/>
                  <a:pt x="9239358" y="202075"/>
                </a:cubicBezTo>
                <a:cubicBezTo>
                  <a:pt x="8992494" y="199993"/>
                  <a:pt x="8745628" y="197909"/>
                  <a:pt x="8498764" y="195826"/>
                </a:cubicBezTo>
                <a:cubicBezTo>
                  <a:pt x="8437307" y="195826"/>
                  <a:pt x="8374810" y="193743"/>
                  <a:pt x="8313354" y="195826"/>
                </a:cubicBezTo>
                <a:lnTo>
                  <a:pt x="8127946" y="201034"/>
                </a:lnTo>
                <a:cubicBezTo>
                  <a:pt x="8109196" y="201034"/>
                  <a:pt x="8091489" y="202075"/>
                  <a:pt x="8072739" y="202075"/>
                </a:cubicBezTo>
                <a:cubicBezTo>
                  <a:pt x="7966494" y="180202"/>
                  <a:pt x="7806084" y="171868"/>
                  <a:pt x="7676922" y="157286"/>
                </a:cubicBezTo>
                <a:cubicBezTo>
                  <a:pt x="7847749" y="110413"/>
                  <a:pt x="8051907" y="151036"/>
                  <a:pt x="8228983" y="137495"/>
                </a:cubicBezTo>
                <a:cubicBezTo>
                  <a:pt x="8187318" y="122912"/>
                  <a:pt x="8163361" y="99997"/>
                  <a:pt x="8102947" y="93746"/>
                </a:cubicBezTo>
                <a:lnTo>
                  <a:pt x="7874831" y="68748"/>
                </a:lnTo>
                <a:cubicBezTo>
                  <a:pt x="7798792" y="68748"/>
                  <a:pt x="7731086" y="82289"/>
                  <a:pt x="7661297" y="47916"/>
                </a:cubicBezTo>
                <a:cubicBezTo>
                  <a:pt x="7655048" y="46873"/>
                  <a:pt x="7647757" y="46873"/>
                  <a:pt x="7641507" y="45832"/>
                </a:cubicBezTo>
                <a:cubicBezTo>
                  <a:pt x="7627966" y="47916"/>
                  <a:pt x="7615466" y="56248"/>
                  <a:pt x="7601925" y="57289"/>
                </a:cubicBezTo>
                <a:cubicBezTo>
                  <a:pt x="7541511" y="52081"/>
                  <a:pt x="7527970" y="32291"/>
                  <a:pt x="7461306" y="47916"/>
                </a:cubicBezTo>
                <a:cubicBezTo>
                  <a:pt x="7460264" y="43749"/>
                  <a:pt x="7463389" y="40624"/>
                  <a:pt x="7466514" y="37499"/>
                </a:cubicBezTo>
                <a:cubicBezTo>
                  <a:pt x="7445682" y="43749"/>
                  <a:pt x="7414433" y="36457"/>
                  <a:pt x="7391517" y="46873"/>
                </a:cubicBezTo>
                <a:cubicBezTo>
                  <a:pt x="7390475" y="38541"/>
                  <a:pt x="7388392" y="31249"/>
                  <a:pt x="7384226" y="24999"/>
                </a:cubicBezTo>
                <a:cubicBezTo>
                  <a:pt x="7237357" y="13542"/>
                  <a:pt x="7088404" y="5208"/>
                  <a:pt x="6937368" y="2084"/>
                </a:cubicBezTo>
                <a:cubicBezTo>
                  <a:pt x="6892579" y="1043"/>
                  <a:pt x="6847789" y="0"/>
                  <a:pt x="6804041" y="0"/>
                </a:cubicBezTo>
                <a:cubicBezTo>
                  <a:pt x="6766542" y="2084"/>
                  <a:pt x="6728002" y="4167"/>
                  <a:pt x="6688421" y="3125"/>
                </a:cubicBezTo>
                <a:cubicBezTo>
                  <a:pt x="6668629" y="4167"/>
                  <a:pt x="6651964" y="20832"/>
                  <a:pt x="6642589" y="26041"/>
                </a:cubicBezTo>
                <a:cubicBezTo>
                  <a:pt x="6591550" y="16667"/>
                  <a:pt x="6539468" y="8334"/>
                  <a:pt x="6479054" y="4167"/>
                </a:cubicBezTo>
                <a:cubicBezTo>
                  <a:pt x="6469679" y="8334"/>
                  <a:pt x="6449888" y="9375"/>
                  <a:pt x="6432181" y="18750"/>
                </a:cubicBezTo>
                <a:cubicBezTo>
                  <a:pt x="6420723" y="12500"/>
                  <a:pt x="6408223" y="7292"/>
                  <a:pt x="6395724" y="3125"/>
                </a:cubicBezTo>
                <a:cubicBezTo>
                  <a:pt x="6319685" y="4167"/>
                  <a:pt x="6244688" y="6251"/>
                  <a:pt x="6170733" y="9375"/>
                </a:cubicBezTo>
                <a:lnTo>
                  <a:pt x="6170733" y="11459"/>
                </a:lnTo>
                <a:cubicBezTo>
                  <a:pt x="6065529" y="20832"/>
                  <a:pt x="5925951" y="12500"/>
                  <a:pt x="5822830" y="27083"/>
                </a:cubicBezTo>
                <a:cubicBezTo>
                  <a:pt x="5822830" y="27083"/>
                  <a:pt x="5822830" y="27083"/>
                  <a:pt x="5822830" y="27083"/>
                </a:cubicBezTo>
                <a:cubicBezTo>
                  <a:pt x="5791582" y="24999"/>
                  <a:pt x="5761375" y="23958"/>
                  <a:pt x="5730126" y="21875"/>
                </a:cubicBezTo>
                <a:cubicBezTo>
                  <a:pt x="5735334" y="28125"/>
                  <a:pt x="5736376" y="35415"/>
                  <a:pt x="5738459" y="43749"/>
                </a:cubicBezTo>
                <a:cubicBezTo>
                  <a:pt x="5748875" y="38541"/>
                  <a:pt x="5760333" y="37499"/>
                  <a:pt x="5772832" y="36457"/>
                </a:cubicBezTo>
                <a:cubicBezTo>
                  <a:pt x="5753042" y="41665"/>
                  <a:pt x="5735334" y="47916"/>
                  <a:pt x="5720751" y="57289"/>
                </a:cubicBezTo>
                <a:cubicBezTo>
                  <a:pt x="5691586" y="43749"/>
                  <a:pt x="5660337" y="35415"/>
                  <a:pt x="5624922" y="29166"/>
                </a:cubicBezTo>
                <a:cubicBezTo>
                  <a:pt x="5540550" y="32291"/>
                  <a:pt x="5455137" y="34374"/>
                  <a:pt x="5369724" y="36457"/>
                </a:cubicBezTo>
                <a:cubicBezTo>
                  <a:pt x="5362433" y="42708"/>
                  <a:pt x="5369724" y="49998"/>
                  <a:pt x="5370766" y="55207"/>
                </a:cubicBezTo>
                <a:cubicBezTo>
                  <a:pt x="5333267" y="51040"/>
                  <a:pt x="5294727" y="43749"/>
                  <a:pt x="5256187" y="38541"/>
                </a:cubicBezTo>
                <a:cubicBezTo>
                  <a:pt x="5187439" y="39582"/>
                  <a:pt x="5118692" y="40624"/>
                  <a:pt x="5048903" y="40624"/>
                </a:cubicBezTo>
                <a:cubicBezTo>
                  <a:pt x="5032238" y="44790"/>
                  <a:pt x="5016613" y="49998"/>
                  <a:pt x="5000989" y="57289"/>
                </a:cubicBezTo>
                <a:cubicBezTo>
                  <a:pt x="4991614" y="49998"/>
                  <a:pt x="4979114" y="43749"/>
                  <a:pt x="4965573" y="40624"/>
                </a:cubicBezTo>
                <a:cubicBezTo>
                  <a:pt x="4939533" y="40624"/>
                  <a:pt x="4913492" y="39582"/>
                  <a:pt x="4886410" y="39582"/>
                </a:cubicBezTo>
                <a:cubicBezTo>
                  <a:pt x="4815580" y="38541"/>
                  <a:pt x="4687460" y="46873"/>
                  <a:pt x="4553090" y="61456"/>
                </a:cubicBezTo>
                <a:cubicBezTo>
                  <a:pt x="4543716" y="67706"/>
                  <a:pt x="4535383" y="73956"/>
                  <a:pt x="4531216" y="71872"/>
                </a:cubicBezTo>
                <a:cubicBezTo>
                  <a:pt x="4492676" y="73956"/>
                  <a:pt x="4455177" y="76039"/>
                  <a:pt x="4419763" y="76039"/>
                </a:cubicBezTo>
                <a:cubicBezTo>
                  <a:pt x="4295809" y="90622"/>
                  <a:pt x="4182272" y="106246"/>
                  <a:pt x="4118733" y="120829"/>
                </a:cubicBezTo>
                <a:cubicBezTo>
                  <a:pt x="4043736" y="144786"/>
                  <a:pt x="4287476" y="209368"/>
                  <a:pt x="4272893" y="235408"/>
                </a:cubicBezTo>
                <a:cubicBezTo>
                  <a:pt x="4193730" y="329154"/>
                  <a:pt x="4039570" y="305196"/>
                  <a:pt x="3833327" y="367694"/>
                </a:cubicBezTo>
                <a:cubicBezTo>
                  <a:pt x="3776038" y="382277"/>
                  <a:pt x="3876034" y="379152"/>
                  <a:pt x="3880200" y="394776"/>
                </a:cubicBezTo>
                <a:cubicBezTo>
                  <a:pt x="3871868" y="403109"/>
                  <a:pt x="3861451" y="411442"/>
                  <a:pt x="3848952" y="419775"/>
                </a:cubicBezTo>
                <a:cubicBezTo>
                  <a:pt x="3808329" y="426025"/>
                  <a:pt x="3767705" y="432274"/>
                  <a:pt x="3728124" y="438525"/>
                </a:cubicBezTo>
                <a:cubicBezTo>
                  <a:pt x="3734373" y="438525"/>
                  <a:pt x="3739581" y="437482"/>
                  <a:pt x="3745831" y="437482"/>
                </a:cubicBezTo>
                <a:cubicBezTo>
                  <a:pt x="3781246" y="433317"/>
                  <a:pt x="3815620" y="428109"/>
                  <a:pt x="3846869" y="420817"/>
                </a:cubicBezTo>
                <a:cubicBezTo>
                  <a:pt x="3837494" y="427066"/>
                  <a:pt x="3827078" y="432274"/>
                  <a:pt x="3815620" y="437482"/>
                </a:cubicBezTo>
                <a:cubicBezTo>
                  <a:pt x="3035443" y="547895"/>
                  <a:pt x="2181311" y="734345"/>
                  <a:pt x="1478215" y="946837"/>
                </a:cubicBezTo>
                <a:cubicBezTo>
                  <a:pt x="1254265" y="1009334"/>
                  <a:pt x="1068856" y="1110373"/>
                  <a:pt x="940736" y="1187452"/>
                </a:cubicBezTo>
                <a:cubicBezTo>
                  <a:pt x="876156" y="1225993"/>
                  <a:pt x="826158" y="1260366"/>
                  <a:pt x="792826" y="1285365"/>
                </a:cubicBezTo>
                <a:cubicBezTo>
                  <a:pt x="758452" y="1309323"/>
                  <a:pt x="740745" y="1325988"/>
                  <a:pt x="740745" y="1325988"/>
                </a:cubicBezTo>
                <a:cubicBezTo>
                  <a:pt x="637623" y="1388486"/>
                  <a:pt x="544919" y="1474941"/>
                  <a:pt x="663664" y="1461400"/>
                </a:cubicBezTo>
                <a:cubicBezTo>
                  <a:pt x="719912" y="1446817"/>
                  <a:pt x="794909" y="1419735"/>
                  <a:pt x="878239" y="1398902"/>
                </a:cubicBezTo>
                <a:cubicBezTo>
                  <a:pt x="961569" y="1375987"/>
                  <a:pt x="1052190" y="1352029"/>
                  <a:pt x="1135520" y="1330155"/>
                </a:cubicBezTo>
                <a:cubicBezTo>
                  <a:pt x="1218850" y="1309323"/>
                  <a:pt x="1295930" y="1290573"/>
                  <a:pt x="1353220" y="1282241"/>
                </a:cubicBezTo>
                <a:cubicBezTo>
                  <a:pt x="1410509" y="1274949"/>
                  <a:pt x="1448008" y="1274949"/>
                  <a:pt x="1451132" y="1287449"/>
                </a:cubicBezTo>
                <a:cubicBezTo>
                  <a:pt x="1454257" y="1299948"/>
                  <a:pt x="1343845" y="1327030"/>
                  <a:pt x="1234475" y="1362445"/>
                </a:cubicBezTo>
                <a:cubicBezTo>
                  <a:pt x="1248016" y="1412444"/>
                  <a:pt x="951153" y="1608268"/>
                  <a:pt x="844907" y="1643684"/>
                </a:cubicBezTo>
                <a:cubicBezTo>
                  <a:pt x="819908" y="1659308"/>
                  <a:pt x="762618" y="1689516"/>
                  <a:pt x="689705" y="1725972"/>
                </a:cubicBezTo>
                <a:cubicBezTo>
                  <a:pt x="616791" y="1764512"/>
                  <a:pt x="526170" y="1805136"/>
                  <a:pt x="439715" y="1854092"/>
                </a:cubicBezTo>
                <a:cubicBezTo>
                  <a:pt x="263680" y="1946796"/>
                  <a:pt x="91812" y="2047835"/>
                  <a:pt x="51189" y="2083249"/>
                </a:cubicBezTo>
                <a:cubicBezTo>
                  <a:pt x="-20683" y="2129081"/>
                  <a:pt x="-12350" y="2146789"/>
                  <a:pt x="48064" y="2143664"/>
                </a:cubicBezTo>
                <a:cubicBezTo>
                  <a:pt x="80354" y="2141581"/>
                  <a:pt x="115770" y="2138456"/>
                  <a:pt x="167851" y="2131165"/>
                </a:cubicBezTo>
                <a:cubicBezTo>
                  <a:pt x="218891" y="2124914"/>
                  <a:pt x="277222" y="2113456"/>
                  <a:pt x="343886" y="2104081"/>
                </a:cubicBezTo>
                <a:cubicBezTo>
                  <a:pt x="410549" y="2093665"/>
                  <a:pt x="482421" y="2082208"/>
                  <a:pt x="555335" y="2068667"/>
                </a:cubicBezTo>
                <a:cubicBezTo>
                  <a:pt x="628249" y="2054084"/>
                  <a:pt x="706371" y="2044709"/>
                  <a:pt x="780326" y="2031168"/>
                </a:cubicBezTo>
                <a:cubicBezTo>
                  <a:pt x="855323" y="2018669"/>
                  <a:pt x="928237" y="2004086"/>
                  <a:pt x="994901" y="1990545"/>
                </a:cubicBezTo>
                <a:cubicBezTo>
                  <a:pt x="1063648" y="1979086"/>
                  <a:pt x="1126146" y="1967629"/>
                  <a:pt x="1180310" y="1956171"/>
                </a:cubicBezTo>
                <a:cubicBezTo>
                  <a:pt x="1399051" y="1916589"/>
                  <a:pt x="1199059" y="2017627"/>
                  <a:pt x="1210517" y="2054084"/>
                </a:cubicBezTo>
                <a:cubicBezTo>
                  <a:pt x="1416759" y="1978045"/>
                  <a:pt x="1531338" y="1981170"/>
                  <a:pt x="1740704" y="1914506"/>
                </a:cubicBezTo>
                <a:cubicBezTo>
                  <a:pt x="1741745" y="1917632"/>
                  <a:pt x="1782369" y="1910340"/>
                  <a:pt x="1847991" y="1895757"/>
                </a:cubicBezTo>
                <a:cubicBezTo>
                  <a:pt x="1913614" y="1881175"/>
                  <a:pt x="2004235" y="1860342"/>
                  <a:pt x="2104231" y="1836384"/>
                </a:cubicBezTo>
                <a:cubicBezTo>
                  <a:pt x="2306306" y="1792637"/>
                  <a:pt x="2549005" y="1743680"/>
                  <a:pt x="2710456" y="1706181"/>
                </a:cubicBezTo>
                <a:cubicBezTo>
                  <a:pt x="2710456" y="1706181"/>
                  <a:pt x="2736497" y="1696806"/>
                  <a:pt x="2803161" y="1679099"/>
                </a:cubicBezTo>
                <a:cubicBezTo>
                  <a:pt x="2868783" y="1659308"/>
                  <a:pt x="2978154" y="1638476"/>
                  <a:pt x="3140647" y="1607227"/>
                </a:cubicBezTo>
                <a:cubicBezTo>
                  <a:pt x="3250018" y="1586395"/>
                  <a:pt x="3246893" y="1573896"/>
                  <a:pt x="3244810" y="1561395"/>
                </a:cubicBezTo>
                <a:cubicBezTo>
                  <a:pt x="3246893" y="1573896"/>
                  <a:pt x="3246893" y="1573896"/>
                  <a:pt x="3250018" y="1586395"/>
                </a:cubicBezTo>
                <a:cubicBezTo>
                  <a:pt x="3354180" y="1540563"/>
                  <a:pt x="3577088" y="1524938"/>
                  <a:pt x="3683334" y="1491607"/>
                </a:cubicBezTo>
                <a:cubicBezTo>
                  <a:pt x="3685417" y="1504106"/>
                  <a:pt x="3685417" y="1504106"/>
                  <a:pt x="3687500" y="1516606"/>
                </a:cubicBezTo>
                <a:cubicBezTo>
                  <a:pt x="3902075" y="1456192"/>
                  <a:pt x="4126024" y="1449942"/>
                  <a:pt x="4343723" y="1404110"/>
                </a:cubicBezTo>
                <a:cubicBezTo>
                  <a:pt x="4345807" y="1416609"/>
                  <a:pt x="4345807" y="1416609"/>
                  <a:pt x="4347890" y="1429110"/>
                </a:cubicBezTo>
                <a:cubicBezTo>
                  <a:pt x="4457261" y="1412444"/>
                  <a:pt x="4566631" y="1395777"/>
                  <a:pt x="4568715" y="1409318"/>
                </a:cubicBezTo>
                <a:cubicBezTo>
                  <a:pt x="4570798" y="1421817"/>
                  <a:pt x="4570798" y="1421817"/>
                  <a:pt x="4571840" y="1434318"/>
                </a:cubicBezTo>
                <a:cubicBezTo>
                  <a:pt x="4682251" y="1428068"/>
                  <a:pt x="4899951" y="1380152"/>
                  <a:pt x="4903076" y="1405152"/>
                </a:cubicBezTo>
                <a:cubicBezTo>
                  <a:pt x="4900993" y="1392653"/>
                  <a:pt x="4900993" y="1392653"/>
                  <a:pt x="4899951" y="1380152"/>
                </a:cubicBezTo>
                <a:cubicBezTo>
                  <a:pt x="5120776" y="1355154"/>
                  <a:pt x="5314518" y="1336405"/>
                  <a:pt x="5493677" y="1320780"/>
                </a:cubicBezTo>
                <a:cubicBezTo>
                  <a:pt x="5583257" y="1313489"/>
                  <a:pt x="5669712" y="1306197"/>
                  <a:pt x="5755125" y="1299948"/>
                </a:cubicBezTo>
                <a:cubicBezTo>
                  <a:pt x="5839497" y="1293698"/>
                  <a:pt x="5923868" y="1292657"/>
                  <a:pt x="6007198" y="1288490"/>
                </a:cubicBezTo>
                <a:cubicBezTo>
                  <a:pt x="6230106" y="1284323"/>
                  <a:pt x="6465513" y="1273907"/>
                  <a:pt x="6710294" y="1260366"/>
                </a:cubicBezTo>
                <a:cubicBezTo>
                  <a:pt x="6771751" y="1256200"/>
                  <a:pt x="6833206" y="1253075"/>
                  <a:pt x="6894662" y="1248908"/>
                </a:cubicBezTo>
                <a:cubicBezTo>
                  <a:pt x="6957160" y="1244741"/>
                  <a:pt x="7018616" y="1239533"/>
                  <a:pt x="7082155" y="1238492"/>
                </a:cubicBezTo>
                <a:cubicBezTo>
                  <a:pt x="7208191" y="1233284"/>
                  <a:pt x="7336311" y="1228076"/>
                  <a:pt x="7464431" y="1222867"/>
                </a:cubicBezTo>
                <a:cubicBezTo>
                  <a:pt x="7721712" y="1210368"/>
                  <a:pt x="7982118" y="1195785"/>
                  <a:pt x="8240440" y="1180161"/>
                </a:cubicBezTo>
                <a:cubicBezTo>
                  <a:pt x="8369602" y="1169745"/>
                  <a:pt x="8498764" y="1168703"/>
                  <a:pt x="8626884" y="1164537"/>
                </a:cubicBezTo>
                <a:cubicBezTo>
                  <a:pt x="8755003" y="1160370"/>
                  <a:pt x="8882082" y="1156203"/>
                  <a:pt x="9007077" y="1153079"/>
                </a:cubicBezTo>
                <a:cubicBezTo>
                  <a:pt x="9118530" y="1152038"/>
                  <a:pt x="9229983" y="1125997"/>
                  <a:pt x="9118530" y="1100998"/>
                </a:cubicBezTo>
                <a:cubicBezTo>
                  <a:pt x="9229983" y="1099956"/>
                  <a:pt x="9342479" y="1099956"/>
                  <a:pt x="9453933" y="1098914"/>
                </a:cubicBezTo>
                <a:cubicBezTo>
                  <a:pt x="9676841" y="1097872"/>
                  <a:pt x="9565387" y="1059333"/>
                  <a:pt x="9789337" y="1058291"/>
                </a:cubicBezTo>
                <a:cubicBezTo>
                  <a:pt x="9845585" y="1055166"/>
                  <a:pt x="9900790" y="1055166"/>
                  <a:pt x="9957038" y="1055166"/>
                </a:cubicBezTo>
                <a:lnTo>
                  <a:pt x="10124739" y="1055166"/>
                </a:lnTo>
                <a:lnTo>
                  <a:pt x="10460143" y="1057249"/>
                </a:lnTo>
                <a:cubicBezTo>
                  <a:pt x="10684092" y="1059333"/>
                  <a:pt x="10908042" y="1062457"/>
                  <a:pt x="11131991" y="1067665"/>
                </a:cubicBezTo>
                <a:lnTo>
                  <a:pt x="11467393" y="1074957"/>
                </a:lnTo>
                <a:cubicBezTo>
                  <a:pt x="11578847" y="1080165"/>
                  <a:pt x="11691343" y="1088498"/>
                  <a:pt x="11802796" y="1094748"/>
                </a:cubicBezTo>
                <a:lnTo>
                  <a:pt x="12473602" y="1138496"/>
                </a:lnTo>
                <a:lnTo>
                  <a:pt x="13144409" y="1183286"/>
                </a:lnTo>
                <a:cubicBezTo>
                  <a:pt x="13255862" y="1188495"/>
                  <a:pt x="13367317" y="1202035"/>
                  <a:pt x="13478770" y="1212451"/>
                </a:cubicBezTo>
                <a:lnTo>
                  <a:pt x="13813131" y="1244741"/>
                </a:lnTo>
                <a:cubicBezTo>
                  <a:pt x="14258947" y="1287449"/>
                  <a:pt x="14705804" y="1327030"/>
                  <a:pt x="15153703" y="1360363"/>
                </a:cubicBezTo>
                <a:cubicBezTo>
                  <a:pt x="14707887" y="1298906"/>
                  <a:pt x="14375608" y="1241617"/>
                  <a:pt x="13927710" y="1211410"/>
                </a:cubicBezTo>
                <a:close/>
                <a:moveTo>
                  <a:pt x="3154189" y="541645"/>
                </a:moveTo>
                <a:cubicBezTo>
                  <a:pt x="3017736" y="556228"/>
                  <a:pt x="2883366" y="566644"/>
                  <a:pt x="2754205" y="565603"/>
                </a:cubicBezTo>
                <a:cubicBezTo>
                  <a:pt x="2884408" y="570811"/>
                  <a:pt x="3020860" y="561436"/>
                  <a:pt x="3154189" y="541645"/>
                </a:cubicBezTo>
                <a:close/>
                <a:moveTo>
                  <a:pt x="4822871" y="21875"/>
                </a:moveTo>
                <a:cubicBezTo>
                  <a:pt x="4883285" y="24999"/>
                  <a:pt x="4935367" y="32291"/>
                  <a:pt x="4987448" y="39582"/>
                </a:cubicBezTo>
                <a:cubicBezTo>
                  <a:pt x="4996822" y="35415"/>
                  <a:pt x="5012447" y="17708"/>
                  <a:pt x="5032238" y="15624"/>
                </a:cubicBezTo>
                <a:cubicBezTo>
                  <a:pt x="5071819" y="14583"/>
                  <a:pt x="5110360" y="12500"/>
                  <a:pt x="5147858" y="8334"/>
                </a:cubicBezTo>
                <a:cubicBezTo>
                  <a:pt x="5007238" y="11459"/>
                  <a:pt x="4871827" y="16667"/>
                  <a:pt x="4739541" y="21875"/>
                </a:cubicBezTo>
                <a:cubicBezTo>
                  <a:pt x="4752040" y="26041"/>
                  <a:pt x="4764540" y="31249"/>
                  <a:pt x="4775998" y="36457"/>
                </a:cubicBezTo>
                <a:cubicBezTo>
                  <a:pt x="4794747" y="28125"/>
                  <a:pt x="4814538" y="27083"/>
                  <a:pt x="4822871" y="21875"/>
                </a:cubicBezTo>
                <a:close/>
                <a:moveTo>
                  <a:pt x="4514550" y="38541"/>
                </a:moveTo>
                <a:lnTo>
                  <a:pt x="4514550" y="36457"/>
                </a:lnTo>
                <a:cubicBezTo>
                  <a:pt x="4421845" y="42708"/>
                  <a:pt x="4331225" y="48957"/>
                  <a:pt x="4239561" y="55207"/>
                </a:cubicBezTo>
                <a:cubicBezTo>
                  <a:pt x="4148940" y="61456"/>
                  <a:pt x="4057277" y="69790"/>
                  <a:pt x="3966656" y="76039"/>
                </a:cubicBezTo>
                <a:cubicBezTo>
                  <a:pt x="4002071" y="80206"/>
                  <a:pt x="4034361" y="87497"/>
                  <a:pt x="4063527" y="99997"/>
                </a:cubicBezTo>
                <a:cubicBezTo>
                  <a:pt x="4152065" y="41665"/>
                  <a:pt x="4367681" y="57289"/>
                  <a:pt x="4514550" y="38541"/>
                </a:cubicBezTo>
                <a:close/>
                <a:moveTo>
                  <a:pt x="3001070" y="507272"/>
                </a:moveTo>
                <a:cubicBezTo>
                  <a:pt x="3090649" y="492689"/>
                  <a:pt x="3180229" y="477065"/>
                  <a:pt x="3269809" y="465607"/>
                </a:cubicBezTo>
                <a:cubicBezTo>
                  <a:pt x="3166688" y="470815"/>
                  <a:pt x="3065651" y="481231"/>
                  <a:pt x="2963571" y="489563"/>
                </a:cubicBezTo>
                <a:cubicBezTo>
                  <a:pt x="2861492" y="498938"/>
                  <a:pt x="2760454" y="506231"/>
                  <a:pt x="2659417" y="518729"/>
                </a:cubicBezTo>
                <a:cubicBezTo>
                  <a:pt x="2769829" y="521855"/>
                  <a:pt x="2884408" y="517688"/>
                  <a:pt x="3001070" y="507272"/>
                </a:cubicBezTo>
                <a:close/>
                <a:moveTo>
                  <a:pt x="3710416" y="92705"/>
                </a:moveTo>
                <a:cubicBezTo>
                  <a:pt x="3672918" y="94789"/>
                  <a:pt x="3634377" y="96872"/>
                  <a:pt x="3595837" y="99997"/>
                </a:cubicBezTo>
                <a:cubicBezTo>
                  <a:pt x="3634377" y="104162"/>
                  <a:pt x="3673959" y="107288"/>
                  <a:pt x="3711458" y="111455"/>
                </a:cubicBezTo>
                <a:cubicBezTo>
                  <a:pt x="3710416" y="106246"/>
                  <a:pt x="3704166" y="98954"/>
                  <a:pt x="3710416" y="92705"/>
                </a:cubicBezTo>
                <a:close/>
                <a:moveTo>
                  <a:pt x="3387512" y="112496"/>
                </a:moveTo>
                <a:cubicBezTo>
                  <a:pt x="3359388" y="113537"/>
                  <a:pt x="3331265" y="114579"/>
                  <a:pt x="3303141" y="116663"/>
                </a:cubicBezTo>
                <a:cubicBezTo>
                  <a:pt x="3317723" y="119787"/>
                  <a:pt x="3330223" y="124995"/>
                  <a:pt x="3339598" y="132287"/>
                </a:cubicBezTo>
                <a:cubicBezTo>
                  <a:pt x="3355222" y="123954"/>
                  <a:pt x="3370846" y="117704"/>
                  <a:pt x="3387512" y="112496"/>
                </a:cubicBezTo>
                <a:close/>
                <a:moveTo>
                  <a:pt x="2888574" y="160410"/>
                </a:moveTo>
                <a:cubicBezTo>
                  <a:pt x="2843784" y="167703"/>
                  <a:pt x="2797953" y="176035"/>
                  <a:pt x="2754205" y="183327"/>
                </a:cubicBezTo>
                <a:cubicBezTo>
                  <a:pt x="2790662" y="181243"/>
                  <a:pt x="2828160" y="177076"/>
                  <a:pt x="2866700" y="172911"/>
                </a:cubicBezTo>
                <a:cubicBezTo>
                  <a:pt x="2871908" y="173952"/>
                  <a:pt x="2879200" y="167703"/>
                  <a:pt x="2888574" y="160410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E3C0BC51-D9A7-4123-ADB7-E41DCB73AF5A}"/>
              </a:ext>
            </a:extLst>
          </p:cNvPr>
          <p:cNvSpPr/>
          <p:nvPr/>
        </p:nvSpPr>
        <p:spPr>
          <a:xfrm>
            <a:off x="-498206" y="8224136"/>
            <a:ext cx="2354187" cy="3456743"/>
          </a:xfrm>
          <a:custGeom>
            <a:avLst/>
            <a:gdLst>
              <a:gd name="connsiteX0" fmla="*/ 1245634 w 2354187"/>
              <a:gd name="connsiteY0" fmla="*/ 1399944 h 3456743"/>
              <a:gd name="connsiteX1" fmla="*/ 1234176 w 2354187"/>
              <a:gd name="connsiteY1" fmla="*/ 1395777 h 3456743"/>
              <a:gd name="connsiteX2" fmla="*/ 1226884 w 2354187"/>
              <a:gd name="connsiteY2" fmla="*/ 1378070 h 3456743"/>
              <a:gd name="connsiteX3" fmla="*/ 1539372 w 2354187"/>
              <a:gd name="connsiteY3" fmla="*/ 659348 h 3456743"/>
              <a:gd name="connsiteX4" fmla="*/ 1994561 w 2354187"/>
              <a:gd name="connsiteY4" fmla="*/ 369777 h 3456743"/>
              <a:gd name="connsiteX5" fmla="*/ 2011228 w 2354187"/>
              <a:gd name="connsiteY5" fmla="*/ 373943 h 3456743"/>
              <a:gd name="connsiteX6" fmla="*/ 2018519 w 2354187"/>
              <a:gd name="connsiteY6" fmla="*/ 389568 h 3456743"/>
              <a:gd name="connsiteX7" fmla="*/ 1783112 w 2354187"/>
              <a:gd name="connsiteY7" fmla="*/ 954128 h 3456743"/>
              <a:gd name="connsiteX8" fmla="*/ 1253967 w 2354187"/>
              <a:gd name="connsiteY8" fmla="*/ 1398902 h 3456743"/>
              <a:gd name="connsiteX9" fmla="*/ 1245634 w 2354187"/>
              <a:gd name="connsiteY9" fmla="*/ 1399944 h 3456743"/>
              <a:gd name="connsiteX10" fmla="*/ 1975812 w 2354187"/>
              <a:gd name="connsiteY10" fmla="*/ 414566 h 3456743"/>
              <a:gd name="connsiteX11" fmla="*/ 1569579 w 2354187"/>
              <a:gd name="connsiteY11" fmla="*/ 682264 h 3456743"/>
              <a:gd name="connsiteX12" fmla="*/ 1270632 w 2354187"/>
              <a:gd name="connsiteY12" fmla="*/ 1345778 h 3456743"/>
              <a:gd name="connsiteX13" fmla="*/ 1749780 w 2354187"/>
              <a:gd name="connsiteY13" fmla="*/ 930171 h 3456743"/>
              <a:gd name="connsiteX14" fmla="*/ 1975812 w 2354187"/>
              <a:gd name="connsiteY14" fmla="*/ 414566 h 3456743"/>
              <a:gd name="connsiteX15" fmla="*/ 1260216 w 2354187"/>
              <a:gd name="connsiteY15" fmla="*/ 1392651 h 3456743"/>
              <a:gd name="connsiteX16" fmla="*/ 1854984 w 2354187"/>
              <a:gd name="connsiteY16" fmla="*/ 595809 h 3456743"/>
              <a:gd name="connsiteX17" fmla="*/ 1850817 w 2354187"/>
              <a:gd name="connsiteY17" fmla="*/ 568727 h 3456743"/>
              <a:gd name="connsiteX18" fmla="*/ 1823735 w 2354187"/>
              <a:gd name="connsiteY18" fmla="*/ 572893 h 3456743"/>
              <a:gd name="connsiteX19" fmla="*/ 1230009 w 2354187"/>
              <a:gd name="connsiteY19" fmla="*/ 1368695 h 3456743"/>
              <a:gd name="connsiteX20" fmla="*/ 1233134 w 2354187"/>
              <a:gd name="connsiteY20" fmla="*/ 1395777 h 3456743"/>
              <a:gd name="connsiteX21" fmla="*/ 1244592 w 2354187"/>
              <a:gd name="connsiteY21" fmla="*/ 1399944 h 3456743"/>
              <a:gd name="connsiteX22" fmla="*/ 1260216 w 2354187"/>
              <a:gd name="connsiteY22" fmla="*/ 1392651 h 3456743"/>
              <a:gd name="connsiteX23" fmla="*/ 1098764 w 2354187"/>
              <a:gd name="connsiteY23" fmla="*/ 1187452 h 3456743"/>
              <a:gd name="connsiteX24" fmla="*/ 1098764 w 2354187"/>
              <a:gd name="connsiteY24" fmla="*/ 1187452 h 3456743"/>
              <a:gd name="connsiteX25" fmla="*/ 1081057 w 2354187"/>
              <a:gd name="connsiteY25" fmla="*/ 1174953 h 3456743"/>
              <a:gd name="connsiteX26" fmla="*/ 936271 w 2354187"/>
              <a:gd name="connsiteY26" fmla="*/ 538520 h 3456743"/>
              <a:gd name="connsiteX27" fmla="*/ 1065432 w 2354187"/>
              <a:gd name="connsiteY27" fmla="*/ 8333 h 3456743"/>
              <a:gd name="connsiteX28" fmla="*/ 1081057 w 2354187"/>
              <a:gd name="connsiteY28" fmla="*/ 0 h 3456743"/>
              <a:gd name="connsiteX29" fmla="*/ 1096681 w 2354187"/>
              <a:gd name="connsiteY29" fmla="*/ 7291 h 3456743"/>
              <a:gd name="connsiteX30" fmla="*/ 1230009 w 2354187"/>
              <a:gd name="connsiteY30" fmla="*/ 376026 h 3456743"/>
              <a:gd name="connsiteX31" fmla="*/ 1116472 w 2354187"/>
              <a:gd name="connsiteY31" fmla="*/ 1174953 h 3456743"/>
              <a:gd name="connsiteX32" fmla="*/ 1098764 w 2354187"/>
              <a:gd name="connsiteY32" fmla="*/ 1187452 h 3456743"/>
              <a:gd name="connsiteX33" fmla="*/ 1082099 w 2354187"/>
              <a:gd name="connsiteY33" fmla="*/ 55206 h 3456743"/>
              <a:gd name="connsiteX34" fmla="*/ 974811 w 2354187"/>
              <a:gd name="connsiteY34" fmla="*/ 537478 h 3456743"/>
              <a:gd name="connsiteX35" fmla="*/ 1099806 w 2354187"/>
              <a:gd name="connsiteY35" fmla="*/ 1110371 h 3456743"/>
              <a:gd name="connsiteX36" fmla="*/ 1192511 w 2354187"/>
              <a:gd name="connsiteY36" fmla="*/ 382276 h 3456743"/>
              <a:gd name="connsiteX37" fmla="*/ 1082099 w 2354187"/>
              <a:gd name="connsiteY37" fmla="*/ 55206 h 3456743"/>
              <a:gd name="connsiteX38" fmla="*/ 1101889 w 2354187"/>
              <a:gd name="connsiteY38" fmla="*/ 1186411 h 3456743"/>
              <a:gd name="connsiteX39" fmla="*/ 1117514 w 2354187"/>
              <a:gd name="connsiteY39" fmla="*/ 1164537 h 3456743"/>
              <a:gd name="connsiteX40" fmla="*/ 1110222 w 2354187"/>
              <a:gd name="connsiteY40" fmla="*/ 227074 h 3456743"/>
              <a:gd name="connsiteX41" fmla="*/ 1092515 w 2354187"/>
              <a:gd name="connsiteY41" fmla="*/ 206242 h 3456743"/>
              <a:gd name="connsiteX42" fmla="*/ 1071682 w 2354187"/>
              <a:gd name="connsiteY42" fmla="*/ 223949 h 3456743"/>
              <a:gd name="connsiteX43" fmla="*/ 1080015 w 2354187"/>
              <a:gd name="connsiteY43" fmla="*/ 1169745 h 3456743"/>
              <a:gd name="connsiteX44" fmla="*/ 1098764 w 2354187"/>
              <a:gd name="connsiteY44" fmla="*/ 1186411 h 3456743"/>
              <a:gd name="connsiteX45" fmla="*/ 1101889 w 2354187"/>
              <a:gd name="connsiteY45" fmla="*/ 1186411 h 3456743"/>
              <a:gd name="connsiteX46" fmla="*/ 1139388 w 2354187"/>
              <a:gd name="connsiteY46" fmla="*/ 2214493 h 3456743"/>
              <a:gd name="connsiteX47" fmla="*/ 1130013 w 2354187"/>
              <a:gd name="connsiteY47" fmla="*/ 2212411 h 3456743"/>
              <a:gd name="connsiteX48" fmla="*/ 1119597 w 2354187"/>
              <a:gd name="connsiteY48" fmla="*/ 2192620 h 3456743"/>
              <a:gd name="connsiteX49" fmla="*/ 1305006 w 2354187"/>
              <a:gd name="connsiteY49" fmla="*/ 1681182 h 3456743"/>
              <a:gd name="connsiteX50" fmla="*/ 1723739 w 2354187"/>
              <a:gd name="connsiteY50" fmla="*/ 1296822 h 3456743"/>
              <a:gd name="connsiteX51" fmla="*/ 1745613 w 2354187"/>
              <a:gd name="connsiteY51" fmla="*/ 1295781 h 3456743"/>
              <a:gd name="connsiteX52" fmla="*/ 1753946 w 2354187"/>
              <a:gd name="connsiteY52" fmla="*/ 1315572 h 3456743"/>
              <a:gd name="connsiteX53" fmla="*/ 1541455 w 2354187"/>
              <a:gd name="connsiteY53" fmla="*/ 1803052 h 3456743"/>
              <a:gd name="connsiteX54" fmla="*/ 1150846 w 2354187"/>
              <a:gd name="connsiteY54" fmla="*/ 2210327 h 3456743"/>
              <a:gd name="connsiteX55" fmla="*/ 1139388 w 2354187"/>
              <a:gd name="connsiteY55" fmla="*/ 2214493 h 3456743"/>
              <a:gd name="connsiteX56" fmla="*/ 1708115 w 2354187"/>
              <a:gd name="connsiteY56" fmla="*/ 1357237 h 3456743"/>
              <a:gd name="connsiteX57" fmla="*/ 1337297 w 2354187"/>
              <a:gd name="connsiteY57" fmla="*/ 1705139 h 3456743"/>
              <a:gd name="connsiteX58" fmla="*/ 1167512 w 2354187"/>
              <a:gd name="connsiteY58" fmla="*/ 2146788 h 3456743"/>
              <a:gd name="connsiteX59" fmla="*/ 1512289 w 2354187"/>
              <a:gd name="connsiteY59" fmla="*/ 1781178 h 3456743"/>
              <a:gd name="connsiteX60" fmla="*/ 1708115 w 2354187"/>
              <a:gd name="connsiteY60" fmla="*/ 1357237 h 3456743"/>
              <a:gd name="connsiteX61" fmla="*/ 1158137 w 2354187"/>
              <a:gd name="connsiteY61" fmla="*/ 2201994 h 3456743"/>
              <a:gd name="connsiteX62" fmla="*/ 1579995 w 2354187"/>
              <a:gd name="connsiteY62" fmla="*/ 1555146 h 3456743"/>
              <a:gd name="connsiteX63" fmla="*/ 1575828 w 2354187"/>
              <a:gd name="connsiteY63" fmla="*/ 1528063 h 3456743"/>
              <a:gd name="connsiteX64" fmla="*/ 1548746 w 2354187"/>
              <a:gd name="connsiteY64" fmla="*/ 1532229 h 3456743"/>
              <a:gd name="connsiteX65" fmla="*/ 1121680 w 2354187"/>
              <a:gd name="connsiteY65" fmla="*/ 2189494 h 3456743"/>
              <a:gd name="connsiteX66" fmla="*/ 1133138 w 2354187"/>
              <a:gd name="connsiteY66" fmla="*/ 2214493 h 3456743"/>
              <a:gd name="connsiteX67" fmla="*/ 1139388 w 2354187"/>
              <a:gd name="connsiteY67" fmla="*/ 2215535 h 3456743"/>
              <a:gd name="connsiteX68" fmla="*/ 1158137 w 2354187"/>
              <a:gd name="connsiteY68" fmla="*/ 2201994 h 3456743"/>
              <a:gd name="connsiteX69" fmla="*/ 1367504 w 2354187"/>
              <a:gd name="connsiteY69" fmla="*/ 2129081 h 3456743"/>
              <a:gd name="connsiteX70" fmla="*/ 1357087 w 2354187"/>
              <a:gd name="connsiteY70" fmla="*/ 2129081 h 3456743"/>
              <a:gd name="connsiteX71" fmla="*/ 1339380 w 2354187"/>
              <a:gd name="connsiteY71" fmla="*/ 2117623 h 3456743"/>
              <a:gd name="connsiteX72" fmla="*/ 1342505 w 2354187"/>
              <a:gd name="connsiteY72" fmla="*/ 2096791 h 3456743"/>
              <a:gd name="connsiteX73" fmla="*/ 1793528 w 2354187"/>
              <a:gd name="connsiteY73" fmla="*/ 1754096 h 3456743"/>
              <a:gd name="connsiteX74" fmla="*/ 2343506 w 2354187"/>
              <a:gd name="connsiteY74" fmla="*/ 1772844 h 3456743"/>
              <a:gd name="connsiteX75" fmla="*/ 2353922 w 2354187"/>
              <a:gd name="connsiteY75" fmla="*/ 1786386 h 3456743"/>
              <a:gd name="connsiteX76" fmla="*/ 2348714 w 2354187"/>
              <a:gd name="connsiteY76" fmla="*/ 1803052 h 3456743"/>
              <a:gd name="connsiteX77" fmla="*/ 1919565 w 2354187"/>
              <a:gd name="connsiteY77" fmla="*/ 2041584 h 3456743"/>
              <a:gd name="connsiteX78" fmla="*/ 1367504 w 2354187"/>
              <a:gd name="connsiteY78" fmla="*/ 2129081 h 3456743"/>
              <a:gd name="connsiteX79" fmla="*/ 2042476 w 2354187"/>
              <a:gd name="connsiteY79" fmla="*/ 1738471 h 3456743"/>
              <a:gd name="connsiteX80" fmla="*/ 1811236 w 2354187"/>
              <a:gd name="connsiteY80" fmla="*/ 1789511 h 3456743"/>
              <a:gd name="connsiteX81" fmla="*/ 1405002 w 2354187"/>
              <a:gd name="connsiteY81" fmla="*/ 2089498 h 3456743"/>
              <a:gd name="connsiteX82" fmla="*/ 1910190 w 2354187"/>
              <a:gd name="connsiteY82" fmla="*/ 2005127 h 3456743"/>
              <a:gd name="connsiteX83" fmla="*/ 2302882 w 2354187"/>
              <a:gd name="connsiteY83" fmla="*/ 1794719 h 3456743"/>
              <a:gd name="connsiteX84" fmla="*/ 2042476 w 2354187"/>
              <a:gd name="connsiteY84" fmla="*/ 1738471 h 3456743"/>
              <a:gd name="connsiteX85" fmla="*/ 1367504 w 2354187"/>
              <a:gd name="connsiteY85" fmla="*/ 2126997 h 3456743"/>
              <a:gd name="connsiteX86" fmla="*/ 2092474 w 2354187"/>
              <a:gd name="connsiteY86" fmla="*/ 1852009 h 3456743"/>
              <a:gd name="connsiteX87" fmla="*/ 2106015 w 2354187"/>
              <a:gd name="connsiteY87" fmla="*/ 1828051 h 3456743"/>
              <a:gd name="connsiteX88" fmla="*/ 2082058 w 2354187"/>
              <a:gd name="connsiteY88" fmla="*/ 1814509 h 3456743"/>
              <a:gd name="connsiteX89" fmla="*/ 1347713 w 2354187"/>
              <a:gd name="connsiteY89" fmla="*/ 2093665 h 3456743"/>
              <a:gd name="connsiteX90" fmla="*/ 1341463 w 2354187"/>
              <a:gd name="connsiteY90" fmla="*/ 2119706 h 3456743"/>
              <a:gd name="connsiteX91" fmla="*/ 1358129 w 2354187"/>
              <a:gd name="connsiteY91" fmla="*/ 2129081 h 3456743"/>
              <a:gd name="connsiteX92" fmla="*/ 1367504 w 2354187"/>
              <a:gd name="connsiteY92" fmla="*/ 2126997 h 3456743"/>
              <a:gd name="connsiteX93" fmla="*/ 743570 w 2354187"/>
              <a:gd name="connsiteY93" fmla="*/ 1834300 h 3456743"/>
              <a:gd name="connsiteX94" fmla="*/ 728988 w 2354187"/>
              <a:gd name="connsiteY94" fmla="*/ 1828051 h 3456743"/>
              <a:gd name="connsiteX95" fmla="*/ 424833 w 2354187"/>
              <a:gd name="connsiteY95" fmla="*/ 1271823 h 3456743"/>
              <a:gd name="connsiteX96" fmla="*/ 494622 w 2354187"/>
              <a:gd name="connsiteY96" fmla="*/ 661432 h 3456743"/>
              <a:gd name="connsiteX97" fmla="*/ 509205 w 2354187"/>
              <a:gd name="connsiteY97" fmla="*/ 648932 h 3456743"/>
              <a:gd name="connsiteX98" fmla="*/ 527954 w 2354187"/>
              <a:gd name="connsiteY98" fmla="*/ 656223 h 3456743"/>
              <a:gd name="connsiteX99" fmla="*/ 812318 w 2354187"/>
              <a:gd name="connsiteY99" fmla="*/ 1271823 h 3456743"/>
              <a:gd name="connsiteX100" fmla="*/ 761278 w 2354187"/>
              <a:gd name="connsiteY100" fmla="*/ 1822843 h 3456743"/>
              <a:gd name="connsiteX101" fmla="*/ 746695 w 2354187"/>
              <a:gd name="connsiteY101" fmla="*/ 1834300 h 3456743"/>
              <a:gd name="connsiteX102" fmla="*/ 743570 w 2354187"/>
              <a:gd name="connsiteY102" fmla="*/ 1834300 h 3456743"/>
              <a:gd name="connsiteX103" fmla="*/ 518580 w 2354187"/>
              <a:gd name="connsiteY103" fmla="*/ 710388 h 3456743"/>
              <a:gd name="connsiteX104" fmla="*/ 461290 w 2354187"/>
              <a:gd name="connsiteY104" fmla="*/ 1264532 h 3456743"/>
              <a:gd name="connsiteX105" fmla="*/ 736279 w 2354187"/>
              <a:gd name="connsiteY105" fmla="*/ 1777011 h 3456743"/>
              <a:gd name="connsiteX106" fmla="*/ 772736 w 2354187"/>
              <a:gd name="connsiteY106" fmla="*/ 1278073 h 3456743"/>
              <a:gd name="connsiteX107" fmla="*/ 518580 w 2354187"/>
              <a:gd name="connsiteY107" fmla="*/ 710388 h 3456743"/>
              <a:gd name="connsiteX108" fmla="*/ 745654 w 2354187"/>
              <a:gd name="connsiteY108" fmla="*/ 1834300 h 3456743"/>
              <a:gd name="connsiteX109" fmla="*/ 762320 w 2354187"/>
              <a:gd name="connsiteY109" fmla="*/ 1813468 h 3456743"/>
              <a:gd name="connsiteX110" fmla="*/ 613367 w 2354187"/>
              <a:gd name="connsiteY110" fmla="*/ 940587 h 3456743"/>
              <a:gd name="connsiteX111" fmla="*/ 590452 w 2354187"/>
              <a:gd name="connsiteY111" fmla="*/ 924963 h 3456743"/>
              <a:gd name="connsiteX112" fmla="*/ 574827 w 2354187"/>
              <a:gd name="connsiteY112" fmla="*/ 947878 h 3456743"/>
              <a:gd name="connsiteX113" fmla="*/ 723780 w 2354187"/>
              <a:gd name="connsiteY113" fmla="*/ 1817635 h 3456743"/>
              <a:gd name="connsiteX114" fmla="*/ 742529 w 2354187"/>
              <a:gd name="connsiteY114" fmla="*/ 1835342 h 3456743"/>
              <a:gd name="connsiteX115" fmla="*/ 745654 w 2354187"/>
              <a:gd name="connsiteY115" fmla="*/ 1834300 h 3456743"/>
              <a:gd name="connsiteX116" fmla="*/ 639408 w 2354187"/>
              <a:gd name="connsiteY116" fmla="*/ 2031168 h 3456743"/>
              <a:gd name="connsiteX117" fmla="*/ 635241 w 2354187"/>
              <a:gd name="connsiteY117" fmla="*/ 2030126 h 3456743"/>
              <a:gd name="connsiteX118" fmla="*/ 214425 w 2354187"/>
              <a:gd name="connsiteY118" fmla="*/ 1768679 h 3456743"/>
              <a:gd name="connsiteX119" fmla="*/ 892 w 2354187"/>
              <a:gd name="connsiteY119" fmla="*/ 1338487 h 3456743"/>
              <a:gd name="connsiteX120" fmla="*/ 9225 w 2354187"/>
              <a:gd name="connsiteY120" fmla="*/ 1324946 h 3456743"/>
              <a:gd name="connsiteX121" fmla="*/ 24850 w 2354187"/>
              <a:gd name="connsiteY121" fmla="*/ 1321822 h 3456743"/>
              <a:gd name="connsiteX122" fmla="*/ 444624 w 2354187"/>
              <a:gd name="connsiteY122" fmla="*/ 1561395 h 3456743"/>
              <a:gd name="connsiteX123" fmla="*/ 659199 w 2354187"/>
              <a:gd name="connsiteY123" fmla="*/ 2006168 h 3456743"/>
              <a:gd name="connsiteX124" fmla="*/ 653991 w 2354187"/>
              <a:gd name="connsiteY124" fmla="*/ 2023877 h 3456743"/>
              <a:gd name="connsiteX125" fmla="*/ 639408 w 2354187"/>
              <a:gd name="connsiteY125" fmla="*/ 2031168 h 3456743"/>
              <a:gd name="connsiteX126" fmla="*/ 39432 w 2354187"/>
              <a:gd name="connsiteY126" fmla="*/ 1366611 h 3456743"/>
              <a:gd name="connsiteX127" fmla="*/ 240466 w 2354187"/>
              <a:gd name="connsiteY127" fmla="*/ 1740554 h 3456743"/>
              <a:gd name="connsiteX128" fmla="*/ 612326 w 2354187"/>
              <a:gd name="connsiteY128" fmla="*/ 1982212 h 3456743"/>
              <a:gd name="connsiteX129" fmla="*/ 415459 w 2354187"/>
              <a:gd name="connsiteY129" fmla="*/ 1587436 h 3456743"/>
              <a:gd name="connsiteX130" fmla="*/ 39432 w 2354187"/>
              <a:gd name="connsiteY130" fmla="*/ 1366611 h 3456743"/>
              <a:gd name="connsiteX131" fmla="*/ 652949 w 2354187"/>
              <a:gd name="connsiteY131" fmla="*/ 2025960 h 3456743"/>
              <a:gd name="connsiteX132" fmla="*/ 653991 w 2354187"/>
              <a:gd name="connsiteY132" fmla="*/ 1998878 h 3456743"/>
              <a:gd name="connsiteX133" fmla="*/ 233174 w 2354187"/>
              <a:gd name="connsiteY133" fmla="*/ 1545771 h 3456743"/>
              <a:gd name="connsiteX134" fmla="*/ 206092 w 2354187"/>
              <a:gd name="connsiteY134" fmla="*/ 1545771 h 3456743"/>
              <a:gd name="connsiteX135" fmla="*/ 206092 w 2354187"/>
              <a:gd name="connsiteY135" fmla="*/ 1572853 h 3456743"/>
              <a:gd name="connsiteX136" fmla="*/ 624825 w 2354187"/>
              <a:gd name="connsiteY136" fmla="*/ 2023877 h 3456743"/>
              <a:gd name="connsiteX137" fmla="*/ 639408 w 2354187"/>
              <a:gd name="connsiteY137" fmla="*/ 2030126 h 3456743"/>
              <a:gd name="connsiteX138" fmla="*/ 652949 w 2354187"/>
              <a:gd name="connsiteY138" fmla="*/ 2025960 h 3456743"/>
              <a:gd name="connsiteX139" fmla="*/ 1467500 w 2354187"/>
              <a:gd name="connsiteY139" fmla="*/ 2723848 h 3456743"/>
              <a:gd name="connsiteX140" fmla="*/ 1459167 w 2354187"/>
              <a:gd name="connsiteY140" fmla="*/ 2723848 h 3456743"/>
              <a:gd name="connsiteX141" fmla="*/ 1000852 w 2354187"/>
              <a:gd name="connsiteY141" fmla="*/ 2606144 h 3456743"/>
              <a:gd name="connsiteX142" fmla="*/ 989394 w 2354187"/>
              <a:gd name="connsiteY142" fmla="*/ 2590520 h 3456743"/>
              <a:gd name="connsiteX143" fmla="*/ 997727 w 2354187"/>
              <a:gd name="connsiteY143" fmla="*/ 2572812 h 3456743"/>
              <a:gd name="connsiteX144" fmla="*/ 1556038 w 2354187"/>
              <a:gd name="connsiteY144" fmla="*/ 2369696 h 3456743"/>
              <a:gd name="connsiteX145" fmla="*/ 2011228 w 2354187"/>
              <a:gd name="connsiteY145" fmla="*/ 2542605 h 3456743"/>
              <a:gd name="connsiteX146" fmla="*/ 2017477 w 2354187"/>
              <a:gd name="connsiteY146" fmla="*/ 2560313 h 3456743"/>
              <a:gd name="connsiteX147" fmla="*/ 2006019 w 2354187"/>
              <a:gd name="connsiteY147" fmla="*/ 2574895 h 3456743"/>
              <a:gd name="connsiteX148" fmla="*/ 1467500 w 2354187"/>
              <a:gd name="connsiteY148" fmla="*/ 2723848 h 3456743"/>
              <a:gd name="connsiteX149" fmla="*/ 1048766 w 2354187"/>
              <a:gd name="connsiteY149" fmla="*/ 2584270 h 3456743"/>
              <a:gd name="connsiteX150" fmla="*/ 1460208 w 2354187"/>
              <a:gd name="connsiteY150" fmla="*/ 2684266 h 3456743"/>
              <a:gd name="connsiteX151" fmla="*/ 1468541 w 2354187"/>
              <a:gd name="connsiteY151" fmla="*/ 2684266 h 3456743"/>
              <a:gd name="connsiteX152" fmla="*/ 1961230 w 2354187"/>
              <a:gd name="connsiteY152" fmla="*/ 2550939 h 3456743"/>
              <a:gd name="connsiteX153" fmla="*/ 1554996 w 2354187"/>
              <a:gd name="connsiteY153" fmla="*/ 2407194 h 3456743"/>
              <a:gd name="connsiteX154" fmla="*/ 1048766 w 2354187"/>
              <a:gd name="connsiteY154" fmla="*/ 2584270 h 3456743"/>
              <a:gd name="connsiteX155" fmla="*/ 1012310 w 2354187"/>
              <a:gd name="connsiteY155" fmla="*/ 2607187 h 3456743"/>
              <a:gd name="connsiteX156" fmla="*/ 1754988 w 2354187"/>
              <a:gd name="connsiteY156" fmla="*/ 2549897 h 3456743"/>
              <a:gd name="connsiteX157" fmla="*/ 1773737 w 2354187"/>
              <a:gd name="connsiteY157" fmla="*/ 2530106 h 3456743"/>
              <a:gd name="connsiteX158" fmla="*/ 1753946 w 2354187"/>
              <a:gd name="connsiteY158" fmla="*/ 2511356 h 3456743"/>
              <a:gd name="connsiteX159" fmla="*/ 1005018 w 2354187"/>
              <a:gd name="connsiteY159" fmla="*/ 2569687 h 3456743"/>
              <a:gd name="connsiteX160" fmla="*/ 989394 w 2354187"/>
              <a:gd name="connsiteY160" fmla="*/ 2592604 h 3456743"/>
              <a:gd name="connsiteX161" fmla="*/ 1008143 w 2354187"/>
              <a:gd name="connsiteY161" fmla="*/ 2608228 h 3456743"/>
              <a:gd name="connsiteX162" fmla="*/ 1012310 w 2354187"/>
              <a:gd name="connsiteY162" fmla="*/ 2607187 h 3456743"/>
              <a:gd name="connsiteX163" fmla="*/ 209217 w 2354187"/>
              <a:gd name="connsiteY163" fmla="*/ 3447777 h 3456743"/>
              <a:gd name="connsiteX164" fmla="*/ 217550 w 2354187"/>
              <a:gd name="connsiteY164" fmla="*/ 3433194 h 3456743"/>
              <a:gd name="connsiteX165" fmla="*/ 491497 w 2354187"/>
              <a:gd name="connsiteY165" fmla="*/ 2895716 h 3456743"/>
              <a:gd name="connsiteX166" fmla="*/ 941479 w 2354187"/>
              <a:gd name="connsiteY166" fmla="*/ 1937421 h 3456743"/>
              <a:gd name="connsiteX167" fmla="*/ 1262299 w 2354187"/>
              <a:gd name="connsiteY167" fmla="*/ 1390569 h 3456743"/>
              <a:gd name="connsiteX168" fmla="*/ 1257091 w 2354187"/>
              <a:gd name="connsiteY168" fmla="*/ 1363487 h 3456743"/>
              <a:gd name="connsiteX169" fmla="*/ 1230009 w 2354187"/>
              <a:gd name="connsiteY169" fmla="*/ 1368695 h 3456743"/>
              <a:gd name="connsiteX170" fmla="*/ 906064 w 2354187"/>
              <a:gd name="connsiteY170" fmla="*/ 1919714 h 3456743"/>
              <a:gd name="connsiteX171" fmla="*/ 455040 w 2354187"/>
              <a:gd name="connsiteY171" fmla="*/ 2881133 h 3456743"/>
              <a:gd name="connsiteX172" fmla="*/ 183176 w 2354187"/>
              <a:gd name="connsiteY172" fmla="*/ 3413403 h 3456743"/>
              <a:gd name="connsiteX173" fmla="*/ 174843 w 2354187"/>
              <a:gd name="connsiteY173" fmla="*/ 3427986 h 3456743"/>
              <a:gd name="connsiteX174" fmla="*/ 182135 w 2354187"/>
              <a:gd name="connsiteY174" fmla="*/ 3454026 h 3456743"/>
              <a:gd name="connsiteX175" fmla="*/ 191509 w 2354187"/>
              <a:gd name="connsiteY175" fmla="*/ 3456110 h 3456743"/>
              <a:gd name="connsiteX176" fmla="*/ 209217 w 2354187"/>
              <a:gd name="connsiteY176" fmla="*/ 3447777 h 3456743"/>
              <a:gd name="connsiteX177" fmla="*/ 921688 w 2354187"/>
              <a:gd name="connsiteY177" fmla="*/ 1973878 h 3456743"/>
              <a:gd name="connsiteX178" fmla="*/ 1117514 w 2354187"/>
              <a:gd name="connsiteY178" fmla="*/ 1171828 h 3456743"/>
              <a:gd name="connsiteX179" fmla="*/ 1102931 w 2354187"/>
              <a:gd name="connsiteY179" fmla="*/ 1148912 h 3456743"/>
              <a:gd name="connsiteX180" fmla="*/ 1080015 w 2354187"/>
              <a:gd name="connsiteY180" fmla="*/ 1163494 h 3456743"/>
              <a:gd name="connsiteX181" fmla="*/ 884190 w 2354187"/>
              <a:gd name="connsiteY181" fmla="*/ 1963462 h 3456743"/>
              <a:gd name="connsiteX182" fmla="*/ 897731 w 2354187"/>
              <a:gd name="connsiteY182" fmla="*/ 1987420 h 3456743"/>
              <a:gd name="connsiteX183" fmla="*/ 902939 w 2354187"/>
              <a:gd name="connsiteY183" fmla="*/ 1988461 h 3456743"/>
              <a:gd name="connsiteX184" fmla="*/ 921688 w 2354187"/>
              <a:gd name="connsiteY184" fmla="*/ 1973878 h 3456743"/>
              <a:gd name="connsiteX185" fmla="*/ 461290 w 2354187"/>
              <a:gd name="connsiteY185" fmla="*/ 2965504 h 3456743"/>
              <a:gd name="connsiteX186" fmla="*/ 751903 w 2354187"/>
              <a:gd name="connsiteY186" fmla="*/ 2649893 h 3456743"/>
              <a:gd name="connsiteX187" fmla="*/ 1155012 w 2354187"/>
              <a:gd name="connsiteY187" fmla="*/ 2206161 h 3456743"/>
              <a:gd name="connsiteX188" fmla="*/ 1149804 w 2354187"/>
              <a:gd name="connsiteY188" fmla="*/ 2179078 h 3456743"/>
              <a:gd name="connsiteX189" fmla="*/ 1122722 w 2354187"/>
              <a:gd name="connsiteY189" fmla="*/ 2184286 h 3456743"/>
              <a:gd name="connsiteX190" fmla="*/ 725863 w 2354187"/>
              <a:gd name="connsiteY190" fmla="*/ 2620727 h 3456743"/>
              <a:gd name="connsiteX191" fmla="*/ 424833 w 2354187"/>
              <a:gd name="connsiteY191" fmla="*/ 2949880 h 3456743"/>
              <a:gd name="connsiteX192" fmla="*/ 435250 w 2354187"/>
              <a:gd name="connsiteY192" fmla="*/ 2974879 h 3456743"/>
              <a:gd name="connsiteX193" fmla="*/ 442541 w 2354187"/>
              <a:gd name="connsiteY193" fmla="*/ 2976963 h 3456743"/>
              <a:gd name="connsiteX194" fmla="*/ 461290 w 2354187"/>
              <a:gd name="connsiteY194" fmla="*/ 2965504 h 3456743"/>
              <a:gd name="connsiteX195" fmla="*/ 824817 w 2354187"/>
              <a:gd name="connsiteY195" fmla="*/ 2587395 h 3456743"/>
              <a:gd name="connsiteX196" fmla="*/ 951895 w 2354187"/>
              <a:gd name="connsiteY196" fmla="*/ 2472817 h 3456743"/>
              <a:gd name="connsiteX197" fmla="*/ 1126888 w 2354187"/>
              <a:gd name="connsiteY197" fmla="*/ 2314489 h 3456743"/>
              <a:gd name="connsiteX198" fmla="*/ 1380003 w 2354187"/>
              <a:gd name="connsiteY198" fmla="*/ 2115539 h 3456743"/>
              <a:gd name="connsiteX199" fmla="*/ 1384170 w 2354187"/>
              <a:gd name="connsiteY199" fmla="*/ 2088457 h 3456743"/>
              <a:gd name="connsiteX200" fmla="*/ 1357087 w 2354187"/>
              <a:gd name="connsiteY200" fmla="*/ 2084290 h 3456743"/>
              <a:gd name="connsiteX201" fmla="*/ 1098764 w 2354187"/>
              <a:gd name="connsiteY201" fmla="*/ 2287407 h 3456743"/>
              <a:gd name="connsiteX202" fmla="*/ 926896 w 2354187"/>
              <a:gd name="connsiteY202" fmla="*/ 2443651 h 3456743"/>
              <a:gd name="connsiteX203" fmla="*/ 792527 w 2354187"/>
              <a:gd name="connsiteY203" fmla="*/ 2568646 h 3456743"/>
              <a:gd name="connsiteX204" fmla="*/ 800860 w 2354187"/>
              <a:gd name="connsiteY204" fmla="*/ 2595728 h 3456743"/>
              <a:gd name="connsiteX205" fmla="*/ 810234 w 2354187"/>
              <a:gd name="connsiteY205" fmla="*/ 2597812 h 3456743"/>
              <a:gd name="connsiteX206" fmla="*/ 824817 w 2354187"/>
              <a:gd name="connsiteY206" fmla="*/ 2587395 h 3456743"/>
              <a:gd name="connsiteX207" fmla="*/ 639408 w 2354187"/>
              <a:gd name="connsiteY207" fmla="*/ 2763430 h 3456743"/>
              <a:gd name="connsiteX208" fmla="*/ 1057099 w 2354187"/>
              <a:gd name="connsiteY208" fmla="*/ 2599894 h 3456743"/>
              <a:gd name="connsiteX209" fmla="*/ 1075849 w 2354187"/>
              <a:gd name="connsiteY209" fmla="*/ 2580103 h 3456743"/>
              <a:gd name="connsiteX210" fmla="*/ 1056058 w 2354187"/>
              <a:gd name="connsiteY210" fmla="*/ 2561355 h 3456743"/>
              <a:gd name="connsiteX211" fmla="*/ 613367 w 2354187"/>
              <a:gd name="connsiteY211" fmla="*/ 2735306 h 3456743"/>
              <a:gd name="connsiteX212" fmla="*/ 613367 w 2354187"/>
              <a:gd name="connsiteY212" fmla="*/ 2762388 h 3456743"/>
              <a:gd name="connsiteX213" fmla="*/ 626909 w 2354187"/>
              <a:gd name="connsiteY213" fmla="*/ 2767596 h 3456743"/>
              <a:gd name="connsiteX214" fmla="*/ 639408 w 2354187"/>
              <a:gd name="connsiteY214" fmla="*/ 2763430 h 3456743"/>
              <a:gd name="connsiteX215" fmla="*/ 672740 w 2354187"/>
              <a:gd name="connsiteY215" fmla="*/ 2489482 h 3456743"/>
              <a:gd name="connsiteX216" fmla="*/ 717530 w 2354187"/>
              <a:gd name="connsiteY216" fmla="*/ 2044709 h 3456743"/>
              <a:gd name="connsiteX217" fmla="*/ 783152 w 2354187"/>
              <a:gd name="connsiteY217" fmla="*/ 1760345 h 3456743"/>
              <a:gd name="connsiteX218" fmla="*/ 772736 w 2354187"/>
              <a:gd name="connsiteY218" fmla="*/ 1735346 h 3456743"/>
              <a:gd name="connsiteX219" fmla="*/ 747737 w 2354187"/>
              <a:gd name="connsiteY219" fmla="*/ 1745762 h 3456743"/>
              <a:gd name="connsiteX220" fmla="*/ 678990 w 2354187"/>
              <a:gd name="connsiteY220" fmla="*/ 2042625 h 3456743"/>
              <a:gd name="connsiteX221" fmla="*/ 635241 w 2354187"/>
              <a:gd name="connsiteY221" fmla="*/ 2482192 h 3456743"/>
              <a:gd name="connsiteX222" fmla="*/ 649824 w 2354187"/>
              <a:gd name="connsiteY222" fmla="*/ 2505107 h 3456743"/>
              <a:gd name="connsiteX223" fmla="*/ 653991 w 2354187"/>
              <a:gd name="connsiteY223" fmla="*/ 2505107 h 3456743"/>
              <a:gd name="connsiteX224" fmla="*/ 672740 w 2354187"/>
              <a:gd name="connsiteY224" fmla="*/ 2489482 h 3456743"/>
              <a:gd name="connsiteX225" fmla="*/ 695656 w 2354187"/>
              <a:gd name="connsiteY225" fmla="*/ 2330113 h 3456743"/>
              <a:gd name="connsiteX226" fmla="*/ 640450 w 2354187"/>
              <a:gd name="connsiteY226" fmla="*/ 1986377 h 3456743"/>
              <a:gd name="connsiteX227" fmla="*/ 615451 w 2354187"/>
              <a:gd name="connsiteY227" fmla="*/ 1975961 h 3456743"/>
              <a:gd name="connsiteX228" fmla="*/ 605034 w 2354187"/>
              <a:gd name="connsiteY228" fmla="*/ 2000960 h 3456743"/>
              <a:gd name="connsiteX229" fmla="*/ 658157 w 2354187"/>
              <a:gd name="connsiteY229" fmla="*/ 2322823 h 3456743"/>
              <a:gd name="connsiteX230" fmla="*/ 674823 w 2354187"/>
              <a:gd name="connsiteY230" fmla="*/ 2344696 h 3456743"/>
              <a:gd name="connsiteX231" fmla="*/ 677948 w 2354187"/>
              <a:gd name="connsiteY231" fmla="*/ 2344696 h 3456743"/>
              <a:gd name="connsiteX232" fmla="*/ 695656 w 2354187"/>
              <a:gd name="connsiteY232" fmla="*/ 2330113 h 3456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2354187" h="3456743">
                <a:moveTo>
                  <a:pt x="1245634" y="1399944"/>
                </a:moveTo>
                <a:cubicBezTo>
                  <a:pt x="1241467" y="1399944"/>
                  <a:pt x="1237300" y="1398902"/>
                  <a:pt x="1234176" y="1395777"/>
                </a:cubicBezTo>
                <a:cubicBezTo>
                  <a:pt x="1228967" y="1391610"/>
                  <a:pt x="1225843" y="1384319"/>
                  <a:pt x="1226884" y="1378070"/>
                </a:cubicBezTo>
                <a:cubicBezTo>
                  <a:pt x="1227926" y="1373903"/>
                  <a:pt x="1284174" y="998918"/>
                  <a:pt x="1539372" y="659348"/>
                </a:cubicBezTo>
                <a:cubicBezTo>
                  <a:pt x="1703948" y="440607"/>
                  <a:pt x="1982062" y="371860"/>
                  <a:pt x="1994561" y="369777"/>
                </a:cubicBezTo>
                <a:cubicBezTo>
                  <a:pt x="2000811" y="368735"/>
                  <a:pt x="2007061" y="369777"/>
                  <a:pt x="2011228" y="373943"/>
                </a:cubicBezTo>
                <a:cubicBezTo>
                  <a:pt x="2015394" y="378110"/>
                  <a:pt x="2018519" y="383318"/>
                  <a:pt x="2018519" y="389568"/>
                </a:cubicBezTo>
                <a:cubicBezTo>
                  <a:pt x="2017477" y="399984"/>
                  <a:pt x="2001853" y="647891"/>
                  <a:pt x="1783112" y="954128"/>
                </a:cubicBezTo>
                <a:cubicBezTo>
                  <a:pt x="1565412" y="1259324"/>
                  <a:pt x="1266466" y="1393694"/>
                  <a:pt x="1253967" y="1398902"/>
                </a:cubicBezTo>
                <a:cubicBezTo>
                  <a:pt x="1250842" y="1399944"/>
                  <a:pt x="1247717" y="1399944"/>
                  <a:pt x="1245634" y="1399944"/>
                </a:cubicBezTo>
                <a:close/>
                <a:moveTo>
                  <a:pt x="1975812" y="414566"/>
                </a:moveTo>
                <a:cubicBezTo>
                  <a:pt x="1902898" y="437482"/>
                  <a:pt x="1696657" y="513521"/>
                  <a:pt x="1569579" y="682264"/>
                </a:cubicBezTo>
                <a:cubicBezTo>
                  <a:pt x="1366462" y="952045"/>
                  <a:pt x="1292507" y="1244741"/>
                  <a:pt x="1270632" y="1345778"/>
                </a:cubicBezTo>
                <a:cubicBezTo>
                  <a:pt x="1355004" y="1300989"/>
                  <a:pt x="1581037" y="1167661"/>
                  <a:pt x="1749780" y="930171"/>
                </a:cubicBezTo>
                <a:cubicBezTo>
                  <a:pt x="1920606" y="692680"/>
                  <a:pt x="1965396" y="486439"/>
                  <a:pt x="1975812" y="414566"/>
                </a:cubicBezTo>
                <a:close/>
                <a:moveTo>
                  <a:pt x="1260216" y="1392651"/>
                </a:moveTo>
                <a:cubicBezTo>
                  <a:pt x="1437292" y="1164537"/>
                  <a:pt x="1850817" y="601017"/>
                  <a:pt x="1854984" y="595809"/>
                </a:cubicBezTo>
                <a:cubicBezTo>
                  <a:pt x="1861233" y="587476"/>
                  <a:pt x="1859150" y="574977"/>
                  <a:pt x="1850817" y="568727"/>
                </a:cubicBezTo>
                <a:cubicBezTo>
                  <a:pt x="1842484" y="562477"/>
                  <a:pt x="1829985" y="564561"/>
                  <a:pt x="1823735" y="572893"/>
                </a:cubicBezTo>
                <a:cubicBezTo>
                  <a:pt x="1819569" y="578102"/>
                  <a:pt x="1406044" y="1141620"/>
                  <a:pt x="1230009" y="1368695"/>
                </a:cubicBezTo>
                <a:cubicBezTo>
                  <a:pt x="1223759" y="1377027"/>
                  <a:pt x="1224801" y="1389527"/>
                  <a:pt x="1233134" y="1395777"/>
                </a:cubicBezTo>
                <a:cubicBezTo>
                  <a:pt x="1236259" y="1398902"/>
                  <a:pt x="1240425" y="1399944"/>
                  <a:pt x="1244592" y="1399944"/>
                </a:cubicBezTo>
                <a:cubicBezTo>
                  <a:pt x="1250842" y="1399944"/>
                  <a:pt x="1257091" y="1397860"/>
                  <a:pt x="1260216" y="1392651"/>
                </a:cubicBezTo>
                <a:close/>
                <a:moveTo>
                  <a:pt x="1098764" y="1187452"/>
                </a:moveTo>
                <a:cubicBezTo>
                  <a:pt x="1098764" y="1187452"/>
                  <a:pt x="1098764" y="1187452"/>
                  <a:pt x="1098764" y="1187452"/>
                </a:cubicBezTo>
                <a:cubicBezTo>
                  <a:pt x="1090431" y="1187452"/>
                  <a:pt x="1083140" y="1182244"/>
                  <a:pt x="1081057" y="1174953"/>
                </a:cubicBezTo>
                <a:cubicBezTo>
                  <a:pt x="1075849" y="1159329"/>
                  <a:pt x="941479" y="789552"/>
                  <a:pt x="936271" y="538520"/>
                </a:cubicBezTo>
                <a:cubicBezTo>
                  <a:pt x="931063" y="289571"/>
                  <a:pt x="1011268" y="85413"/>
                  <a:pt x="1065432" y="8333"/>
                </a:cubicBezTo>
                <a:cubicBezTo>
                  <a:pt x="1068557" y="3125"/>
                  <a:pt x="1074807" y="0"/>
                  <a:pt x="1081057" y="0"/>
                </a:cubicBezTo>
                <a:cubicBezTo>
                  <a:pt x="1087307" y="0"/>
                  <a:pt x="1092515" y="3125"/>
                  <a:pt x="1096681" y="7291"/>
                </a:cubicBezTo>
                <a:cubicBezTo>
                  <a:pt x="1099806" y="11458"/>
                  <a:pt x="1186261" y="123954"/>
                  <a:pt x="1230009" y="376026"/>
                </a:cubicBezTo>
                <a:cubicBezTo>
                  <a:pt x="1276882" y="639558"/>
                  <a:pt x="1185219" y="1005168"/>
                  <a:pt x="1116472" y="1174953"/>
                </a:cubicBezTo>
                <a:cubicBezTo>
                  <a:pt x="1114389" y="1182244"/>
                  <a:pt x="1107097" y="1187452"/>
                  <a:pt x="1098764" y="1187452"/>
                </a:cubicBezTo>
                <a:close/>
                <a:moveTo>
                  <a:pt x="1082099" y="55206"/>
                </a:moveTo>
                <a:cubicBezTo>
                  <a:pt x="1033142" y="139578"/>
                  <a:pt x="970645" y="322904"/>
                  <a:pt x="974811" y="537478"/>
                </a:cubicBezTo>
                <a:cubicBezTo>
                  <a:pt x="978978" y="729137"/>
                  <a:pt x="1063349" y="999959"/>
                  <a:pt x="1099806" y="1110371"/>
                </a:cubicBezTo>
                <a:cubicBezTo>
                  <a:pt x="1166470" y="921838"/>
                  <a:pt x="1231051" y="603101"/>
                  <a:pt x="1192511" y="382276"/>
                </a:cubicBezTo>
                <a:cubicBezTo>
                  <a:pt x="1161262" y="205200"/>
                  <a:pt x="1108139" y="98954"/>
                  <a:pt x="1082099" y="55206"/>
                </a:cubicBezTo>
                <a:close/>
                <a:moveTo>
                  <a:pt x="1101889" y="1186411"/>
                </a:moveTo>
                <a:cubicBezTo>
                  <a:pt x="1112306" y="1184327"/>
                  <a:pt x="1119597" y="1174953"/>
                  <a:pt x="1117514" y="1164537"/>
                </a:cubicBezTo>
                <a:cubicBezTo>
                  <a:pt x="1073765" y="886422"/>
                  <a:pt x="1109181" y="233324"/>
                  <a:pt x="1110222" y="227074"/>
                </a:cubicBezTo>
                <a:cubicBezTo>
                  <a:pt x="1111264" y="216658"/>
                  <a:pt x="1102931" y="207284"/>
                  <a:pt x="1092515" y="206242"/>
                </a:cubicBezTo>
                <a:cubicBezTo>
                  <a:pt x="1081057" y="205200"/>
                  <a:pt x="1072724" y="213533"/>
                  <a:pt x="1071682" y="223949"/>
                </a:cubicBezTo>
                <a:cubicBezTo>
                  <a:pt x="1070641" y="251031"/>
                  <a:pt x="1035225" y="887464"/>
                  <a:pt x="1080015" y="1169745"/>
                </a:cubicBezTo>
                <a:cubicBezTo>
                  <a:pt x="1081057" y="1179118"/>
                  <a:pt x="1089390" y="1186411"/>
                  <a:pt x="1098764" y="1186411"/>
                </a:cubicBezTo>
                <a:cubicBezTo>
                  <a:pt x="1099806" y="1187452"/>
                  <a:pt x="1100848" y="1187452"/>
                  <a:pt x="1101889" y="1186411"/>
                </a:cubicBezTo>
                <a:close/>
                <a:moveTo>
                  <a:pt x="1139388" y="2214493"/>
                </a:moveTo>
                <a:cubicBezTo>
                  <a:pt x="1136263" y="2214493"/>
                  <a:pt x="1133138" y="2213452"/>
                  <a:pt x="1130013" y="2212411"/>
                </a:cubicBezTo>
                <a:cubicBezTo>
                  <a:pt x="1122722" y="2208244"/>
                  <a:pt x="1119597" y="2200953"/>
                  <a:pt x="1119597" y="2192620"/>
                </a:cubicBezTo>
                <a:cubicBezTo>
                  <a:pt x="1121680" y="2180121"/>
                  <a:pt x="1160220" y="1872841"/>
                  <a:pt x="1305006" y="1681182"/>
                </a:cubicBezTo>
                <a:cubicBezTo>
                  <a:pt x="1448750" y="1491606"/>
                  <a:pt x="1712281" y="1304113"/>
                  <a:pt x="1723739" y="1296822"/>
                </a:cubicBezTo>
                <a:cubicBezTo>
                  <a:pt x="1729989" y="1292656"/>
                  <a:pt x="1738322" y="1291614"/>
                  <a:pt x="1745613" y="1295781"/>
                </a:cubicBezTo>
                <a:cubicBezTo>
                  <a:pt x="1751863" y="1299948"/>
                  <a:pt x="1756030" y="1307239"/>
                  <a:pt x="1753946" y="1315572"/>
                </a:cubicBezTo>
                <a:cubicBezTo>
                  <a:pt x="1727906" y="1468690"/>
                  <a:pt x="1683116" y="1603060"/>
                  <a:pt x="1541455" y="1803052"/>
                </a:cubicBezTo>
                <a:cubicBezTo>
                  <a:pt x="1402919" y="1997836"/>
                  <a:pt x="1152929" y="2208244"/>
                  <a:pt x="1150846" y="2210327"/>
                </a:cubicBezTo>
                <a:cubicBezTo>
                  <a:pt x="1148762" y="2213452"/>
                  <a:pt x="1143554" y="2214493"/>
                  <a:pt x="1139388" y="2214493"/>
                </a:cubicBezTo>
                <a:close/>
                <a:moveTo>
                  <a:pt x="1708115" y="1357237"/>
                </a:moveTo>
                <a:cubicBezTo>
                  <a:pt x="1627910" y="1417651"/>
                  <a:pt x="1444584" y="1562437"/>
                  <a:pt x="1337297" y="1705139"/>
                </a:cubicBezTo>
                <a:cubicBezTo>
                  <a:pt x="1233134" y="1842634"/>
                  <a:pt x="1185219" y="2050959"/>
                  <a:pt x="1167512" y="2146788"/>
                </a:cubicBezTo>
                <a:cubicBezTo>
                  <a:pt x="1243550" y="2080124"/>
                  <a:pt x="1409169" y="1925964"/>
                  <a:pt x="1512289" y="1781178"/>
                </a:cubicBezTo>
                <a:cubicBezTo>
                  <a:pt x="1633118" y="1608268"/>
                  <a:pt x="1681033" y="1485356"/>
                  <a:pt x="1708115" y="1357237"/>
                </a:cubicBezTo>
                <a:close/>
                <a:moveTo>
                  <a:pt x="1158137" y="2201994"/>
                </a:moveTo>
                <a:cubicBezTo>
                  <a:pt x="1212302" y="2046792"/>
                  <a:pt x="1575828" y="1559311"/>
                  <a:pt x="1579995" y="1555146"/>
                </a:cubicBezTo>
                <a:cubicBezTo>
                  <a:pt x="1586245" y="1546812"/>
                  <a:pt x="1584161" y="1534313"/>
                  <a:pt x="1575828" y="1528063"/>
                </a:cubicBezTo>
                <a:cubicBezTo>
                  <a:pt x="1567495" y="1521813"/>
                  <a:pt x="1554996" y="1523897"/>
                  <a:pt x="1548746" y="1532229"/>
                </a:cubicBezTo>
                <a:cubicBezTo>
                  <a:pt x="1533122" y="1552020"/>
                  <a:pt x="1176886" y="2029085"/>
                  <a:pt x="1121680" y="2189494"/>
                </a:cubicBezTo>
                <a:cubicBezTo>
                  <a:pt x="1118555" y="2199910"/>
                  <a:pt x="1123763" y="2210327"/>
                  <a:pt x="1133138" y="2214493"/>
                </a:cubicBezTo>
                <a:cubicBezTo>
                  <a:pt x="1135221" y="2215535"/>
                  <a:pt x="1137304" y="2215535"/>
                  <a:pt x="1139388" y="2215535"/>
                </a:cubicBezTo>
                <a:cubicBezTo>
                  <a:pt x="1147721" y="2214493"/>
                  <a:pt x="1155012" y="2209285"/>
                  <a:pt x="1158137" y="2201994"/>
                </a:cubicBezTo>
                <a:close/>
                <a:moveTo>
                  <a:pt x="1367504" y="2129081"/>
                </a:moveTo>
                <a:lnTo>
                  <a:pt x="1357087" y="2129081"/>
                </a:lnTo>
                <a:cubicBezTo>
                  <a:pt x="1349796" y="2129081"/>
                  <a:pt x="1342505" y="2123873"/>
                  <a:pt x="1339380" y="2117623"/>
                </a:cubicBezTo>
                <a:cubicBezTo>
                  <a:pt x="1336255" y="2110331"/>
                  <a:pt x="1337297" y="2103040"/>
                  <a:pt x="1342505" y="2096791"/>
                </a:cubicBezTo>
                <a:cubicBezTo>
                  <a:pt x="1350837" y="2087416"/>
                  <a:pt x="1558121" y="1862425"/>
                  <a:pt x="1793528" y="1754096"/>
                </a:cubicBezTo>
                <a:cubicBezTo>
                  <a:pt x="1965396" y="1675974"/>
                  <a:pt x="2156013" y="1682223"/>
                  <a:pt x="2343506" y="1772844"/>
                </a:cubicBezTo>
                <a:cubicBezTo>
                  <a:pt x="2348714" y="1775970"/>
                  <a:pt x="2352880" y="1781178"/>
                  <a:pt x="2353922" y="1786386"/>
                </a:cubicBezTo>
                <a:cubicBezTo>
                  <a:pt x="2354963" y="1792635"/>
                  <a:pt x="2352880" y="1798885"/>
                  <a:pt x="2348714" y="1803052"/>
                </a:cubicBezTo>
                <a:cubicBezTo>
                  <a:pt x="2343506" y="1809301"/>
                  <a:pt x="2204970" y="1949920"/>
                  <a:pt x="1919565" y="2041584"/>
                </a:cubicBezTo>
                <a:cubicBezTo>
                  <a:pt x="1664367" y="2124914"/>
                  <a:pt x="1415418" y="2129081"/>
                  <a:pt x="1367504" y="2129081"/>
                </a:cubicBezTo>
                <a:close/>
                <a:moveTo>
                  <a:pt x="2042476" y="1738471"/>
                </a:moveTo>
                <a:cubicBezTo>
                  <a:pt x="1962271" y="1738471"/>
                  <a:pt x="1885191" y="1756179"/>
                  <a:pt x="1811236" y="1789511"/>
                </a:cubicBezTo>
                <a:cubicBezTo>
                  <a:pt x="1636243" y="1869716"/>
                  <a:pt x="1471666" y="2022834"/>
                  <a:pt x="1405002" y="2089498"/>
                </a:cubicBezTo>
                <a:cubicBezTo>
                  <a:pt x="1492498" y="2086374"/>
                  <a:pt x="1699782" y="2072833"/>
                  <a:pt x="1910190" y="2005127"/>
                </a:cubicBezTo>
                <a:cubicBezTo>
                  <a:pt x="2125806" y="1936380"/>
                  <a:pt x="2256009" y="1836384"/>
                  <a:pt x="2302882" y="1794719"/>
                </a:cubicBezTo>
                <a:cubicBezTo>
                  <a:pt x="2215386" y="1758263"/>
                  <a:pt x="2127889" y="1738471"/>
                  <a:pt x="2042476" y="1738471"/>
                </a:cubicBezTo>
                <a:close/>
                <a:moveTo>
                  <a:pt x="1367504" y="2126997"/>
                </a:moveTo>
                <a:cubicBezTo>
                  <a:pt x="1583120" y="1996794"/>
                  <a:pt x="2088308" y="1854092"/>
                  <a:pt x="2092474" y="1852009"/>
                </a:cubicBezTo>
                <a:cubicBezTo>
                  <a:pt x="2102891" y="1848883"/>
                  <a:pt x="2109140" y="1838467"/>
                  <a:pt x="2106015" y="1828051"/>
                </a:cubicBezTo>
                <a:cubicBezTo>
                  <a:pt x="2102891" y="1817635"/>
                  <a:pt x="2092474" y="1811385"/>
                  <a:pt x="2082058" y="1814509"/>
                </a:cubicBezTo>
                <a:cubicBezTo>
                  <a:pt x="2061226" y="1820760"/>
                  <a:pt x="1567495" y="1961379"/>
                  <a:pt x="1347713" y="2093665"/>
                </a:cubicBezTo>
                <a:cubicBezTo>
                  <a:pt x="1338338" y="2098873"/>
                  <a:pt x="1335213" y="2111372"/>
                  <a:pt x="1341463" y="2119706"/>
                </a:cubicBezTo>
                <a:cubicBezTo>
                  <a:pt x="1344588" y="2125955"/>
                  <a:pt x="1351879" y="2129081"/>
                  <a:pt x="1358129" y="2129081"/>
                </a:cubicBezTo>
                <a:cubicBezTo>
                  <a:pt x="1361254" y="2129081"/>
                  <a:pt x="1364379" y="2128039"/>
                  <a:pt x="1367504" y="2126997"/>
                </a:cubicBezTo>
                <a:close/>
                <a:moveTo>
                  <a:pt x="743570" y="1834300"/>
                </a:moveTo>
                <a:cubicBezTo>
                  <a:pt x="738362" y="1834300"/>
                  <a:pt x="732113" y="1832218"/>
                  <a:pt x="728988" y="1828051"/>
                </a:cubicBezTo>
                <a:cubicBezTo>
                  <a:pt x="718571" y="1815552"/>
                  <a:pt x="472748" y="1527021"/>
                  <a:pt x="424833" y="1271823"/>
                </a:cubicBezTo>
                <a:cubicBezTo>
                  <a:pt x="375877" y="1016625"/>
                  <a:pt x="489414" y="676015"/>
                  <a:pt x="494622" y="661432"/>
                </a:cubicBezTo>
                <a:cubicBezTo>
                  <a:pt x="496705" y="655182"/>
                  <a:pt x="502955" y="649974"/>
                  <a:pt x="509205" y="648932"/>
                </a:cubicBezTo>
                <a:cubicBezTo>
                  <a:pt x="516496" y="647891"/>
                  <a:pt x="523788" y="651015"/>
                  <a:pt x="527954" y="656223"/>
                </a:cubicBezTo>
                <a:cubicBezTo>
                  <a:pt x="537329" y="668723"/>
                  <a:pt x="758153" y="956212"/>
                  <a:pt x="812318" y="1271823"/>
                </a:cubicBezTo>
                <a:cubicBezTo>
                  <a:pt x="867524" y="1589519"/>
                  <a:pt x="765445" y="1813468"/>
                  <a:pt x="761278" y="1822843"/>
                </a:cubicBezTo>
                <a:cubicBezTo>
                  <a:pt x="758153" y="1829092"/>
                  <a:pt x="752945" y="1833259"/>
                  <a:pt x="746695" y="1834300"/>
                </a:cubicBezTo>
                <a:cubicBezTo>
                  <a:pt x="744612" y="1834300"/>
                  <a:pt x="744612" y="1834300"/>
                  <a:pt x="743570" y="1834300"/>
                </a:cubicBezTo>
                <a:close/>
                <a:moveTo>
                  <a:pt x="518580" y="710388"/>
                </a:moveTo>
                <a:cubicBezTo>
                  <a:pt x="490456" y="805176"/>
                  <a:pt x="423792" y="1066624"/>
                  <a:pt x="461290" y="1264532"/>
                </a:cubicBezTo>
                <a:cubicBezTo>
                  <a:pt x="499830" y="1467649"/>
                  <a:pt x="675865" y="1700973"/>
                  <a:pt x="736279" y="1777011"/>
                </a:cubicBezTo>
                <a:cubicBezTo>
                  <a:pt x="761278" y="1707223"/>
                  <a:pt x="814401" y="1518689"/>
                  <a:pt x="772736" y="1278073"/>
                </a:cubicBezTo>
                <a:cubicBezTo>
                  <a:pt x="731071" y="1030167"/>
                  <a:pt x="576911" y="792676"/>
                  <a:pt x="518580" y="710388"/>
                </a:cubicBezTo>
                <a:close/>
                <a:moveTo>
                  <a:pt x="745654" y="1834300"/>
                </a:moveTo>
                <a:cubicBezTo>
                  <a:pt x="756070" y="1833259"/>
                  <a:pt x="764403" y="1823884"/>
                  <a:pt x="762320" y="1813468"/>
                </a:cubicBezTo>
                <a:cubicBezTo>
                  <a:pt x="735237" y="1559311"/>
                  <a:pt x="614409" y="946837"/>
                  <a:pt x="613367" y="940587"/>
                </a:cubicBezTo>
                <a:cubicBezTo>
                  <a:pt x="611284" y="930171"/>
                  <a:pt x="600868" y="922879"/>
                  <a:pt x="590452" y="924963"/>
                </a:cubicBezTo>
                <a:cubicBezTo>
                  <a:pt x="580035" y="927046"/>
                  <a:pt x="572744" y="937462"/>
                  <a:pt x="574827" y="947878"/>
                </a:cubicBezTo>
                <a:cubicBezTo>
                  <a:pt x="575869" y="954128"/>
                  <a:pt x="696697" y="1564519"/>
                  <a:pt x="723780" y="1817635"/>
                </a:cubicBezTo>
                <a:cubicBezTo>
                  <a:pt x="724821" y="1828051"/>
                  <a:pt x="733154" y="1835342"/>
                  <a:pt x="742529" y="1835342"/>
                </a:cubicBezTo>
                <a:cubicBezTo>
                  <a:pt x="743570" y="1834300"/>
                  <a:pt x="744612" y="1834300"/>
                  <a:pt x="745654" y="1834300"/>
                </a:cubicBezTo>
                <a:close/>
                <a:moveTo>
                  <a:pt x="639408" y="2031168"/>
                </a:moveTo>
                <a:cubicBezTo>
                  <a:pt x="638366" y="2031168"/>
                  <a:pt x="636283" y="2031168"/>
                  <a:pt x="635241" y="2030126"/>
                </a:cubicBezTo>
                <a:cubicBezTo>
                  <a:pt x="627950" y="2028042"/>
                  <a:pt x="445666" y="1982212"/>
                  <a:pt x="214425" y="1768679"/>
                </a:cubicBezTo>
                <a:cubicBezTo>
                  <a:pt x="-20982" y="1552020"/>
                  <a:pt x="-149" y="1346821"/>
                  <a:pt x="892" y="1338487"/>
                </a:cubicBezTo>
                <a:cubicBezTo>
                  <a:pt x="1934" y="1333279"/>
                  <a:pt x="4017" y="1328071"/>
                  <a:pt x="9225" y="1324946"/>
                </a:cubicBezTo>
                <a:cubicBezTo>
                  <a:pt x="13392" y="1321822"/>
                  <a:pt x="19641" y="1320780"/>
                  <a:pt x="24850" y="1321822"/>
                </a:cubicBezTo>
                <a:cubicBezTo>
                  <a:pt x="36307" y="1324946"/>
                  <a:pt x="294630" y="1389527"/>
                  <a:pt x="444624" y="1561395"/>
                </a:cubicBezTo>
                <a:cubicBezTo>
                  <a:pt x="593576" y="1732222"/>
                  <a:pt x="656074" y="1994711"/>
                  <a:pt x="659199" y="2006168"/>
                </a:cubicBezTo>
                <a:cubicBezTo>
                  <a:pt x="660240" y="2012418"/>
                  <a:pt x="659199" y="2019710"/>
                  <a:pt x="653991" y="2023877"/>
                </a:cubicBezTo>
                <a:cubicBezTo>
                  <a:pt x="649824" y="2029085"/>
                  <a:pt x="644616" y="2031168"/>
                  <a:pt x="639408" y="2031168"/>
                </a:cubicBezTo>
                <a:close/>
                <a:moveTo>
                  <a:pt x="39432" y="1366611"/>
                </a:moveTo>
                <a:cubicBezTo>
                  <a:pt x="41516" y="1423900"/>
                  <a:pt x="65473" y="1579102"/>
                  <a:pt x="240466" y="1740554"/>
                </a:cubicBezTo>
                <a:cubicBezTo>
                  <a:pt x="408167" y="1894715"/>
                  <a:pt x="550870" y="1959295"/>
                  <a:pt x="612326" y="1982212"/>
                </a:cubicBezTo>
                <a:cubicBezTo>
                  <a:pt x="590452" y="1906173"/>
                  <a:pt x="526913" y="1716598"/>
                  <a:pt x="415459" y="1587436"/>
                </a:cubicBezTo>
                <a:cubicBezTo>
                  <a:pt x="298797" y="1454107"/>
                  <a:pt x="106096" y="1386402"/>
                  <a:pt x="39432" y="1366611"/>
                </a:cubicBezTo>
                <a:close/>
                <a:moveTo>
                  <a:pt x="652949" y="2025960"/>
                </a:moveTo>
                <a:cubicBezTo>
                  <a:pt x="661282" y="2018669"/>
                  <a:pt x="661282" y="2006168"/>
                  <a:pt x="653991" y="1998878"/>
                </a:cubicBezTo>
                <a:cubicBezTo>
                  <a:pt x="650866" y="1995752"/>
                  <a:pt x="365461" y="1679098"/>
                  <a:pt x="233174" y="1545771"/>
                </a:cubicBezTo>
                <a:cubicBezTo>
                  <a:pt x="225883" y="1538479"/>
                  <a:pt x="213384" y="1538479"/>
                  <a:pt x="206092" y="1545771"/>
                </a:cubicBezTo>
                <a:cubicBezTo>
                  <a:pt x="198801" y="1553062"/>
                  <a:pt x="198801" y="1565562"/>
                  <a:pt x="206092" y="1572853"/>
                </a:cubicBezTo>
                <a:cubicBezTo>
                  <a:pt x="337337" y="1705139"/>
                  <a:pt x="622742" y="2020751"/>
                  <a:pt x="624825" y="2023877"/>
                </a:cubicBezTo>
                <a:cubicBezTo>
                  <a:pt x="628992" y="2028042"/>
                  <a:pt x="634200" y="2030126"/>
                  <a:pt x="639408" y="2030126"/>
                </a:cubicBezTo>
                <a:cubicBezTo>
                  <a:pt x="644616" y="2031168"/>
                  <a:pt x="648783" y="2029085"/>
                  <a:pt x="652949" y="2025960"/>
                </a:cubicBezTo>
                <a:close/>
                <a:moveTo>
                  <a:pt x="1467500" y="2723848"/>
                </a:moveTo>
                <a:lnTo>
                  <a:pt x="1459167" y="2723848"/>
                </a:lnTo>
                <a:cubicBezTo>
                  <a:pt x="1250842" y="2719681"/>
                  <a:pt x="1010226" y="2611352"/>
                  <a:pt x="1000852" y="2606144"/>
                </a:cubicBezTo>
                <a:cubicBezTo>
                  <a:pt x="994602" y="2603020"/>
                  <a:pt x="990435" y="2597812"/>
                  <a:pt x="989394" y="2590520"/>
                </a:cubicBezTo>
                <a:cubicBezTo>
                  <a:pt x="988352" y="2583229"/>
                  <a:pt x="991477" y="2576979"/>
                  <a:pt x="997727" y="2572812"/>
                </a:cubicBezTo>
                <a:cubicBezTo>
                  <a:pt x="1009185" y="2564479"/>
                  <a:pt x="1290423" y="2362405"/>
                  <a:pt x="1556038" y="2369696"/>
                </a:cubicBezTo>
                <a:cubicBezTo>
                  <a:pt x="1822693" y="2376987"/>
                  <a:pt x="2002894" y="2535314"/>
                  <a:pt x="2011228" y="2542605"/>
                </a:cubicBezTo>
                <a:cubicBezTo>
                  <a:pt x="2016436" y="2546772"/>
                  <a:pt x="2018519" y="2553021"/>
                  <a:pt x="2017477" y="2560313"/>
                </a:cubicBezTo>
                <a:cubicBezTo>
                  <a:pt x="2016436" y="2566563"/>
                  <a:pt x="2012269" y="2571771"/>
                  <a:pt x="2006019" y="2574895"/>
                </a:cubicBezTo>
                <a:cubicBezTo>
                  <a:pt x="1991437" y="2580103"/>
                  <a:pt x="1676866" y="2723848"/>
                  <a:pt x="1467500" y="2723848"/>
                </a:cubicBezTo>
                <a:close/>
                <a:moveTo>
                  <a:pt x="1048766" y="2584270"/>
                </a:moveTo>
                <a:cubicBezTo>
                  <a:pt x="1120639" y="2613436"/>
                  <a:pt x="1302923" y="2681142"/>
                  <a:pt x="1460208" y="2684266"/>
                </a:cubicBezTo>
                <a:lnTo>
                  <a:pt x="1468541" y="2684266"/>
                </a:lnTo>
                <a:cubicBezTo>
                  <a:pt x="1634159" y="2684266"/>
                  <a:pt x="1877900" y="2586354"/>
                  <a:pt x="1961230" y="2550939"/>
                </a:cubicBezTo>
                <a:cubicBezTo>
                  <a:pt x="1904982" y="2509274"/>
                  <a:pt x="1752905" y="2412402"/>
                  <a:pt x="1554996" y="2407194"/>
                </a:cubicBezTo>
                <a:cubicBezTo>
                  <a:pt x="1348754" y="2403027"/>
                  <a:pt x="1126888" y="2534273"/>
                  <a:pt x="1048766" y="2584270"/>
                </a:cubicBezTo>
                <a:close/>
                <a:moveTo>
                  <a:pt x="1012310" y="2607187"/>
                </a:moveTo>
                <a:cubicBezTo>
                  <a:pt x="1220634" y="2566563"/>
                  <a:pt x="1749780" y="2549897"/>
                  <a:pt x="1754988" y="2549897"/>
                </a:cubicBezTo>
                <a:cubicBezTo>
                  <a:pt x="1765404" y="2549897"/>
                  <a:pt x="1773737" y="2540522"/>
                  <a:pt x="1773737" y="2530106"/>
                </a:cubicBezTo>
                <a:cubicBezTo>
                  <a:pt x="1773737" y="2519690"/>
                  <a:pt x="1764363" y="2511356"/>
                  <a:pt x="1753946" y="2511356"/>
                </a:cubicBezTo>
                <a:cubicBezTo>
                  <a:pt x="1732072" y="2512398"/>
                  <a:pt x="1216468" y="2528022"/>
                  <a:pt x="1005018" y="2569687"/>
                </a:cubicBezTo>
                <a:cubicBezTo>
                  <a:pt x="994602" y="2571771"/>
                  <a:pt x="987311" y="2582187"/>
                  <a:pt x="989394" y="2592604"/>
                </a:cubicBezTo>
                <a:cubicBezTo>
                  <a:pt x="991477" y="2601978"/>
                  <a:pt x="998769" y="2608228"/>
                  <a:pt x="1008143" y="2608228"/>
                </a:cubicBezTo>
                <a:cubicBezTo>
                  <a:pt x="1009185" y="2608228"/>
                  <a:pt x="1011268" y="2608228"/>
                  <a:pt x="1012310" y="2607187"/>
                </a:cubicBezTo>
                <a:close/>
                <a:moveTo>
                  <a:pt x="209217" y="3447777"/>
                </a:moveTo>
                <a:lnTo>
                  <a:pt x="217550" y="3433194"/>
                </a:lnTo>
                <a:cubicBezTo>
                  <a:pt x="354003" y="3189454"/>
                  <a:pt x="446707" y="3008212"/>
                  <a:pt x="491497" y="2895716"/>
                </a:cubicBezTo>
                <a:cubicBezTo>
                  <a:pt x="562328" y="2717598"/>
                  <a:pt x="809193" y="2199910"/>
                  <a:pt x="941479" y="1937421"/>
                </a:cubicBezTo>
                <a:cubicBezTo>
                  <a:pt x="1069599" y="1682223"/>
                  <a:pt x="1261258" y="1393694"/>
                  <a:pt x="1262299" y="1390569"/>
                </a:cubicBezTo>
                <a:cubicBezTo>
                  <a:pt x="1268549" y="1381194"/>
                  <a:pt x="1265424" y="1369736"/>
                  <a:pt x="1257091" y="1363487"/>
                </a:cubicBezTo>
                <a:cubicBezTo>
                  <a:pt x="1247717" y="1357237"/>
                  <a:pt x="1236259" y="1360361"/>
                  <a:pt x="1230009" y="1368695"/>
                </a:cubicBezTo>
                <a:cubicBezTo>
                  <a:pt x="1227926" y="1371819"/>
                  <a:pt x="1036267" y="1662432"/>
                  <a:pt x="906064" y="1919714"/>
                </a:cubicBezTo>
                <a:cubicBezTo>
                  <a:pt x="775861" y="2180121"/>
                  <a:pt x="528996" y="2695725"/>
                  <a:pt x="455040" y="2881133"/>
                </a:cubicBezTo>
                <a:cubicBezTo>
                  <a:pt x="424833" y="2957172"/>
                  <a:pt x="352961" y="3111332"/>
                  <a:pt x="183176" y="3413403"/>
                </a:cubicBezTo>
                <a:lnTo>
                  <a:pt x="174843" y="3427986"/>
                </a:lnTo>
                <a:cubicBezTo>
                  <a:pt x="169635" y="3437361"/>
                  <a:pt x="172760" y="3448818"/>
                  <a:pt x="182135" y="3454026"/>
                </a:cubicBezTo>
                <a:cubicBezTo>
                  <a:pt x="185260" y="3456110"/>
                  <a:pt x="188385" y="3456110"/>
                  <a:pt x="191509" y="3456110"/>
                </a:cubicBezTo>
                <a:cubicBezTo>
                  <a:pt x="198801" y="3458193"/>
                  <a:pt x="205051" y="3455068"/>
                  <a:pt x="209217" y="3447777"/>
                </a:cubicBezTo>
                <a:close/>
                <a:moveTo>
                  <a:pt x="921688" y="1973878"/>
                </a:moveTo>
                <a:cubicBezTo>
                  <a:pt x="1011268" y="1645767"/>
                  <a:pt x="1116472" y="1177036"/>
                  <a:pt x="1117514" y="1171828"/>
                </a:cubicBezTo>
                <a:cubicBezTo>
                  <a:pt x="1119597" y="1161411"/>
                  <a:pt x="1113347" y="1150995"/>
                  <a:pt x="1102931" y="1148912"/>
                </a:cubicBezTo>
                <a:cubicBezTo>
                  <a:pt x="1092515" y="1146828"/>
                  <a:pt x="1082099" y="1153078"/>
                  <a:pt x="1080015" y="1163494"/>
                </a:cubicBezTo>
                <a:cubicBezTo>
                  <a:pt x="1078974" y="1168702"/>
                  <a:pt x="974811" y="1636392"/>
                  <a:pt x="884190" y="1963462"/>
                </a:cubicBezTo>
                <a:cubicBezTo>
                  <a:pt x="881065" y="1973878"/>
                  <a:pt x="887315" y="1984295"/>
                  <a:pt x="897731" y="1987420"/>
                </a:cubicBezTo>
                <a:cubicBezTo>
                  <a:pt x="899814" y="1987420"/>
                  <a:pt x="900856" y="1988461"/>
                  <a:pt x="902939" y="1988461"/>
                </a:cubicBezTo>
                <a:cubicBezTo>
                  <a:pt x="912314" y="1988461"/>
                  <a:pt x="919605" y="1982212"/>
                  <a:pt x="921688" y="1973878"/>
                </a:cubicBezTo>
                <a:close/>
                <a:moveTo>
                  <a:pt x="461290" y="2965504"/>
                </a:moveTo>
                <a:cubicBezTo>
                  <a:pt x="461290" y="2964463"/>
                  <a:pt x="506080" y="2866550"/>
                  <a:pt x="751903" y="2649893"/>
                </a:cubicBezTo>
                <a:cubicBezTo>
                  <a:pt x="1005018" y="2425944"/>
                  <a:pt x="1153971" y="2209285"/>
                  <a:pt x="1155012" y="2206161"/>
                </a:cubicBezTo>
                <a:cubicBezTo>
                  <a:pt x="1161262" y="2197828"/>
                  <a:pt x="1159179" y="2185329"/>
                  <a:pt x="1149804" y="2179078"/>
                </a:cubicBezTo>
                <a:cubicBezTo>
                  <a:pt x="1141471" y="2172828"/>
                  <a:pt x="1128972" y="2174912"/>
                  <a:pt x="1122722" y="2184286"/>
                </a:cubicBezTo>
                <a:cubicBezTo>
                  <a:pt x="1121680" y="2186370"/>
                  <a:pt x="974811" y="2399903"/>
                  <a:pt x="725863" y="2620727"/>
                </a:cubicBezTo>
                <a:cubicBezTo>
                  <a:pt x="471706" y="2845718"/>
                  <a:pt x="426917" y="2945714"/>
                  <a:pt x="424833" y="2949880"/>
                </a:cubicBezTo>
                <a:cubicBezTo>
                  <a:pt x="420667" y="2959255"/>
                  <a:pt x="424833" y="2970712"/>
                  <a:pt x="435250" y="2974879"/>
                </a:cubicBezTo>
                <a:cubicBezTo>
                  <a:pt x="437333" y="2975921"/>
                  <a:pt x="440458" y="2976963"/>
                  <a:pt x="442541" y="2976963"/>
                </a:cubicBezTo>
                <a:cubicBezTo>
                  <a:pt x="450874" y="2976963"/>
                  <a:pt x="458165" y="2972796"/>
                  <a:pt x="461290" y="2965504"/>
                </a:cubicBezTo>
                <a:close/>
                <a:moveTo>
                  <a:pt x="824817" y="2587395"/>
                </a:moveTo>
                <a:cubicBezTo>
                  <a:pt x="832109" y="2578021"/>
                  <a:pt x="895648" y="2521773"/>
                  <a:pt x="951895" y="2472817"/>
                </a:cubicBezTo>
                <a:cubicBezTo>
                  <a:pt x="1024809" y="2409278"/>
                  <a:pt x="1098764" y="2342614"/>
                  <a:pt x="1126888" y="2314489"/>
                </a:cubicBezTo>
                <a:cubicBezTo>
                  <a:pt x="1176886" y="2262408"/>
                  <a:pt x="1377920" y="2116580"/>
                  <a:pt x="1380003" y="2115539"/>
                </a:cubicBezTo>
                <a:cubicBezTo>
                  <a:pt x="1388336" y="2109290"/>
                  <a:pt x="1390419" y="2096791"/>
                  <a:pt x="1384170" y="2088457"/>
                </a:cubicBezTo>
                <a:cubicBezTo>
                  <a:pt x="1377920" y="2080124"/>
                  <a:pt x="1365420" y="2078041"/>
                  <a:pt x="1357087" y="2084290"/>
                </a:cubicBezTo>
                <a:cubicBezTo>
                  <a:pt x="1348754" y="2090540"/>
                  <a:pt x="1151887" y="2233243"/>
                  <a:pt x="1098764" y="2287407"/>
                </a:cubicBezTo>
                <a:cubicBezTo>
                  <a:pt x="1072724" y="2314489"/>
                  <a:pt x="994602" y="2383237"/>
                  <a:pt x="926896" y="2443651"/>
                </a:cubicBezTo>
                <a:cubicBezTo>
                  <a:pt x="808151" y="2548855"/>
                  <a:pt x="796693" y="2560313"/>
                  <a:pt x="792527" y="2568646"/>
                </a:cubicBezTo>
                <a:cubicBezTo>
                  <a:pt x="788360" y="2578021"/>
                  <a:pt x="791485" y="2590520"/>
                  <a:pt x="800860" y="2595728"/>
                </a:cubicBezTo>
                <a:cubicBezTo>
                  <a:pt x="803985" y="2596770"/>
                  <a:pt x="807110" y="2597812"/>
                  <a:pt x="810234" y="2597812"/>
                </a:cubicBezTo>
                <a:cubicBezTo>
                  <a:pt x="815443" y="2597812"/>
                  <a:pt x="821692" y="2594686"/>
                  <a:pt x="824817" y="2587395"/>
                </a:cubicBezTo>
                <a:close/>
                <a:moveTo>
                  <a:pt x="639408" y="2763430"/>
                </a:moveTo>
                <a:cubicBezTo>
                  <a:pt x="792527" y="2612395"/>
                  <a:pt x="1053975" y="2599894"/>
                  <a:pt x="1057099" y="2599894"/>
                </a:cubicBezTo>
                <a:cubicBezTo>
                  <a:pt x="1067516" y="2599894"/>
                  <a:pt x="1075849" y="2590520"/>
                  <a:pt x="1075849" y="2580103"/>
                </a:cubicBezTo>
                <a:cubicBezTo>
                  <a:pt x="1075849" y="2569687"/>
                  <a:pt x="1066474" y="2561355"/>
                  <a:pt x="1056058" y="2561355"/>
                </a:cubicBezTo>
                <a:cubicBezTo>
                  <a:pt x="1044600" y="2561355"/>
                  <a:pt x="776902" y="2573854"/>
                  <a:pt x="613367" y="2735306"/>
                </a:cubicBezTo>
                <a:cubicBezTo>
                  <a:pt x="606076" y="2742598"/>
                  <a:pt x="606076" y="2755097"/>
                  <a:pt x="613367" y="2762388"/>
                </a:cubicBezTo>
                <a:cubicBezTo>
                  <a:pt x="617534" y="2766554"/>
                  <a:pt x="621700" y="2767596"/>
                  <a:pt x="626909" y="2767596"/>
                </a:cubicBezTo>
                <a:cubicBezTo>
                  <a:pt x="631075" y="2768638"/>
                  <a:pt x="635241" y="2766554"/>
                  <a:pt x="639408" y="2763430"/>
                </a:cubicBezTo>
                <a:close/>
                <a:moveTo>
                  <a:pt x="672740" y="2489482"/>
                </a:moveTo>
                <a:cubicBezTo>
                  <a:pt x="697739" y="2367613"/>
                  <a:pt x="708155" y="2188453"/>
                  <a:pt x="717530" y="2044709"/>
                </a:cubicBezTo>
                <a:cubicBezTo>
                  <a:pt x="726904" y="1897839"/>
                  <a:pt x="783152" y="1761387"/>
                  <a:pt x="783152" y="1760345"/>
                </a:cubicBezTo>
                <a:cubicBezTo>
                  <a:pt x="787319" y="1750970"/>
                  <a:pt x="782111" y="1739513"/>
                  <a:pt x="772736" y="1735346"/>
                </a:cubicBezTo>
                <a:cubicBezTo>
                  <a:pt x="763361" y="1731179"/>
                  <a:pt x="751903" y="1736387"/>
                  <a:pt x="747737" y="1745762"/>
                </a:cubicBezTo>
                <a:cubicBezTo>
                  <a:pt x="745654" y="1752012"/>
                  <a:pt x="688364" y="1889507"/>
                  <a:pt x="678990" y="2042625"/>
                </a:cubicBezTo>
                <a:cubicBezTo>
                  <a:pt x="670657" y="2178037"/>
                  <a:pt x="659199" y="2362405"/>
                  <a:pt x="635241" y="2482192"/>
                </a:cubicBezTo>
                <a:cubicBezTo>
                  <a:pt x="633158" y="2492608"/>
                  <a:pt x="639408" y="2503024"/>
                  <a:pt x="649824" y="2505107"/>
                </a:cubicBezTo>
                <a:cubicBezTo>
                  <a:pt x="650866" y="2505107"/>
                  <a:pt x="651908" y="2505107"/>
                  <a:pt x="653991" y="2505107"/>
                </a:cubicBezTo>
                <a:cubicBezTo>
                  <a:pt x="663365" y="2505107"/>
                  <a:pt x="671698" y="2498857"/>
                  <a:pt x="672740" y="2489482"/>
                </a:cubicBezTo>
                <a:close/>
                <a:moveTo>
                  <a:pt x="695656" y="2330113"/>
                </a:moveTo>
                <a:cubicBezTo>
                  <a:pt x="718571" y="2168662"/>
                  <a:pt x="643574" y="1994711"/>
                  <a:pt x="640450" y="1986377"/>
                </a:cubicBezTo>
                <a:cubicBezTo>
                  <a:pt x="636283" y="1977004"/>
                  <a:pt x="624825" y="1971796"/>
                  <a:pt x="615451" y="1975961"/>
                </a:cubicBezTo>
                <a:cubicBezTo>
                  <a:pt x="606076" y="1980128"/>
                  <a:pt x="600868" y="1991585"/>
                  <a:pt x="605034" y="2000960"/>
                </a:cubicBezTo>
                <a:cubicBezTo>
                  <a:pt x="606076" y="2003044"/>
                  <a:pt x="678990" y="2172828"/>
                  <a:pt x="658157" y="2322823"/>
                </a:cubicBezTo>
                <a:cubicBezTo>
                  <a:pt x="657116" y="2333239"/>
                  <a:pt x="664407" y="2343655"/>
                  <a:pt x="674823" y="2344696"/>
                </a:cubicBezTo>
                <a:cubicBezTo>
                  <a:pt x="675865" y="2344696"/>
                  <a:pt x="676906" y="2344696"/>
                  <a:pt x="677948" y="2344696"/>
                </a:cubicBezTo>
                <a:cubicBezTo>
                  <a:pt x="686281" y="2346780"/>
                  <a:pt x="694614" y="2340530"/>
                  <a:pt x="695656" y="2330113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A7EE852-CAB6-4949-A048-EB50A4A8B57A}"/>
              </a:ext>
            </a:extLst>
          </p:cNvPr>
          <p:cNvSpPr/>
          <p:nvPr/>
        </p:nvSpPr>
        <p:spPr>
          <a:xfrm rot="20182790">
            <a:off x="8940097" y="6885946"/>
            <a:ext cx="2429588" cy="3566210"/>
          </a:xfrm>
          <a:custGeom>
            <a:avLst/>
            <a:gdLst>
              <a:gd name="connsiteX0" fmla="*/ 1066298 w 2429588"/>
              <a:gd name="connsiteY0" fmla="*/ 1291614 h 3566210"/>
              <a:gd name="connsiteX1" fmla="*/ 1054841 w 2429588"/>
              <a:gd name="connsiteY1" fmla="*/ 1296822 h 3566210"/>
              <a:gd name="connsiteX2" fmla="*/ 1037132 w 2429588"/>
              <a:gd name="connsiteY2" fmla="*/ 1287448 h 3566210"/>
              <a:gd name="connsiteX3" fmla="*/ 797558 w 2429588"/>
              <a:gd name="connsiteY3" fmla="*/ 531228 h 3566210"/>
              <a:gd name="connsiteX4" fmla="*/ 951719 w 2429588"/>
              <a:gd name="connsiteY4" fmla="*/ 8333 h 3566210"/>
              <a:gd name="connsiteX5" fmla="*/ 967344 w 2429588"/>
              <a:gd name="connsiteY5" fmla="*/ 0 h 3566210"/>
              <a:gd name="connsiteX6" fmla="*/ 982968 w 2429588"/>
              <a:gd name="connsiteY6" fmla="*/ 7291 h 3566210"/>
              <a:gd name="connsiteX7" fmla="*/ 1178794 w 2429588"/>
              <a:gd name="connsiteY7" fmla="*/ 593726 h 3566210"/>
              <a:gd name="connsiteX8" fmla="*/ 1071506 w 2429588"/>
              <a:gd name="connsiteY8" fmla="*/ 1285364 h 3566210"/>
              <a:gd name="connsiteX9" fmla="*/ 1066298 w 2429588"/>
              <a:gd name="connsiteY9" fmla="*/ 1291614 h 3566210"/>
              <a:gd name="connsiteX10" fmla="*/ 968385 w 2429588"/>
              <a:gd name="connsiteY10" fmla="*/ 54165 h 3566210"/>
              <a:gd name="connsiteX11" fmla="*/ 837141 w 2429588"/>
              <a:gd name="connsiteY11" fmla="*/ 528104 h 3566210"/>
              <a:gd name="connsiteX12" fmla="*/ 1050674 w 2429588"/>
              <a:gd name="connsiteY12" fmla="*/ 1232242 h 3566210"/>
              <a:gd name="connsiteX13" fmla="*/ 1140253 w 2429588"/>
              <a:gd name="connsiteY13" fmla="*/ 596851 h 3566210"/>
              <a:gd name="connsiteX14" fmla="*/ 968385 w 2429588"/>
              <a:gd name="connsiteY14" fmla="*/ 54165 h 3566210"/>
              <a:gd name="connsiteX15" fmla="*/ 1073589 w 2429588"/>
              <a:gd name="connsiteY15" fmla="*/ 1275989 h 3566210"/>
              <a:gd name="connsiteX16" fmla="*/ 997551 w 2429588"/>
              <a:gd name="connsiteY16" fmla="*/ 272906 h 3566210"/>
              <a:gd name="connsiteX17" fmla="*/ 976719 w 2429588"/>
              <a:gd name="connsiteY17" fmla="*/ 255198 h 3566210"/>
              <a:gd name="connsiteX18" fmla="*/ 959010 w 2429588"/>
              <a:gd name="connsiteY18" fmla="*/ 276030 h 3566210"/>
              <a:gd name="connsiteX19" fmla="*/ 1035049 w 2429588"/>
              <a:gd name="connsiteY19" fmla="*/ 1278073 h 3566210"/>
              <a:gd name="connsiteX20" fmla="*/ 1055882 w 2429588"/>
              <a:gd name="connsiteY20" fmla="*/ 1296822 h 3566210"/>
              <a:gd name="connsiteX21" fmla="*/ 1067340 w 2429588"/>
              <a:gd name="connsiteY21" fmla="*/ 1291614 h 3566210"/>
              <a:gd name="connsiteX22" fmla="*/ 1073589 w 2429588"/>
              <a:gd name="connsiteY22" fmla="*/ 1275989 h 3566210"/>
              <a:gd name="connsiteX23" fmla="*/ 813183 w 2429588"/>
              <a:gd name="connsiteY23" fmla="*/ 1225992 h 3566210"/>
              <a:gd name="connsiteX24" fmla="*/ 813183 w 2429588"/>
              <a:gd name="connsiteY24" fmla="*/ 1225992 h 3566210"/>
              <a:gd name="connsiteX25" fmla="*/ 791309 w 2429588"/>
              <a:gd name="connsiteY25" fmla="*/ 1228075 h 3566210"/>
              <a:gd name="connsiteX26" fmla="*/ 257998 w 2429588"/>
              <a:gd name="connsiteY26" fmla="*/ 839549 h 3566210"/>
              <a:gd name="connsiteX27" fmla="*/ 4882 w 2429588"/>
              <a:gd name="connsiteY27" fmla="*/ 349986 h 3566210"/>
              <a:gd name="connsiteX28" fmla="*/ 11133 w 2429588"/>
              <a:gd name="connsiteY28" fmla="*/ 333320 h 3566210"/>
              <a:gd name="connsiteX29" fmla="*/ 27798 w 2429588"/>
              <a:gd name="connsiteY29" fmla="*/ 328112 h 3566210"/>
              <a:gd name="connsiteX30" fmla="*/ 374659 w 2429588"/>
              <a:gd name="connsiteY30" fmla="*/ 519770 h 3566210"/>
              <a:gd name="connsiteX31" fmla="*/ 819434 w 2429588"/>
              <a:gd name="connsiteY31" fmla="*/ 1204118 h 3566210"/>
              <a:gd name="connsiteX32" fmla="*/ 813183 w 2429588"/>
              <a:gd name="connsiteY32" fmla="*/ 1225992 h 3566210"/>
              <a:gd name="connsiteX33" fmla="*/ 47589 w 2429588"/>
              <a:gd name="connsiteY33" fmla="*/ 374985 h 3566210"/>
              <a:gd name="connsiteX34" fmla="*/ 286121 w 2429588"/>
              <a:gd name="connsiteY34" fmla="*/ 813508 h 3566210"/>
              <a:gd name="connsiteX35" fmla="*/ 762144 w 2429588"/>
              <a:gd name="connsiteY35" fmla="*/ 1167661 h 3566210"/>
              <a:gd name="connsiteX36" fmla="*/ 348619 w 2429588"/>
              <a:gd name="connsiteY36" fmla="*/ 551019 h 3566210"/>
              <a:gd name="connsiteX37" fmla="*/ 47589 w 2429588"/>
              <a:gd name="connsiteY37" fmla="*/ 374985 h 3566210"/>
              <a:gd name="connsiteX38" fmla="*/ 815267 w 2429588"/>
              <a:gd name="connsiteY38" fmla="*/ 1223908 h 3566210"/>
              <a:gd name="connsiteX39" fmla="*/ 813183 w 2429588"/>
              <a:gd name="connsiteY39" fmla="*/ 1196826 h 3566210"/>
              <a:gd name="connsiteX40" fmla="*/ 184043 w 2429588"/>
              <a:gd name="connsiteY40" fmla="*/ 487480 h 3566210"/>
              <a:gd name="connsiteX41" fmla="*/ 156959 w 2429588"/>
              <a:gd name="connsiteY41" fmla="*/ 484355 h 3566210"/>
              <a:gd name="connsiteX42" fmla="*/ 153835 w 2429588"/>
              <a:gd name="connsiteY42" fmla="*/ 511437 h 3566210"/>
              <a:gd name="connsiteX43" fmla="*/ 789226 w 2429588"/>
              <a:gd name="connsiteY43" fmla="*/ 1227034 h 3566210"/>
              <a:gd name="connsiteX44" fmla="*/ 814225 w 2429588"/>
              <a:gd name="connsiteY44" fmla="*/ 1227034 h 3566210"/>
              <a:gd name="connsiteX45" fmla="*/ 815267 w 2429588"/>
              <a:gd name="connsiteY45" fmla="*/ 1223908 h 3566210"/>
              <a:gd name="connsiteX46" fmla="*/ 1527738 w 2429588"/>
              <a:gd name="connsiteY46" fmla="*/ 1982211 h 3566210"/>
              <a:gd name="connsiteX47" fmla="*/ 1519405 w 2429588"/>
              <a:gd name="connsiteY47" fmla="*/ 1986378 h 3566210"/>
              <a:gd name="connsiteX48" fmla="*/ 1498572 w 2429588"/>
              <a:gd name="connsiteY48" fmla="*/ 1978044 h 3566210"/>
              <a:gd name="connsiteX49" fmla="*/ 1299622 w 2429588"/>
              <a:gd name="connsiteY49" fmla="*/ 1464524 h 3566210"/>
              <a:gd name="connsiteX50" fmla="*/ 1363161 w 2429588"/>
              <a:gd name="connsiteY50" fmla="*/ 892672 h 3566210"/>
              <a:gd name="connsiteX51" fmla="*/ 1378785 w 2429588"/>
              <a:gd name="connsiteY51" fmla="*/ 878089 h 3566210"/>
              <a:gd name="connsiteX52" fmla="*/ 1398577 w 2429588"/>
              <a:gd name="connsiteY52" fmla="*/ 887464 h 3566210"/>
              <a:gd name="connsiteX53" fmla="*/ 1561070 w 2429588"/>
              <a:gd name="connsiteY53" fmla="*/ 1399943 h 3566210"/>
              <a:gd name="connsiteX54" fmla="*/ 1533988 w 2429588"/>
              <a:gd name="connsiteY54" fmla="*/ 1970754 h 3566210"/>
              <a:gd name="connsiteX55" fmla="*/ 1527738 w 2429588"/>
              <a:gd name="connsiteY55" fmla="*/ 1982211 h 3566210"/>
              <a:gd name="connsiteX56" fmla="*/ 1390243 w 2429588"/>
              <a:gd name="connsiteY56" fmla="*/ 951003 h 3566210"/>
              <a:gd name="connsiteX57" fmla="*/ 1338162 w 2429588"/>
              <a:gd name="connsiteY57" fmla="*/ 1462440 h 3566210"/>
              <a:gd name="connsiteX58" fmla="*/ 1501698 w 2429588"/>
              <a:gd name="connsiteY58" fmla="*/ 1912423 h 3566210"/>
              <a:gd name="connsiteX59" fmla="*/ 1521488 w 2429588"/>
              <a:gd name="connsiteY59" fmla="*/ 1405151 h 3566210"/>
              <a:gd name="connsiteX60" fmla="*/ 1390243 w 2429588"/>
              <a:gd name="connsiteY60" fmla="*/ 951003 h 3566210"/>
              <a:gd name="connsiteX61" fmla="*/ 1532946 w 2429588"/>
              <a:gd name="connsiteY61" fmla="*/ 1960337 h 3566210"/>
              <a:gd name="connsiteX62" fmla="*/ 1423576 w 2429588"/>
              <a:gd name="connsiteY62" fmla="*/ 1186410 h 3566210"/>
              <a:gd name="connsiteX63" fmla="*/ 1402743 w 2429588"/>
              <a:gd name="connsiteY63" fmla="*/ 1168703 h 3566210"/>
              <a:gd name="connsiteX64" fmla="*/ 1385035 w 2429588"/>
              <a:gd name="connsiteY64" fmla="*/ 1189535 h 3566210"/>
              <a:gd name="connsiteX65" fmla="*/ 1496490 w 2429588"/>
              <a:gd name="connsiteY65" fmla="*/ 1974920 h 3566210"/>
              <a:gd name="connsiteX66" fmla="*/ 1521488 w 2429588"/>
              <a:gd name="connsiteY66" fmla="*/ 1985337 h 3566210"/>
              <a:gd name="connsiteX67" fmla="*/ 1526696 w 2429588"/>
              <a:gd name="connsiteY67" fmla="*/ 1982211 h 3566210"/>
              <a:gd name="connsiteX68" fmla="*/ 1532946 w 2429588"/>
              <a:gd name="connsiteY68" fmla="*/ 1960337 h 3566210"/>
              <a:gd name="connsiteX69" fmla="*/ 1644400 w 2429588"/>
              <a:gd name="connsiteY69" fmla="*/ 1766595 h 3566210"/>
              <a:gd name="connsiteX70" fmla="*/ 1637109 w 2429588"/>
              <a:gd name="connsiteY70" fmla="*/ 1772845 h 3566210"/>
              <a:gd name="connsiteX71" fmla="*/ 1616276 w 2429588"/>
              <a:gd name="connsiteY71" fmla="*/ 1775969 h 3566210"/>
              <a:gd name="connsiteX72" fmla="*/ 1604817 w 2429588"/>
              <a:gd name="connsiteY72" fmla="*/ 1758262 h 3566210"/>
              <a:gd name="connsiteX73" fmla="*/ 1720439 w 2429588"/>
              <a:gd name="connsiteY73" fmla="*/ 1197868 h 3566210"/>
              <a:gd name="connsiteX74" fmla="*/ 2152713 w 2429588"/>
              <a:gd name="connsiteY74" fmla="*/ 845799 h 3566210"/>
              <a:gd name="connsiteX75" fmla="*/ 2170420 w 2429588"/>
              <a:gd name="connsiteY75" fmla="*/ 848924 h 3566210"/>
              <a:gd name="connsiteX76" fmla="*/ 2177711 w 2429588"/>
              <a:gd name="connsiteY76" fmla="*/ 865590 h 3566210"/>
              <a:gd name="connsiteX77" fmla="*/ 2008968 w 2429588"/>
              <a:gd name="connsiteY77" fmla="*/ 1333279 h 3566210"/>
              <a:gd name="connsiteX78" fmla="*/ 1644400 w 2429588"/>
              <a:gd name="connsiteY78" fmla="*/ 1766595 h 3566210"/>
              <a:gd name="connsiteX79" fmla="*/ 1899598 w 2429588"/>
              <a:gd name="connsiteY79" fmla="*/ 1019750 h 3566210"/>
              <a:gd name="connsiteX80" fmla="*/ 1756896 w 2429588"/>
              <a:gd name="connsiteY80" fmla="*/ 1212451 h 3566210"/>
              <a:gd name="connsiteX81" fmla="*/ 1646482 w 2429588"/>
              <a:gd name="connsiteY81" fmla="*/ 1711389 h 3566210"/>
              <a:gd name="connsiteX82" fmla="*/ 1975637 w 2429588"/>
              <a:gd name="connsiteY82" fmla="*/ 1311405 h 3566210"/>
              <a:gd name="connsiteX83" fmla="*/ 2135005 w 2429588"/>
              <a:gd name="connsiteY83" fmla="*/ 890589 h 3566210"/>
              <a:gd name="connsiteX84" fmla="*/ 1899598 w 2429588"/>
              <a:gd name="connsiteY84" fmla="*/ 1019750 h 3566210"/>
              <a:gd name="connsiteX85" fmla="*/ 1643358 w 2429588"/>
              <a:gd name="connsiteY85" fmla="*/ 1763470 h 3566210"/>
              <a:gd name="connsiteX86" fmla="*/ 2014176 w 2429588"/>
              <a:gd name="connsiteY86" fmla="*/ 1071831 h 3566210"/>
              <a:gd name="connsiteX87" fmla="*/ 2008968 w 2429588"/>
              <a:gd name="connsiteY87" fmla="*/ 1044749 h 3566210"/>
              <a:gd name="connsiteX88" fmla="*/ 1981886 w 2429588"/>
              <a:gd name="connsiteY88" fmla="*/ 1049957 h 3566210"/>
              <a:gd name="connsiteX89" fmla="*/ 1606902 w 2429588"/>
              <a:gd name="connsiteY89" fmla="*/ 1750971 h 3566210"/>
              <a:gd name="connsiteX90" fmla="*/ 1619400 w 2429588"/>
              <a:gd name="connsiteY90" fmla="*/ 1775969 h 3566210"/>
              <a:gd name="connsiteX91" fmla="*/ 1638150 w 2429588"/>
              <a:gd name="connsiteY91" fmla="*/ 1771804 h 3566210"/>
              <a:gd name="connsiteX92" fmla="*/ 1643358 w 2429588"/>
              <a:gd name="connsiteY92" fmla="*/ 1763470 h 3566210"/>
              <a:gd name="connsiteX93" fmla="*/ 972552 w 2429588"/>
              <a:gd name="connsiteY93" fmla="*/ 1956171 h 3566210"/>
              <a:gd name="connsiteX94" fmla="*/ 956928 w 2429588"/>
              <a:gd name="connsiteY94" fmla="*/ 1960337 h 3566210"/>
              <a:gd name="connsiteX95" fmla="*/ 354868 w 2429588"/>
              <a:gd name="connsiteY95" fmla="*/ 1739512 h 3566210"/>
              <a:gd name="connsiteX96" fmla="*/ 1758 w 2429588"/>
              <a:gd name="connsiteY96" fmla="*/ 1228075 h 3566210"/>
              <a:gd name="connsiteX97" fmla="*/ 4882 w 2429588"/>
              <a:gd name="connsiteY97" fmla="*/ 1208284 h 3566210"/>
              <a:gd name="connsiteX98" fmla="*/ 23632 w 2429588"/>
              <a:gd name="connsiteY98" fmla="*/ 1200993 h 3566210"/>
              <a:gd name="connsiteX99" fmla="*/ 649648 w 2429588"/>
              <a:gd name="connsiteY99" fmla="*/ 1481190 h 3566210"/>
              <a:gd name="connsiteX100" fmla="*/ 977760 w 2429588"/>
              <a:gd name="connsiteY100" fmla="*/ 1935338 h 3566210"/>
              <a:gd name="connsiteX101" fmla="*/ 973593 w 2429588"/>
              <a:gd name="connsiteY101" fmla="*/ 1954088 h 3566210"/>
              <a:gd name="connsiteX102" fmla="*/ 972552 w 2429588"/>
              <a:gd name="connsiteY102" fmla="*/ 1956171 h 3566210"/>
              <a:gd name="connsiteX103" fmla="*/ 53839 w 2429588"/>
              <a:gd name="connsiteY103" fmla="*/ 1248907 h 3566210"/>
              <a:gd name="connsiteX104" fmla="*/ 378826 w 2429588"/>
              <a:gd name="connsiteY104" fmla="*/ 1709306 h 3566210"/>
              <a:gd name="connsiteX105" fmla="*/ 929846 w 2429588"/>
              <a:gd name="connsiteY105" fmla="*/ 1916588 h 3566210"/>
              <a:gd name="connsiteX106" fmla="*/ 625690 w 2429588"/>
              <a:gd name="connsiteY106" fmla="*/ 1512439 h 3566210"/>
              <a:gd name="connsiteX107" fmla="*/ 53839 w 2429588"/>
              <a:gd name="connsiteY107" fmla="*/ 1248907 h 3566210"/>
              <a:gd name="connsiteX108" fmla="*/ 973593 w 2429588"/>
              <a:gd name="connsiteY108" fmla="*/ 1954088 h 3566210"/>
              <a:gd name="connsiteX109" fmla="*/ 972552 w 2429588"/>
              <a:gd name="connsiteY109" fmla="*/ 1925963 h 3566210"/>
              <a:gd name="connsiteX110" fmla="*/ 278830 w 2429588"/>
              <a:gd name="connsiteY110" fmla="*/ 1360362 h 3566210"/>
              <a:gd name="connsiteX111" fmla="*/ 251748 w 2429588"/>
              <a:gd name="connsiteY111" fmla="*/ 1363486 h 3566210"/>
              <a:gd name="connsiteX112" fmla="*/ 254872 w 2429588"/>
              <a:gd name="connsiteY112" fmla="*/ 1390568 h 3566210"/>
              <a:gd name="connsiteX113" fmla="*/ 946511 w 2429588"/>
              <a:gd name="connsiteY113" fmla="*/ 1954088 h 3566210"/>
              <a:gd name="connsiteX114" fmla="*/ 972552 w 2429588"/>
              <a:gd name="connsiteY114" fmla="*/ 1954088 h 3566210"/>
              <a:gd name="connsiteX115" fmla="*/ 973593 w 2429588"/>
              <a:gd name="connsiteY115" fmla="*/ 1954088 h 3566210"/>
              <a:gd name="connsiteX116" fmla="*/ 1024633 w 2429588"/>
              <a:gd name="connsiteY116" fmla="*/ 2174912 h 3566210"/>
              <a:gd name="connsiteX117" fmla="*/ 1020466 w 2429588"/>
              <a:gd name="connsiteY117" fmla="*/ 2178037 h 3566210"/>
              <a:gd name="connsiteX118" fmla="*/ 525695 w 2429588"/>
              <a:gd name="connsiteY118" fmla="*/ 2259283 h 3566210"/>
              <a:gd name="connsiteX119" fmla="*/ 77796 w 2429588"/>
              <a:gd name="connsiteY119" fmla="*/ 2072832 h 3566210"/>
              <a:gd name="connsiteX120" fmla="*/ 74671 w 2429588"/>
              <a:gd name="connsiteY120" fmla="*/ 2057208 h 3566210"/>
              <a:gd name="connsiteX121" fmla="*/ 85088 w 2429588"/>
              <a:gd name="connsiteY121" fmla="*/ 2044709 h 3566210"/>
              <a:gd name="connsiteX122" fmla="*/ 564236 w 2429588"/>
              <a:gd name="connsiteY122" fmla="*/ 1948880 h 3566210"/>
              <a:gd name="connsiteX123" fmla="*/ 1023592 w 2429588"/>
              <a:gd name="connsiteY123" fmla="*/ 2145746 h 3566210"/>
              <a:gd name="connsiteX124" fmla="*/ 1031924 w 2429588"/>
              <a:gd name="connsiteY124" fmla="*/ 2163454 h 3566210"/>
              <a:gd name="connsiteX125" fmla="*/ 1024633 w 2429588"/>
              <a:gd name="connsiteY125" fmla="*/ 2174912 h 3566210"/>
              <a:gd name="connsiteX126" fmla="*/ 124669 w 2429588"/>
              <a:gd name="connsiteY126" fmla="*/ 2067624 h 3566210"/>
              <a:gd name="connsiteX127" fmla="*/ 526736 w 2429588"/>
              <a:gd name="connsiteY127" fmla="*/ 2218660 h 3566210"/>
              <a:gd name="connsiteX128" fmla="*/ 970469 w 2429588"/>
              <a:gd name="connsiteY128" fmla="*/ 2155121 h 3566210"/>
              <a:gd name="connsiteX129" fmla="*/ 557985 w 2429588"/>
              <a:gd name="connsiteY129" fmla="*/ 1985337 h 3566210"/>
              <a:gd name="connsiteX130" fmla="*/ 124669 w 2429588"/>
              <a:gd name="connsiteY130" fmla="*/ 2067624 h 3566210"/>
              <a:gd name="connsiteX131" fmla="*/ 1030883 w 2429588"/>
              <a:gd name="connsiteY131" fmla="*/ 2162413 h 3566210"/>
              <a:gd name="connsiteX132" fmla="*/ 1014217 w 2429588"/>
              <a:gd name="connsiteY132" fmla="*/ 2140538 h 3566210"/>
              <a:gd name="connsiteX133" fmla="*/ 392368 w 2429588"/>
              <a:gd name="connsiteY133" fmla="*/ 2074916 h 3566210"/>
              <a:gd name="connsiteX134" fmla="*/ 371535 w 2429588"/>
              <a:gd name="connsiteY134" fmla="*/ 2092623 h 3566210"/>
              <a:gd name="connsiteX135" fmla="*/ 389242 w 2429588"/>
              <a:gd name="connsiteY135" fmla="*/ 2113456 h 3566210"/>
              <a:gd name="connsiteX136" fmla="*/ 1009009 w 2429588"/>
              <a:gd name="connsiteY136" fmla="*/ 2179079 h 3566210"/>
              <a:gd name="connsiteX137" fmla="*/ 1024633 w 2429588"/>
              <a:gd name="connsiteY137" fmla="*/ 2174912 h 3566210"/>
              <a:gd name="connsiteX138" fmla="*/ 1030883 w 2429588"/>
              <a:gd name="connsiteY138" fmla="*/ 2162413 h 3566210"/>
              <a:gd name="connsiteX139" fmla="*/ 2116256 w 2429588"/>
              <a:gd name="connsiteY139" fmla="*/ 2151997 h 3566210"/>
              <a:gd name="connsiteX140" fmla="*/ 2110005 w 2429588"/>
              <a:gd name="connsiteY140" fmla="*/ 2157205 h 3566210"/>
              <a:gd name="connsiteX141" fmla="*/ 1681898 w 2429588"/>
              <a:gd name="connsiteY141" fmla="*/ 2372820 h 3566210"/>
              <a:gd name="connsiteX142" fmla="*/ 1663149 w 2429588"/>
              <a:gd name="connsiteY142" fmla="*/ 2368654 h 3566210"/>
              <a:gd name="connsiteX143" fmla="*/ 1657941 w 2429588"/>
              <a:gd name="connsiteY143" fmla="*/ 2349905 h 3566210"/>
              <a:gd name="connsiteX144" fmla="*/ 1948554 w 2429588"/>
              <a:gd name="connsiteY144" fmla="*/ 1823885 h 3566210"/>
              <a:gd name="connsiteX145" fmla="*/ 2409994 w 2429588"/>
              <a:gd name="connsiteY145" fmla="*/ 1653058 h 3566210"/>
              <a:gd name="connsiteX146" fmla="*/ 2426660 w 2429588"/>
              <a:gd name="connsiteY146" fmla="*/ 1662433 h 3566210"/>
              <a:gd name="connsiteX147" fmla="*/ 2427701 w 2429588"/>
              <a:gd name="connsiteY147" fmla="*/ 1681181 h 3566210"/>
              <a:gd name="connsiteX148" fmla="*/ 2116256 w 2429588"/>
              <a:gd name="connsiteY148" fmla="*/ 2151997 h 3566210"/>
              <a:gd name="connsiteX149" fmla="*/ 1703772 w 2429588"/>
              <a:gd name="connsiteY149" fmla="*/ 2324906 h 3566210"/>
              <a:gd name="connsiteX150" fmla="*/ 2083965 w 2429588"/>
              <a:gd name="connsiteY150" fmla="*/ 2128039 h 3566210"/>
              <a:gd name="connsiteX151" fmla="*/ 2090216 w 2429588"/>
              <a:gd name="connsiteY151" fmla="*/ 2122831 h 3566210"/>
              <a:gd name="connsiteX152" fmla="*/ 2376662 w 2429588"/>
              <a:gd name="connsiteY152" fmla="*/ 1693682 h 3566210"/>
              <a:gd name="connsiteX153" fmla="*/ 1971470 w 2429588"/>
              <a:gd name="connsiteY153" fmla="*/ 1854091 h 3566210"/>
              <a:gd name="connsiteX154" fmla="*/ 1703772 w 2429588"/>
              <a:gd name="connsiteY154" fmla="*/ 2324906 h 3566210"/>
              <a:gd name="connsiteX155" fmla="*/ 1691273 w 2429588"/>
              <a:gd name="connsiteY155" fmla="*/ 2366571 h 3566210"/>
              <a:gd name="connsiteX156" fmla="*/ 2219376 w 2429588"/>
              <a:gd name="connsiteY156" fmla="*/ 1829093 h 3566210"/>
              <a:gd name="connsiteX157" fmla="*/ 2220419 w 2429588"/>
              <a:gd name="connsiteY157" fmla="*/ 1802010 h 3566210"/>
              <a:gd name="connsiteX158" fmla="*/ 2193335 w 2429588"/>
              <a:gd name="connsiteY158" fmla="*/ 1800968 h 3566210"/>
              <a:gd name="connsiteX159" fmla="*/ 1661065 w 2429588"/>
              <a:gd name="connsiteY159" fmla="*/ 2343654 h 3566210"/>
              <a:gd name="connsiteX160" fmla="*/ 1664191 w 2429588"/>
              <a:gd name="connsiteY160" fmla="*/ 2370738 h 3566210"/>
              <a:gd name="connsiteX161" fmla="*/ 1689190 w 2429588"/>
              <a:gd name="connsiteY161" fmla="*/ 2369695 h 3566210"/>
              <a:gd name="connsiteX162" fmla="*/ 1691273 w 2429588"/>
              <a:gd name="connsiteY162" fmla="*/ 2366571 h 3566210"/>
              <a:gd name="connsiteX163" fmla="*/ 1638150 w 2429588"/>
              <a:gd name="connsiteY163" fmla="*/ 3541523 h 3566210"/>
              <a:gd name="connsiteX164" fmla="*/ 1635025 w 2429588"/>
              <a:gd name="connsiteY164" fmla="*/ 3525898 h 3566210"/>
              <a:gd name="connsiteX165" fmla="*/ 1487115 w 2429588"/>
              <a:gd name="connsiteY165" fmla="*/ 2934256 h 3566210"/>
              <a:gd name="connsiteX166" fmla="*/ 1192334 w 2429588"/>
              <a:gd name="connsiteY166" fmla="*/ 1905131 h 3566210"/>
              <a:gd name="connsiteX167" fmla="*/ 1073589 w 2429588"/>
              <a:gd name="connsiteY167" fmla="*/ 1274948 h 3566210"/>
              <a:gd name="connsiteX168" fmla="*/ 1051715 w 2429588"/>
              <a:gd name="connsiteY168" fmla="*/ 1258282 h 3566210"/>
              <a:gd name="connsiteX169" fmla="*/ 1035049 w 2429588"/>
              <a:gd name="connsiteY169" fmla="*/ 1280156 h 3566210"/>
              <a:gd name="connsiteX170" fmla="*/ 1154836 w 2429588"/>
              <a:gd name="connsiteY170" fmla="*/ 1915547 h 3566210"/>
              <a:gd name="connsiteX171" fmla="*/ 1450658 w 2429588"/>
              <a:gd name="connsiteY171" fmla="*/ 2947797 h 3566210"/>
              <a:gd name="connsiteX172" fmla="*/ 1597527 w 2429588"/>
              <a:gd name="connsiteY172" fmla="*/ 3534232 h 3566210"/>
              <a:gd name="connsiteX173" fmla="*/ 1600652 w 2429588"/>
              <a:gd name="connsiteY173" fmla="*/ 3550897 h 3566210"/>
              <a:gd name="connsiteX174" fmla="*/ 1623567 w 2429588"/>
              <a:gd name="connsiteY174" fmla="*/ 3565480 h 3566210"/>
              <a:gd name="connsiteX175" fmla="*/ 1631901 w 2429588"/>
              <a:gd name="connsiteY175" fmla="*/ 3561314 h 3566210"/>
              <a:gd name="connsiteX176" fmla="*/ 1638150 w 2429588"/>
              <a:gd name="connsiteY176" fmla="*/ 3541523 h 3566210"/>
              <a:gd name="connsiteX177" fmla="*/ 1201709 w 2429588"/>
              <a:gd name="connsiteY177" fmla="*/ 1943672 h 3566210"/>
              <a:gd name="connsiteX178" fmla="*/ 818391 w 2429588"/>
              <a:gd name="connsiteY178" fmla="*/ 1202034 h 3566210"/>
              <a:gd name="connsiteX179" fmla="*/ 792350 w 2429588"/>
              <a:gd name="connsiteY179" fmla="*/ 1193702 h 3566210"/>
              <a:gd name="connsiteX180" fmla="*/ 784018 w 2429588"/>
              <a:gd name="connsiteY180" fmla="*/ 1219743 h 3566210"/>
              <a:gd name="connsiteX181" fmla="*/ 1167335 w 2429588"/>
              <a:gd name="connsiteY181" fmla="*/ 1959296 h 3566210"/>
              <a:gd name="connsiteX182" fmla="*/ 1193376 w 2429588"/>
              <a:gd name="connsiteY182" fmla="*/ 1968670 h 3566210"/>
              <a:gd name="connsiteX183" fmla="*/ 1197543 w 2429588"/>
              <a:gd name="connsiteY183" fmla="*/ 1965545 h 3566210"/>
              <a:gd name="connsiteX184" fmla="*/ 1201709 w 2429588"/>
              <a:gd name="connsiteY184" fmla="*/ 1943672 h 3566210"/>
              <a:gd name="connsiteX185" fmla="*/ 1508989 w 2429588"/>
              <a:gd name="connsiteY185" fmla="*/ 3005086 h 3566210"/>
              <a:gd name="connsiteX186" fmla="*/ 1520446 w 2429588"/>
              <a:gd name="connsiteY186" fmla="*/ 2571770 h 3566210"/>
              <a:gd name="connsiteX187" fmla="*/ 1532946 w 2429588"/>
              <a:gd name="connsiteY187" fmla="*/ 1965545 h 3566210"/>
              <a:gd name="connsiteX188" fmla="*/ 1511071 w 2429588"/>
              <a:gd name="connsiteY188" fmla="*/ 1948880 h 3566210"/>
              <a:gd name="connsiteX189" fmla="*/ 1494406 w 2429588"/>
              <a:gd name="connsiteY189" fmla="*/ 1970754 h 3566210"/>
              <a:gd name="connsiteX190" fmla="*/ 1481907 w 2429588"/>
              <a:gd name="connsiteY190" fmla="*/ 2566562 h 3566210"/>
              <a:gd name="connsiteX191" fmla="*/ 1471490 w 2429588"/>
              <a:gd name="connsiteY191" fmla="*/ 3017586 h 3566210"/>
              <a:gd name="connsiteX192" fmla="*/ 1496490 w 2429588"/>
              <a:gd name="connsiteY192" fmla="*/ 3030085 h 3566210"/>
              <a:gd name="connsiteX193" fmla="*/ 1503780 w 2429588"/>
              <a:gd name="connsiteY193" fmla="*/ 3025918 h 3566210"/>
              <a:gd name="connsiteX194" fmla="*/ 1508989 w 2429588"/>
              <a:gd name="connsiteY194" fmla="*/ 3005086 h 3566210"/>
              <a:gd name="connsiteX195" fmla="*/ 1536071 w 2429588"/>
              <a:gd name="connsiteY195" fmla="*/ 2475941 h 3566210"/>
              <a:gd name="connsiteX196" fmla="*/ 1555862 w 2429588"/>
              <a:gd name="connsiteY196" fmla="*/ 2304073 h 3566210"/>
              <a:gd name="connsiteX197" fmla="*/ 1583985 w 2429588"/>
              <a:gd name="connsiteY197" fmla="*/ 2067624 h 3566210"/>
              <a:gd name="connsiteX198" fmla="*/ 1644400 w 2429588"/>
              <a:gd name="connsiteY198" fmla="*/ 1747846 h 3566210"/>
              <a:gd name="connsiteX199" fmla="*/ 1629817 w 2429588"/>
              <a:gd name="connsiteY199" fmla="*/ 1723888 h 3566210"/>
              <a:gd name="connsiteX200" fmla="*/ 1605860 w 2429588"/>
              <a:gd name="connsiteY200" fmla="*/ 1738471 h 3566210"/>
              <a:gd name="connsiteX201" fmla="*/ 1544404 w 2429588"/>
              <a:gd name="connsiteY201" fmla="*/ 2064500 h 3566210"/>
              <a:gd name="connsiteX202" fmla="*/ 1517322 w 2429588"/>
              <a:gd name="connsiteY202" fmla="*/ 2297824 h 3566210"/>
              <a:gd name="connsiteX203" fmla="*/ 1497531 w 2429588"/>
              <a:gd name="connsiteY203" fmla="*/ 2482191 h 3566210"/>
              <a:gd name="connsiteX204" fmla="*/ 1521488 w 2429588"/>
              <a:gd name="connsiteY204" fmla="*/ 2496774 h 3566210"/>
              <a:gd name="connsiteX205" fmla="*/ 1529821 w 2429588"/>
              <a:gd name="connsiteY205" fmla="*/ 2492607 h 3566210"/>
              <a:gd name="connsiteX206" fmla="*/ 1536071 w 2429588"/>
              <a:gd name="connsiteY206" fmla="*/ 2475941 h 3566210"/>
              <a:gd name="connsiteX207" fmla="*/ 1510030 w 2429588"/>
              <a:gd name="connsiteY207" fmla="*/ 2733222 h 3566210"/>
              <a:gd name="connsiteX208" fmla="*/ 1719396 w 2429588"/>
              <a:gd name="connsiteY208" fmla="*/ 2331155 h 3566210"/>
              <a:gd name="connsiteX209" fmla="*/ 1720439 w 2429588"/>
              <a:gd name="connsiteY209" fmla="*/ 2303032 h 3566210"/>
              <a:gd name="connsiteX210" fmla="*/ 1693356 w 2429588"/>
              <a:gd name="connsiteY210" fmla="*/ 2301989 h 3566210"/>
              <a:gd name="connsiteX211" fmla="*/ 1471490 w 2429588"/>
              <a:gd name="connsiteY211" fmla="*/ 2729055 h 3566210"/>
              <a:gd name="connsiteX212" fmla="*/ 1489197 w 2429588"/>
              <a:gd name="connsiteY212" fmla="*/ 2749888 h 3566210"/>
              <a:gd name="connsiteX213" fmla="*/ 1503780 w 2429588"/>
              <a:gd name="connsiteY213" fmla="*/ 2744680 h 3566210"/>
              <a:gd name="connsiteX214" fmla="*/ 1510030 w 2429588"/>
              <a:gd name="connsiteY214" fmla="*/ 2733222 h 3566210"/>
              <a:gd name="connsiteX215" fmla="*/ 1354828 w 2429588"/>
              <a:gd name="connsiteY215" fmla="*/ 2501982 h 3566210"/>
              <a:gd name="connsiteX216" fmla="*/ 1093380 w 2429588"/>
              <a:gd name="connsiteY216" fmla="*/ 2133247 h 3566210"/>
              <a:gd name="connsiteX217" fmla="*/ 954845 w 2429588"/>
              <a:gd name="connsiteY217" fmla="*/ 1871799 h 3566210"/>
              <a:gd name="connsiteX218" fmla="*/ 929846 w 2429588"/>
              <a:gd name="connsiteY218" fmla="*/ 1859299 h 3566210"/>
              <a:gd name="connsiteX219" fmla="*/ 917345 w 2429588"/>
              <a:gd name="connsiteY219" fmla="*/ 1884298 h 3566210"/>
              <a:gd name="connsiteX220" fmla="*/ 1062131 w 2429588"/>
              <a:gd name="connsiteY220" fmla="*/ 2156162 h 3566210"/>
              <a:gd name="connsiteX221" fmla="*/ 1320455 w 2429588"/>
              <a:gd name="connsiteY221" fmla="*/ 2520731 h 3566210"/>
              <a:gd name="connsiteX222" fmla="*/ 1347537 w 2429588"/>
              <a:gd name="connsiteY222" fmla="*/ 2528023 h 3566210"/>
              <a:gd name="connsiteX223" fmla="*/ 1350662 w 2429588"/>
              <a:gd name="connsiteY223" fmla="*/ 2525939 h 3566210"/>
              <a:gd name="connsiteX224" fmla="*/ 1354828 w 2429588"/>
              <a:gd name="connsiteY224" fmla="*/ 2501982 h 3566210"/>
              <a:gd name="connsiteX225" fmla="*/ 1266290 w 2429588"/>
              <a:gd name="connsiteY225" fmla="*/ 2365530 h 3566210"/>
              <a:gd name="connsiteX226" fmla="*/ 995467 w 2429588"/>
              <a:gd name="connsiteY226" fmla="*/ 2140538 h 3566210"/>
              <a:gd name="connsiteX227" fmla="*/ 969427 w 2429588"/>
              <a:gd name="connsiteY227" fmla="*/ 2149913 h 3566210"/>
              <a:gd name="connsiteX228" fmla="*/ 978801 w 2429588"/>
              <a:gd name="connsiteY228" fmla="*/ 2175953 h 3566210"/>
              <a:gd name="connsiteX229" fmla="*/ 1232958 w 2429588"/>
              <a:gd name="connsiteY229" fmla="*/ 2386362 h 3566210"/>
              <a:gd name="connsiteX230" fmla="*/ 1260040 w 2429588"/>
              <a:gd name="connsiteY230" fmla="*/ 2392612 h 3566210"/>
              <a:gd name="connsiteX231" fmla="*/ 1262124 w 2429588"/>
              <a:gd name="connsiteY231" fmla="*/ 2390528 h 3566210"/>
              <a:gd name="connsiteX232" fmla="*/ 1266290 w 2429588"/>
              <a:gd name="connsiteY232" fmla="*/ 2365530 h 356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2429588" h="3566210">
                <a:moveTo>
                  <a:pt x="1066298" y="1291614"/>
                </a:moveTo>
                <a:cubicBezTo>
                  <a:pt x="1063173" y="1294739"/>
                  <a:pt x="1059007" y="1295780"/>
                  <a:pt x="1054841" y="1296822"/>
                </a:cubicBezTo>
                <a:cubicBezTo>
                  <a:pt x="1047548" y="1296822"/>
                  <a:pt x="1041299" y="1293698"/>
                  <a:pt x="1037132" y="1287448"/>
                </a:cubicBezTo>
                <a:cubicBezTo>
                  <a:pt x="1035049" y="1284323"/>
                  <a:pt x="828807" y="960378"/>
                  <a:pt x="797558" y="531228"/>
                </a:cubicBezTo>
                <a:cubicBezTo>
                  <a:pt x="777769" y="255198"/>
                  <a:pt x="944429" y="17708"/>
                  <a:pt x="951719" y="8333"/>
                </a:cubicBezTo>
                <a:cubicBezTo>
                  <a:pt x="954845" y="3125"/>
                  <a:pt x="961094" y="0"/>
                  <a:pt x="967344" y="0"/>
                </a:cubicBezTo>
                <a:cubicBezTo>
                  <a:pt x="973593" y="0"/>
                  <a:pt x="979843" y="3125"/>
                  <a:pt x="982968" y="7291"/>
                </a:cubicBezTo>
                <a:cubicBezTo>
                  <a:pt x="989218" y="15624"/>
                  <a:pt x="1142337" y="215616"/>
                  <a:pt x="1178794" y="593726"/>
                </a:cubicBezTo>
                <a:cubicBezTo>
                  <a:pt x="1215251" y="971835"/>
                  <a:pt x="1076714" y="1271824"/>
                  <a:pt x="1071506" y="1285364"/>
                </a:cubicBezTo>
                <a:cubicBezTo>
                  <a:pt x="1070465" y="1287448"/>
                  <a:pt x="1068381" y="1289531"/>
                  <a:pt x="1066298" y="1291614"/>
                </a:cubicBezTo>
                <a:close/>
                <a:moveTo>
                  <a:pt x="968385" y="54165"/>
                </a:moveTo>
                <a:cubicBezTo>
                  <a:pt x="927762" y="120828"/>
                  <a:pt x="821516" y="315612"/>
                  <a:pt x="837141" y="528104"/>
                </a:cubicBezTo>
                <a:cubicBezTo>
                  <a:pt x="862140" y="868714"/>
                  <a:pt x="999634" y="1141621"/>
                  <a:pt x="1050674" y="1232242"/>
                </a:cubicBezTo>
                <a:cubicBezTo>
                  <a:pt x="1086089" y="1142662"/>
                  <a:pt x="1168378" y="890589"/>
                  <a:pt x="1140253" y="596851"/>
                </a:cubicBezTo>
                <a:cubicBezTo>
                  <a:pt x="1111089" y="303112"/>
                  <a:pt x="1007967" y="116662"/>
                  <a:pt x="968385" y="54165"/>
                </a:cubicBezTo>
                <a:close/>
                <a:moveTo>
                  <a:pt x="1073589" y="1275989"/>
                </a:moveTo>
                <a:cubicBezTo>
                  <a:pt x="1056923" y="984335"/>
                  <a:pt x="997551" y="280197"/>
                  <a:pt x="997551" y="272906"/>
                </a:cubicBezTo>
                <a:cubicBezTo>
                  <a:pt x="996510" y="262489"/>
                  <a:pt x="987135" y="254156"/>
                  <a:pt x="976719" y="255198"/>
                </a:cubicBezTo>
                <a:cubicBezTo>
                  <a:pt x="966302" y="256239"/>
                  <a:pt x="957969" y="265614"/>
                  <a:pt x="959010" y="276030"/>
                </a:cubicBezTo>
                <a:cubicBezTo>
                  <a:pt x="960053" y="283322"/>
                  <a:pt x="1018384" y="986418"/>
                  <a:pt x="1035049" y="1278073"/>
                </a:cubicBezTo>
                <a:cubicBezTo>
                  <a:pt x="1036091" y="1288490"/>
                  <a:pt x="1044424" y="1296822"/>
                  <a:pt x="1055882" y="1296822"/>
                </a:cubicBezTo>
                <a:cubicBezTo>
                  <a:pt x="1060049" y="1296822"/>
                  <a:pt x="1064215" y="1294739"/>
                  <a:pt x="1067340" y="1291614"/>
                </a:cubicBezTo>
                <a:cubicBezTo>
                  <a:pt x="1070465" y="1287448"/>
                  <a:pt x="1073589" y="1282240"/>
                  <a:pt x="1073589" y="1275989"/>
                </a:cubicBezTo>
                <a:close/>
                <a:moveTo>
                  <a:pt x="813183" y="1225992"/>
                </a:moveTo>
                <a:cubicBezTo>
                  <a:pt x="813183" y="1225992"/>
                  <a:pt x="813183" y="1225992"/>
                  <a:pt x="813183" y="1225992"/>
                </a:cubicBezTo>
                <a:cubicBezTo>
                  <a:pt x="806933" y="1231200"/>
                  <a:pt x="797558" y="1232242"/>
                  <a:pt x="791309" y="1228075"/>
                </a:cubicBezTo>
                <a:cubicBezTo>
                  <a:pt x="776726" y="1219743"/>
                  <a:pt x="428824" y="1028083"/>
                  <a:pt x="257998" y="839549"/>
                </a:cubicBezTo>
                <a:cubicBezTo>
                  <a:pt x="88212" y="653099"/>
                  <a:pt x="13216" y="443732"/>
                  <a:pt x="4882" y="349986"/>
                </a:cubicBezTo>
                <a:cubicBezTo>
                  <a:pt x="3841" y="343736"/>
                  <a:pt x="6966" y="337486"/>
                  <a:pt x="11133" y="333320"/>
                </a:cubicBezTo>
                <a:cubicBezTo>
                  <a:pt x="15299" y="329153"/>
                  <a:pt x="21549" y="327070"/>
                  <a:pt x="27798" y="328112"/>
                </a:cubicBezTo>
                <a:cubicBezTo>
                  <a:pt x="34048" y="329153"/>
                  <a:pt x="173626" y="357277"/>
                  <a:pt x="374659" y="519770"/>
                </a:cubicBezTo>
                <a:cubicBezTo>
                  <a:pt x="585068" y="689556"/>
                  <a:pt x="759019" y="1029125"/>
                  <a:pt x="819434" y="1204118"/>
                </a:cubicBezTo>
                <a:cubicBezTo>
                  <a:pt x="821516" y="1212451"/>
                  <a:pt x="819434" y="1220784"/>
                  <a:pt x="813183" y="1225992"/>
                </a:cubicBezTo>
                <a:close/>
                <a:moveTo>
                  <a:pt x="47589" y="374985"/>
                </a:moveTo>
                <a:cubicBezTo>
                  <a:pt x="66339" y="471856"/>
                  <a:pt x="140294" y="653099"/>
                  <a:pt x="286121" y="813508"/>
                </a:cubicBezTo>
                <a:cubicBezTo>
                  <a:pt x="416324" y="956211"/>
                  <a:pt x="661106" y="1107247"/>
                  <a:pt x="762144" y="1167661"/>
                </a:cubicBezTo>
                <a:cubicBezTo>
                  <a:pt x="687147" y="980168"/>
                  <a:pt x="525695" y="693722"/>
                  <a:pt x="348619" y="551019"/>
                </a:cubicBezTo>
                <a:cubicBezTo>
                  <a:pt x="207999" y="436440"/>
                  <a:pt x="96546" y="391651"/>
                  <a:pt x="47589" y="374985"/>
                </a:cubicBezTo>
                <a:close/>
                <a:moveTo>
                  <a:pt x="815267" y="1223908"/>
                </a:moveTo>
                <a:cubicBezTo>
                  <a:pt x="822558" y="1215576"/>
                  <a:pt x="821516" y="1203076"/>
                  <a:pt x="813183" y="1196826"/>
                </a:cubicBezTo>
                <a:cubicBezTo>
                  <a:pt x="594442" y="1014542"/>
                  <a:pt x="188208" y="492688"/>
                  <a:pt x="184043" y="487480"/>
                </a:cubicBezTo>
                <a:cubicBezTo>
                  <a:pt x="177792" y="479147"/>
                  <a:pt x="165293" y="477064"/>
                  <a:pt x="156959" y="484355"/>
                </a:cubicBezTo>
                <a:cubicBezTo>
                  <a:pt x="147585" y="490605"/>
                  <a:pt x="146544" y="503104"/>
                  <a:pt x="153835" y="511437"/>
                </a:cubicBezTo>
                <a:cubicBezTo>
                  <a:pt x="170501" y="533312"/>
                  <a:pt x="567360" y="1041624"/>
                  <a:pt x="789226" y="1227034"/>
                </a:cubicBezTo>
                <a:cubicBezTo>
                  <a:pt x="796517" y="1233283"/>
                  <a:pt x="806933" y="1233283"/>
                  <a:pt x="814225" y="1227034"/>
                </a:cubicBezTo>
                <a:cubicBezTo>
                  <a:pt x="814225" y="1225992"/>
                  <a:pt x="815267" y="1224951"/>
                  <a:pt x="815267" y="1223908"/>
                </a:cubicBezTo>
                <a:close/>
                <a:moveTo>
                  <a:pt x="1527738" y="1982211"/>
                </a:moveTo>
                <a:cubicBezTo>
                  <a:pt x="1525654" y="1984294"/>
                  <a:pt x="1522530" y="1985337"/>
                  <a:pt x="1519405" y="1986378"/>
                </a:cubicBezTo>
                <a:cubicBezTo>
                  <a:pt x="1511071" y="1988461"/>
                  <a:pt x="1503780" y="1985337"/>
                  <a:pt x="1498572" y="1978044"/>
                </a:cubicBezTo>
                <a:cubicBezTo>
                  <a:pt x="1491281" y="1966587"/>
                  <a:pt x="1316288" y="1707222"/>
                  <a:pt x="1299622" y="1464524"/>
                </a:cubicBezTo>
                <a:cubicBezTo>
                  <a:pt x="1282957" y="1223908"/>
                  <a:pt x="1360036" y="906213"/>
                  <a:pt x="1363161" y="892672"/>
                </a:cubicBezTo>
                <a:cubicBezTo>
                  <a:pt x="1365244" y="885381"/>
                  <a:pt x="1371495" y="879131"/>
                  <a:pt x="1378785" y="878089"/>
                </a:cubicBezTo>
                <a:cubicBezTo>
                  <a:pt x="1386076" y="877048"/>
                  <a:pt x="1394410" y="880173"/>
                  <a:pt x="1398577" y="887464"/>
                </a:cubicBezTo>
                <a:cubicBezTo>
                  <a:pt x="1479823" y="1021833"/>
                  <a:pt x="1536071" y="1154120"/>
                  <a:pt x="1561070" y="1399943"/>
                </a:cubicBezTo>
                <a:cubicBezTo>
                  <a:pt x="1585028" y="1640558"/>
                  <a:pt x="1533988" y="1966587"/>
                  <a:pt x="1533988" y="1970754"/>
                </a:cubicBezTo>
                <a:cubicBezTo>
                  <a:pt x="1532946" y="1975962"/>
                  <a:pt x="1530862" y="1980128"/>
                  <a:pt x="1527738" y="1982211"/>
                </a:cubicBezTo>
                <a:close/>
                <a:moveTo>
                  <a:pt x="1390243" y="951003"/>
                </a:moveTo>
                <a:cubicBezTo>
                  <a:pt x="1369411" y="1049957"/>
                  <a:pt x="1325663" y="1282240"/>
                  <a:pt x="1338162" y="1462440"/>
                </a:cubicBezTo>
                <a:cubicBezTo>
                  <a:pt x="1349619" y="1637434"/>
                  <a:pt x="1451699" y="1827009"/>
                  <a:pt x="1501698" y="1912423"/>
                </a:cubicBezTo>
                <a:cubicBezTo>
                  <a:pt x="1515238" y="1811385"/>
                  <a:pt x="1539196" y="1583269"/>
                  <a:pt x="1521488" y="1405151"/>
                </a:cubicBezTo>
                <a:cubicBezTo>
                  <a:pt x="1500655" y="1191618"/>
                  <a:pt x="1455866" y="1066623"/>
                  <a:pt x="1390243" y="951003"/>
                </a:cubicBezTo>
                <a:close/>
                <a:moveTo>
                  <a:pt x="1532946" y="1960337"/>
                </a:moveTo>
                <a:cubicBezTo>
                  <a:pt x="1470449" y="1806176"/>
                  <a:pt x="1424617" y="1192659"/>
                  <a:pt x="1423576" y="1186410"/>
                </a:cubicBezTo>
                <a:cubicBezTo>
                  <a:pt x="1422533" y="1175994"/>
                  <a:pt x="1413160" y="1167661"/>
                  <a:pt x="1402743" y="1168703"/>
                </a:cubicBezTo>
                <a:cubicBezTo>
                  <a:pt x="1392327" y="1169744"/>
                  <a:pt x="1383994" y="1179119"/>
                  <a:pt x="1385035" y="1189535"/>
                </a:cubicBezTo>
                <a:cubicBezTo>
                  <a:pt x="1387119" y="1214535"/>
                  <a:pt x="1431908" y="1815551"/>
                  <a:pt x="1496490" y="1974920"/>
                </a:cubicBezTo>
                <a:cubicBezTo>
                  <a:pt x="1500655" y="1985337"/>
                  <a:pt x="1512114" y="1989502"/>
                  <a:pt x="1521488" y="1985337"/>
                </a:cubicBezTo>
                <a:cubicBezTo>
                  <a:pt x="1523572" y="1984294"/>
                  <a:pt x="1525654" y="1983253"/>
                  <a:pt x="1526696" y="1982211"/>
                </a:cubicBezTo>
                <a:cubicBezTo>
                  <a:pt x="1533988" y="1977003"/>
                  <a:pt x="1536071" y="1968670"/>
                  <a:pt x="1532946" y="1960337"/>
                </a:cubicBezTo>
                <a:close/>
                <a:moveTo>
                  <a:pt x="1644400" y="1766595"/>
                </a:moveTo>
                <a:lnTo>
                  <a:pt x="1637109" y="1772845"/>
                </a:lnTo>
                <a:cubicBezTo>
                  <a:pt x="1630858" y="1778053"/>
                  <a:pt x="1622526" y="1779094"/>
                  <a:pt x="1616276" y="1775969"/>
                </a:cubicBezTo>
                <a:cubicBezTo>
                  <a:pt x="1608984" y="1772845"/>
                  <a:pt x="1604817" y="1765553"/>
                  <a:pt x="1604817" y="1758262"/>
                </a:cubicBezTo>
                <a:cubicBezTo>
                  <a:pt x="1604817" y="1744720"/>
                  <a:pt x="1613151" y="1435358"/>
                  <a:pt x="1720439" y="1197868"/>
                </a:cubicBezTo>
                <a:cubicBezTo>
                  <a:pt x="1798561" y="1023917"/>
                  <a:pt x="1949596" y="902047"/>
                  <a:pt x="2152713" y="845799"/>
                </a:cubicBezTo>
                <a:cubicBezTo>
                  <a:pt x="2158963" y="843716"/>
                  <a:pt x="2165212" y="845799"/>
                  <a:pt x="2170420" y="848924"/>
                </a:cubicBezTo>
                <a:cubicBezTo>
                  <a:pt x="2175628" y="853090"/>
                  <a:pt x="2177711" y="859340"/>
                  <a:pt x="2177711" y="865590"/>
                </a:cubicBezTo>
                <a:cubicBezTo>
                  <a:pt x="2177711" y="873923"/>
                  <a:pt x="2166253" y="1072873"/>
                  <a:pt x="2008968" y="1333279"/>
                </a:cubicBezTo>
                <a:cubicBezTo>
                  <a:pt x="1868349" y="1565561"/>
                  <a:pt x="1680857" y="1734304"/>
                  <a:pt x="1644400" y="1766595"/>
                </a:cubicBezTo>
                <a:close/>
                <a:moveTo>
                  <a:pt x="1899598" y="1019750"/>
                </a:moveTo>
                <a:cubicBezTo>
                  <a:pt x="1839183" y="1072873"/>
                  <a:pt x="1791269" y="1137454"/>
                  <a:pt x="1756896" y="1212451"/>
                </a:cubicBezTo>
                <a:cubicBezTo>
                  <a:pt x="1676690" y="1390568"/>
                  <a:pt x="1652733" y="1615560"/>
                  <a:pt x="1646482" y="1711389"/>
                </a:cubicBezTo>
                <a:cubicBezTo>
                  <a:pt x="1712105" y="1650974"/>
                  <a:pt x="1860015" y="1503064"/>
                  <a:pt x="1975637" y="1311405"/>
                </a:cubicBezTo>
                <a:cubicBezTo>
                  <a:pt x="2094381" y="1115580"/>
                  <a:pt x="2126672" y="953086"/>
                  <a:pt x="2135005" y="890589"/>
                </a:cubicBezTo>
                <a:cubicBezTo>
                  <a:pt x="2043342" y="919754"/>
                  <a:pt x="1964178" y="962461"/>
                  <a:pt x="1899598" y="1019750"/>
                </a:cubicBezTo>
                <a:close/>
                <a:moveTo>
                  <a:pt x="1643358" y="1763470"/>
                </a:moveTo>
                <a:cubicBezTo>
                  <a:pt x="1721480" y="1520771"/>
                  <a:pt x="2011051" y="1075998"/>
                  <a:pt x="2014176" y="1071831"/>
                </a:cubicBezTo>
                <a:cubicBezTo>
                  <a:pt x="2020426" y="1062457"/>
                  <a:pt x="2017302" y="1050999"/>
                  <a:pt x="2008968" y="1044749"/>
                </a:cubicBezTo>
                <a:cubicBezTo>
                  <a:pt x="1999593" y="1038500"/>
                  <a:pt x="1988136" y="1041624"/>
                  <a:pt x="1981886" y="1049957"/>
                </a:cubicBezTo>
                <a:cubicBezTo>
                  <a:pt x="1969386" y="1068706"/>
                  <a:pt x="1687106" y="1504105"/>
                  <a:pt x="1606902" y="1750971"/>
                </a:cubicBezTo>
                <a:cubicBezTo>
                  <a:pt x="1603776" y="1761387"/>
                  <a:pt x="1608984" y="1771804"/>
                  <a:pt x="1619400" y="1775969"/>
                </a:cubicBezTo>
                <a:cubicBezTo>
                  <a:pt x="1625650" y="1778053"/>
                  <a:pt x="1632942" y="1775969"/>
                  <a:pt x="1638150" y="1771804"/>
                </a:cubicBezTo>
                <a:cubicBezTo>
                  <a:pt x="1640233" y="1769720"/>
                  <a:pt x="1642317" y="1767637"/>
                  <a:pt x="1643358" y="1763470"/>
                </a:cubicBezTo>
                <a:close/>
                <a:moveTo>
                  <a:pt x="972552" y="1956171"/>
                </a:moveTo>
                <a:cubicBezTo>
                  <a:pt x="968385" y="1960337"/>
                  <a:pt x="962136" y="1961379"/>
                  <a:pt x="956928" y="1960337"/>
                </a:cubicBezTo>
                <a:cubicBezTo>
                  <a:pt x="941303" y="1958253"/>
                  <a:pt x="561110" y="1900964"/>
                  <a:pt x="354868" y="1739512"/>
                </a:cubicBezTo>
                <a:cubicBezTo>
                  <a:pt x="148627" y="1577019"/>
                  <a:pt x="8008" y="1242658"/>
                  <a:pt x="1758" y="1228075"/>
                </a:cubicBezTo>
                <a:cubicBezTo>
                  <a:pt x="-1367" y="1221825"/>
                  <a:pt x="-326" y="1213492"/>
                  <a:pt x="4882" y="1208284"/>
                </a:cubicBezTo>
                <a:cubicBezTo>
                  <a:pt x="9049" y="1203076"/>
                  <a:pt x="16341" y="1199952"/>
                  <a:pt x="23632" y="1200993"/>
                </a:cubicBezTo>
                <a:cubicBezTo>
                  <a:pt x="39257" y="1204118"/>
                  <a:pt x="398617" y="1275989"/>
                  <a:pt x="649648" y="1481190"/>
                </a:cubicBezTo>
                <a:cubicBezTo>
                  <a:pt x="902764" y="1686390"/>
                  <a:pt x="974635" y="1924922"/>
                  <a:pt x="977760" y="1935338"/>
                </a:cubicBezTo>
                <a:cubicBezTo>
                  <a:pt x="979843" y="1941588"/>
                  <a:pt x="977760" y="1948880"/>
                  <a:pt x="973593" y="1954088"/>
                </a:cubicBezTo>
                <a:cubicBezTo>
                  <a:pt x="973593" y="1955129"/>
                  <a:pt x="973593" y="1955129"/>
                  <a:pt x="972552" y="1956171"/>
                </a:cubicBezTo>
                <a:close/>
                <a:moveTo>
                  <a:pt x="53839" y="1248907"/>
                </a:moveTo>
                <a:cubicBezTo>
                  <a:pt x="95504" y="1339529"/>
                  <a:pt x="218415" y="1583269"/>
                  <a:pt x="378826" y="1709306"/>
                </a:cubicBezTo>
                <a:cubicBezTo>
                  <a:pt x="543403" y="1838467"/>
                  <a:pt x="832974" y="1899923"/>
                  <a:pt x="929846" y="1916588"/>
                </a:cubicBezTo>
                <a:cubicBezTo>
                  <a:pt x="901721" y="1846800"/>
                  <a:pt x="817350" y="1667641"/>
                  <a:pt x="625690" y="1512439"/>
                </a:cubicBezTo>
                <a:cubicBezTo>
                  <a:pt x="427782" y="1350987"/>
                  <a:pt x="153835" y="1272865"/>
                  <a:pt x="53839" y="1248907"/>
                </a:cubicBezTo>
                <a:close/>
                <a:moveTo>
                  <a:pt x="973593" y="1954088"/>
                </a:moveTo>
                <a:cubicBezTo>
                  <a:pt x="980885" y="1945754"/>
                  <a:pt x="980885" y="1934297"/>
                  <a:pt x="972552" y="1925963"/>
                </a:cubicBezTo>
                <a:cubicBezTo>
                  <a:pt x="782977" y="1749928"/>
                  <a:pt x="282997" y="1363486"/>
                  <a:pt x="278830" y="1360362"/>
                </a:cubicBezTo>
                <a:cubicBezTo>
                  <a:pt x="270497" y="1354111"/>
                  <a:pt x="257998" y="1355154"/>
                  <a:pt x="251748" y="1363486"/>
                </a:cubicBezTo>
                <a:cubicBezTo>
                  <a:pt x="245497" y="1371820"/>
                  <a:pt x="246540" y="1384319"/>
                  <a:pt x="254872" y="1390568"/>
                </a:cubicBezTo>
                <a:cubicBezTo>
                  <a:pt x="260080" y="1394735"/>
                  <a:pt x="757978" y="1780136"/>
                  <a:pt x="946511" y="1954088"/>
                </a:cubicBezTo>
                <a:cubicBezTo>
                  <a:pt x="953802" y="1961379"/>
                  <a:pt x="965261" y="1961379"/>
                  <a:pt x="972552" y="1954088"/>
                </a:cubicBezTo>
                <a:cubicBezTo>
                  <a:pt x="972552" y="1955129"/>
                  <a:pt x="973593" y="1955129"/>
                  <a:pt x="973593" y="1954088"/>
                </a:cubicBezTo>
                <a:close/>
                <a:moveTo>
                  <a:pt x="1024633" y="2174912"/>
                </a:moveTo>
                <a:cubicBezTo>
                  <a:pt x="1023592" y="2175953"/>
                  <a:pt x="1022550" y="2176995"/>
                  <a:pt x="1020466" y="2178037"/>
                </a:cubicBezTo>
                <a:cubicBezTo>
                  <a:pt x="1013176" y="2182203"/>
                  <a:pt x="844432" y="2267617"/>
                  <a:pt x="525695" y="2259283"/>
                </a:cubicBezTo>
                <a:cubicBezTo>
                  <a:pt x="202791" y="2250951"/>
                  <a:pt x="81963" y="2080124"/>
                  <a:pt x="77796" y="2072832"/>
                </a:cubicBezTo>
                <a:cubicBezTo>
                  <a:pt x="74671" y="2068667"/>
                  <a:pt x="73630" y="2062416"/>
                  <a:pt x="74671" y="2057208"/>
                </a:cubicBezTo>
                <a:cubicBezTo>
                  <a:pt x="75713" y="2052000"/>
                  <a:pt x="79880" y="2046791"/>
                  <a:pt x="85088" y="2044709"/>
                </a:cubicBezTo>
                <a:cubicBezTo>
                  <a:pt x="95504" y="2039501"/>
                  <a:pt x="336120" y="1916588"/>
                  <a:pt x="564236" y="1948880"/>
                </a:cubicBezTo>
                <a:cubicBezTo>
                  <a:pt x="791309" y="1980128"/>
                  <a:pt x="1014217" y="2138455"/>
                  <a:pt x="1023592" y="2145746"/>
                </a:cubicBezTo>
                <a:cubicBezTo>
                  <a:pt x="1028800" y="2149913"/>
                  <a:pt x="1031924" y="2156162"/>
                  <a:pt x="1031924" y="2163454"/>
                </a:cubicBezTo>
                <a:cubicBezTo>
                  <a:pt x="1030883" y="2166578"/>
                  <a:pt x="1027759" y="2170745"/>
                  <a:pt x="1024633" y="2174912"/>
                </a:cubicBezTo>
                <a:close/>
                <a:moveTo>
                  <a:pt x="124669" y="2067624"/>
                </a:moveTo>
                <a:cubicBezTo>
                  <a:pt x="164252" y="2110332"/>
                  <a:pt x="286121" y="2212410"/>
                  <a:pt x="526736" y="2218660"/>
                </a:cubicBezTo>
                <a:cubicBezTo>
                  <a:pt x="756936" y="2224910"/>
                  <a:pt x="907972" y="2179079"/>
                  <a:pt x="970469" y="2155121"/>
                </a:cubicBezTo>
                <a:cubicBezTo>
                  <a:pt x="902764" y="2111373"/>
                  <a:pt x="728812" y="2009293"/>
                  <a:pt x="557985" y="1985337"/>
                </a:cubicBezTo>
                <a:cubicBezTo>
                  <a:pt x="380909" y="1961379"/>
                  <a:pt x="189251" y="2038459"/>
                  <a:pt x="124669" y="2067624"/>
                </a:cubicBezTo>
                <a:close/>
                <a:moveTo>
                  <a:pt x="1030883" y="2162413"/>
                </a:moveTo>
                <a:cubicBezTo>
                  <a:pt x="1031924" y="2151997"/>
                  <a:pt x="1024633" y="2141580"/>
                  <a:pt x="1014217" y="2140538"/>
                </a:cubicBezTo>
                <a:cubicBezTo>
                  <a:pt x="1010050" y="2140538"/>
                  <a:pt x="581943" y="2088456"/>
                  <a:pt x="392368" y="2074916"/>
                </a:cubicBezTo>
                <a:cubicBezTo>
                  <a:pt x="381951" y="2073875"/>
                  <a:pt x="372576" y="2082207"/>
                  <a:pt x="371535" y="2092623"/>
                </a:cubicBezTo>
                <a:cubicBezTo>
                  <a:pt x="370492" y="2103039"/>
                  <a:pt x="378826" y="2112414"/>
                  <a:pt x="389242" y="2113456"/>
                </a:cubicBezTo>
                <a:cubicBezTo>
                  <a:pt x="576735" y="2126997"/>
                  <a:pt x="1004842" y="2178037"/>
                  <a:pt x="1009009" y="2179079"/>
                </a:cubicBezTo>
                <a:cubicBezTo>
                  <a:pt x="1014217" y="2180120"/>
                  <a:pt x="1020466" y="2178037"/>
                  <a:pt x="1024633" y="2174912"/>
                </a:cubicBezTo>
                <a:cubicBezTo>
                  <a:pt x="1027759" y="2171786"/>
                  <a:pt x="1029841" y="2166578"/>
                  <a:pt x="1030883" y="2162413"/>
                </a:cubicBezTo>
                <a:close/>
                <a:moveTo>
                  <a:pt x="2116256" y="2151997"/>
                </a:moveTo>
                <a:lnTo>
                  <a:pt x="2110005" y="2157205"/>
                </a:lnTo>
                <a:cubicBezTo>
                  <a:pt x="1948554" y="2292616"/>
                  <a:pt x="1693356" y="2369695"/>
                  <a:pt x="1681898" y="2372820"/>
                </a:cubicBezTo>
                <a:cubicBezTo>
                  <a:pt x="1675648" y="2374903"/>
                  <a:pt x="1668358" y="2372820"/>
                  <a:pt x="1663149" y="2368654"/>
                </a:cubicBezTo>
                <a:cubicBezTo>
                  <a:pt x="1657941" y="2363446"/>
                  <a:pt x="1655857" y="2357196"/>
                  <a:pt x="1657941" y="2349905"/>
                </a:cubicBezTo>
                <a:cubicBezTo>
                  <a:pt x="1661065" y="2335322"/>
                  <a:pt x="1741271" y="1994710"/>
                  <a:pt x="1948554" y="1823885"/>
                </a:cubicBezTo>
                <a:cubicBezTo>
                  <a:pt x="2156879" y="1652017"/>
                  <a:pt x="2399578" y="1653058"/>
                  <a:pt x="2409994" y="1653058"/>
                </a:cubicBezTo>
                <a:cubicBezTo>
                  <a:pt x="2416243" y="1653058"/>
                  <a:pt x="2422493" y="1656182"/>
                  <a:pt x="2426660" y="1662433"/>
                </a:cubicBezTo>
                <a:cubicBezTo>
                  <a:pt x="2429785" y="1667641"/>
                  <a:pt x="2430826" y="1674932"/>
                  <a:pt x="2427701" y="1681181"/>
                </a:cubicBezTo>
                <a:cubicBezTo>
                  <a:pt x="2420410" y="1694723"/>
                  <a:pt x="2275624" y="2013460"/>
                  <a:pt x="2116256" y="2151997"/>
                </a:cubicBezTo>
                <a:close/>
                <a:moveTo>
                  <a:pt x="1703772" y="2324906"/>
                </a:moveTo>
                <a:cubicBezTo>
                  <a:pt x="1778770" y="2298865"/>
                  <a:pt x="1962095" y="2230118"/>
                  <a:pt x="2083965" y="2128039"/>
                </a:cubicBezTo>
                <a:lnTo>
                  <a:pt x="2090216" y="2122831"/>
                </a:lnTo>
                <a:cubicBezTo>
                  <a:pt x="2216252" y="2013460"/>
                  <a:pt x="2337080" y="1777012"/>
                  <a:pt x="2376662" y="1693682"/>
                </a:cubicBezTo>
                <a:cubicBezTo>
                  <a:pt x="2305831" y="1699931"/>
                  <a:pt x="2126672" y="1727013"/>
                  <a:pt x="1971470" y="1854091"/>
                </a:cubicBezTo>
                <a:cubicBezTo>
                  <a:pt x="1812101" y="1987419"/>
                  <a:pt x="1729812" y="2234284"/>
                  <a:pt x="1703772" y="2324906"/>
                </a:cubicBezTo>
                <a:close/>
                <a:moveTo>
                  <a:pt x="1691273" y="2366571"/>
                </a:moveTo>
                <a:cubicBezTo>
                  <a:pt x="1823559" y="2196786"/>
                  <a:pt x="2215211" y="1832217"/>
                  <a:pt x="2219376" y="1829093"/>
                </a:cubicBezTo>
                <a:cubicBezTo>
                  <a:pt x="2227710" y="1821801"/>
                  <a:pt x="2227710" y="1809302"/>
                  <a:pt x="2220419" y="1802010"/>
                </a:cubicBezTo>
                <a:cubicBezTo>
                  <a:pt x="2213127" y="1793677"/>
                  <a:pt x="2200628" y="1793677"/>
                  <a:pt x="2193335" y="1800968"/>
                </a:cubicBezTo>
                <a:cubicBezTo>
                  <a:pt x="2176670" y="1815551"/>
                  <a:pt x="1794394" y="2171786"/>
                  <a:pt x="1661065" y="2343654"/>
                </a:cubicBezTo>
                <a:cubicBezTo>
                  <a:pt x="1654816" y="2351988"/>
                  <a:pt x="1655857" y="2364487"/>
                  <a:pt x="1664191" y="2370738"/>
                </a:cubicBezTo>
                <a:cubicBezTo>
                  <a:pt x="1671482" y="2376987"/>
                  <a:pt x="1681898" y="2375946"/>
                  <a:pt x="1689190" y="2369695"/>
                </a:cubicBezTo>
                <a:cubicBezTo>
                  <a:pt x="1690231" y="2368654"/>
                  <a:pt x="1690231" y="2367612"/>
                  <a:pt x="1691273" y="2366571"/>
                </a:cubicBezTo>
                <a:close/>
                <a:moveTo>
                  <a:pt x="1638150" y="3541523"/>
                </a:moveTo>
                <a:lnTo>
                  <a:pt x="1635025" y="3525898"/>
                </a:lnTo>
                <a:cubicBezTo>
                  <a:pt x="1576694" y="3248826"/>
                  <a:pt x="1527738" y="3049876"/>
                  <a:pt x="1487115" y="2934256"/>
                </a:cubicBezTo>
                <a:cubicBezTo>
                  <a:pt x="1422533" y="2751972"/>
                  <a:pt x="1266290" y="2192619"/>
                  <a:pt x="1192334" y="1905131"/>
                </a:cubicBezTo>
                <a:cubicBezTo>
                  <a:pt x="1120462" y="1624934"/>
                  <a:pt x="1073589" y="1278073"/>
                  <a:pt x="1073589" y="1274948"/>
                </a:cubicBezTo>
                <a:cubicBezTo>
                  <a:pt x="1072548" y="1264532"/>
                  <a:pt x="1062131" y="1257241"/>
                  <a:pt x="1051715" y="1258282"/>
                </a:cubicBezTo>
                <a:cubicBezTo>
                  <a:pt x="1041299" y="1259324"/>
                  <a:pt x="1034008" y="1269740"/>
                  <a:pt x="1035049" y="1280156"/>
                </a:cubicBezTo>
                <a:cubicBezTo>
                  <a:pt x="1035049" y="1283281"/>
                  <a:pt x="1081923" y="1633267"/>
                  <a:pt x="1154836" y="1915547"/>
                </a:cubicBezTo>
                <a:cubicBezTo>
                  <a:pt x="1227750" y="2200952"/>
                  <a:pt x="1382952" y="2758221"/>
                  <a:pt x="1450658" y="2947797"/>
                </a:cubicBezTo>
                <a:cubicBezTo>
                  <a:pt x="1477740" y="3025918"/>
                  <a:pt x="1525654" y="3191537"/>
                  <a:pt x="1597527" y="3534232"/>
                </a:cubicBezTo>
                <a:lnTo>
                  <a:pt x="1600652" y="3550897"/>
                </a:lnTo>
                <a:cubicBezTo>
                  <a:pt x="1602735" y="3561314"/>
                  <a:pt x="1613151" y="3568606"/>
                  <a:pt x="1623567" y="3565480"/>
                </a:cubicBezTo>
                <a:cubicBezTo>
                  <a:pt x="1626693" y="3564439"/>
                  <a:pt x="1629817" y="3563398"/>
                  <a:pt x="1631901" y="3561314"/>
                </a:cubicBezTo>
                <a:cubicBezTo>
                  <a:pt x="1637109" y="3556106"/>
                  <a:pt x="1639192" y="3548815"/>
                  <a:pt x="1638150" y="3541523"/>
                </a:cubicBezTo>
                <a:close/>
                <a:moveTo>
                  <a:pt x="1201709" y="1943672"/>
                </a:moveTo>
                <a:cubicBezTo>
                  <a:pt x="1052757" y="1634308"/>
                  <a:pt x="820475" y="1206201"/>
                  <a:pt x="818391" y="1202034"/>
                </a:cubicBezTo>
                <a:cubicBezTo>
                  <a:pt x="813183" y="1192659"/>
                  <a:pt x="801725" y="1189535"/>
                  <a:pt x="792350" y="1193702"/>
                </a:cubicBezTo>
                <a:cubicBezTo>
                  <a:pt x="782977" y="1198910"/>
                  <a:pt x="779851" y="1210368"/>
                  <a:pt x="784018" y="1219743"/>
                </a:cubicBezTo>
                <a:cubicBezTo>
                  <a:pt x="786101" y="1223908"/>
                  <a:pt x="1018384" y="1650974"/>
                  <a:pt x="1167335" y="1959296"/>
                </a:cubicBezTo>
                <a:cubicBezTo>
                  <a:pt x="1172543" y="1968670"/>
                  <a:pt x="1184002" y="1972836"/>
                  <a:pt x="1193376" y="1968670"/>
                </a:cubicBezTo>
                <a:cubicBezTo>
                  <a:pt x="1195460" y="1967628"/>
                  <a:pt x="1196501" y="1966587"/>
                  <a:pt x="1197543" y="1965545"/>
                </a:cubicBezTo>
                <a:cubicBezTo>
                  <a:pt x="1203792" y="1961379"/>
                  <a:pt x="1205876" y="1952004"/>
                  <a:pt x="1201709" y="1943672"/>
                </a:cubicBezTo>
                <a:close/>
                <a:moveTo>
                  <a:pt x="1508989" y="3005086"/>
                </a:moveTo>
                <a:cubicBezTo>
                  <a:pt x="1508989" y="3004045"/>
                  <a:pt x="1477740" y="2899882"/>
                  <a:pt x="1520446" y="2571770"/>
                </a:cubicBezTo>
                <a:cubicBezTo>
                  <a:pt x="1564195" y="2233242"/>
                  <a:pt x="1533988" y="1968670"/>
                  <a:pt x="1532946" y="1965545"/>
                </a:cubicBezTo>
                <a:cubicBezTo>
                  <a:pt x="1531904" y="1955129"/>
                  <a:pt x="1521488" y="1946796"/>
                  <a:pt x="1511071" y="1948880"/>
                </a:cubicBezTo>
                <a:cubicBezTo>
                  <a:pt x="1500655" y="1949921"/>
                  <a:pt x="1492323" y="1960337"/>
                  <a:pt x="1494406" y="1970754"/>
                </a:cubicBezTo>
                <a:cubicBezTo>
                  <a:pt x="1494406" y="1972836"/>
                  <a:pt x="1524613" y="2233242"/>
                  <a:pt x="1481907" y="2566562"/>
                </a:cubicBezTo>
                <a:cubicBezTo>
                  <a:pt x="1437116" y="2907174"/>
                  <a:pt x="1470449" y="3013419"/>
                  <a:pt x="1471490" y="3017586"/>
                </a:cubicBezTo>
                <a:cubicBezTo>
                  <a:pt x="1474614" y="3028002"/>
                  <a:pt x="1486073" y="3033211"/>
                  <a:pt x="1496490" y="3030085"/>
                </a:cubicBezTo>
                <a:cubicBezTo>
                  <a:pt x="1499614" y="3029044"/>
                  <a:pt x="1501698" y="3028002"/>
                  <a:pt x="1503780" y="3025918"/>
                </a:cubicBezTo>
                <a:cubicBezTo>
                  <a:pt x="1508989" y="3020710"/>
                  <a:pt x="1512114" y="3013419"/>
                  <a:pt x="1508989" y="3005086"/>
                </a:cubicBezTo>
                <a:close/>
                <a:moveTo>
                  <a:pt x="1536071" y="2475941"/>
                </a:moveTo>
                <a:cubicBezTo>
                  <a:pt x="1535029" y="2464484"/>
                  <a:pt x="1546487" y="2379070"/>
                  <a:pt x="1555862" y="2304073"/>
                </a:cubicBezTo>
                <a:cubicBezTo>
                  <a:pt x="1568361" y="2207202"/>
                  <a:pt x="1581902" y="2107206"/>
                  <a:pt x="1583985" y="2067624"/>
                </a:cubicBezTo>
                <a:cubicBezTo>
                  <a:pt x="1587110" y="1994710"/>
                  <a:pt x="1643358" y="1750971"/>
                  <a:pt x="1644400" y="1747846"/>
                </a:cubicBezTo>
                <a:cubicBezTo>
                  <a:pt x="1646482" y="1737429"/>
                  <a:pt x="1640233" y="1727013"/>
                  <a:pt x="1629817" y="1723888"/>
                </a:cubicBezTo>
                <a:cubicBezTo>
                  <a:pt x="1619400" y="1721805"/>
                  <a:pt x="1608984" y="1728055"/>
                  <a:pt x="1605860" y="1738471"/>
                </a:cubicBezTo>
                <a:cubicBezTo>
                  <a:pt x="1603776" y="1748887"/>
                  <a:pt x="1548571" y="1988461"/>
                  <a:pt x="1544404" y="2064500"/>
                </a:cubicBezTo>
                <a:cubicBezTo>
                  <a:pt x="1542320" y="2103039"/>
                  <a:pt x="1528780" y="2206161"/>
                  <a:pt x="1517322" y="2297824"/>
                </a:cubicBezTo>
                <a:cubicBezTo>
                  <a:pt x="1496490" y="2456150"/>
                  <a:pt x="1495447" y="2473857"/>
                  <a:pt x="1497531" y="2482191"/>
                </a:cubicBezTo>
                <a:cubicBezTo>
                  <a:pt x="1500655" y="2492607"/>
                  <a:pt x="1511071" y="2499898"/>
                  <a:pt x="1521488" y="2496774"/>
                </a:cubicBezTo>
                <a:cubicBezTo>
                  <a:pt x="1524613" y="2495733"/>
                  <a:pt x="1527738" y="2494690"/>
                  <a:pt x="1529821" y="2492607"/>
                </a:cubicBezTo>
                <a:cubicBezTo>
                  <a:pt x="1535029" y="2489482"/>
                  <a:pt x="1537112" y="2483232"/>
                  <a:pt x="1536071" y="2475941"/>
                </a:cubicBezTo>
                <a:close/>
                <a:moveTo>
                  <a:pt x="1510030" y="2733222"/>
                </a:moveTo>
                <a:cubicBezTo>
                  <a:pt x="1525654" y="2516565"/>
                  <a:pt x="1717313" y="2333238"/>
                  <a:pt x="1719396" y="2331155"/>
                </a:cubicBezTo>
                <a:cubicBezTo>
                  <a:pt x="1727730" y="2323865"/>
                  <a:pt x="1727730" y="2311364"/>
                  <a:pt x="1720439" y="2303032"/>
                </a:cubicBezTo>
                <a:cubicBezTo>
                  <a:pt x="1713147" y="2294699"/>
                  <a:pt x="1700648" y="2295740"/>
                  <a:pt x="1693356" y="2301989"/>
                </a:cubicBezTo>
                <a:cubicBezTo>
                  <a:pt x="1685023" y="2310323"/>
                  <a:pt x="1488156" y="2496774"/>
                  <a:pt x="1471490" y="2729055"/>
                </a:cubicBezTo>
                <a:cubicBezTo>
                  <a:pt x="1470449" y="2739472"/>
                  <a:pt x="1478781" y="2748847"/>
                  <a:pt x="1489197" y="2749888"/>
                </a:cubicBezTo>
                <a:cubicBezTo>
                  <a:pt x="1494406" y="2749888"/>
                  <a:pt x="1499614" y="2748847"/>
                  <a:pt x="1503780" y="2744680"/>
                </a:cubicBezTo>
                <a:cubicBezTo>
                  <a:pt x="1507947" y="2742597"/>
                  <a:pt x="1510030" y="2738430"/>
                  <a:pt x="1510030" y="2733222"/>
                </a:cubicBezTo>
                <a:close/>
                <a:moveTo>
                  <a:pt x="1354828" y="2501982"/>
                </a:moveTo>
                <a:cubicBezTo>
                  <a:pt x="1292330" y="2392612"/>
                  <a:pt x="1181918" y="2248867"/>
                  <a:pt x="1093380" y="2133247"/>
                </a:cubicBezTo>
                <a:cubicBezTo>
                  <a:pt x="1002759" y="2015543"/>
                  <a:pt x="954845" y="1873882"/>
                  <a:pt x="954845" y="1871799"/>
                </a:cubicBezTo>
                <a:cubicBezTo>
                  <a:pt x="951719" y="1861383"/>
                  <a:pt x="940262" y="1856175"/>
                  <a:pt x="929846" y="1859299"/>
                </a:cubicBezTo>
                <a:cubicBezTo>
                  <a:pt x="919429" y="1862424"/>
                  <a:pt x="914221" y="1873882"/>
                  <a:pt x="917345" y="1884298"/>
                </a:cubicBezTo>
                <a:cubicBezTo>
                  <a:pt x="919429" y="1890548"/>
                  <a:pt x="968385" y="2033251"/>
                  <a:pt x="1062131" y="2156162"/>
                </a:cubicBezTo>
                <a:cubicBezTo>
                  <a:pt x="1145461" y="2264491"/>
                  <a:pt x="1260040" y="2413444"/>
                  <a:pt x="1320455" y="2520731"/>
                </a:cubicBezTo>
                <a:cubicBezTo>
                  <a:pt x="1325663" y="2530105"/>
                  <a:pt x="1338162" y="2533231"/>
                  <a:pt x="1347537" y="2528023"/>
                </a:cubicBezTo>
                <a:cubicBezTo>
                  <a:pt x="1348578" y="2526981"/>
                  <a:pt x="1349619" y="2526981"/>
                  <a:pt x="1350662" y="2525939"/>
                </a:cubicBezTo>
                <a:cubicBezTo>
                  <a:pt x="1356912" y="2520731"/>
                  <a:pt x="1358994" y="2510314"/>
                  <a:pt x="1354828" y="2501982"/>
                </a:cubicBezTo>
                <a:close/>
                <a:moveTo>
                  <a:pt x="1266290" y="2365530"/>
                </a:moveTo>
                <a:cubicBezTo>
                  <a:pt x="1176710" y="2226993"/>
                  <a:pt x="1002759" y="2144704"/>
                  <a:pt x="995467" y="2140538"/>
                </a:cubicBezTo>
                <a:cubicBezTo>
                  <a:pt x="986094" y="2136372"/>
                  <a:pt x="974635" y="2140538"/>
                  <a:pt x="969427" y="2149913"/>
                </a:cubicBezTo>
                <a:cubicBezTo>
                  <a:pt x="965261" y="2159287"/>
                  <a:pt x="969427" y="2171786"/>
                  <a:pt x="978801" y="2175953"/>
                </a:cubicBezTo>
                <a:cubicBezTo>
                  <a:pt x="980885" y="2176995"/>
                  <a:pt x="1149628" y="2257200"/>
                  <a:pt x="1232958" y="2386362"/>
                </a:cubicBezTo>
                <a:cubicBezTo>
                  <a:pt x="1239208" y="2395736"/>
                  <a:pt x="1250665" y="2397820"/>
                  <a:pt x="1260040" y="2392612"/>
                </a:cubicBezTo>
                <a:cubicBezTo>
                  <a:pt x="1261081" y="2391570"/>
                  <a:pt x="1261081" y="2391570"/>
                  <a:pt x="1262124" y="2390528"/>
                </a:cubicBezTo>
                <a:cubicBezTo>
                  <a:pt x="1269415" y="2384278"/>
                  <a:pt x="1271498" y="2373862"/>
                  <a:pt x="1266290" y="2365530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7CD3FB4-2BC2-416D-A27A-C707CC86D568}"/>
              </a:ext>
            </a:extLst>
          </p:cNvPr>
          <p:cNvSpPr/>
          <p:nvPr/>
        </p:nvSpPr>
        <p:spPr>
          <a:xfrm>
            <a:off x="1205581" y="2728419"/>
            <a:ext cx="11793556" cy="5121796"/>
          </a:xfrm>
          <a:custGeom>
            <a:avLst/>
            <a:gdLst>
              <a:gd name="connsiteX0" fmla="*/ 10642278 w 11793556"/>
              <a:gd name="connsiteY0" fmla="*/ 1708735 h 5121796"/>
              <a:gd name="connsiteX1" fmla="*/ 11385997 w 11793556"/>
              <a:gd name="connsiteY1" fmla="*/ 692109 h 5121796"/>
              <a:gd name="connsiteX2" fmla="*/ 11139132 w 11793556"/>
              <a:gd name="connsiteY2" fmla="*/ 1091051 h 5121796"/>
              <a:gd name="connsiteX3" fmla="*/ 11520367 w 11793556"/>
              <a:gd name="connsiteY3" fmla="*/ 536907 h 5121796"/>
              <a:gd name="connsiteX4" fmla="*/ 11469327 w 11793556"/>
              <a:gd name="connsiteY4" fmla="*/ 674401 h 5121796"/>
              <a:gd name="connsiteX5" fmla="*/ 11434954 w 11793556"/>
              <a:gd name="connsiteY5" fmla="*/ 793147 h 5121796"/>
              <a:gd name="connsiteX6" fmla="*/ 10895392 w 11793556"/>
              <a:gd name="connsiteY6" fmla="*/ 1480619 h 5121796"/>
              <a:gd name="connsiteX7" fmla="*/ 10233960 w 11793556"/>
              <a:gd name="connsiteY7" fmla="*/ 2042055 h 5121796"/>
              <a:gd name="connsiteX8" fmla="*/ 10325624 w 11793556"/>
              <a:gd name="connsiteY8" fmla="*/ 1912893 h 5121796"/>
              <a:gd name="connsiteX9" fmla="*/ 10434994 w 11793556"/>
              <a:gd name="connsiteY9" fmla="*/ 1836854 h 5121796"/>
              <a:gd name="connsiteX10" fmla="*/ 10642278 w 11793556"/>
              <a:gd name="connsiteY10" fmla="*/ 1708735 h 5121796"/>
              <a:gd name="connsiteX11" fmla="*/ 11789106 w 11793556"/>
              <a:gd name="connsiteY11" fmla="*/ 8803 h 5121796"/>
              <a:gd name="connsiteX12" fmla="*/ 11783898 w 11793556"/>
              <a:gd name="connsiteY12" fmla="*/ 24428 h 5121796"/>
              <a:gd name="connsiteX13" fmla="*/ 11773482 w 11793556"/>
              <a:gd name="connsiteY13" fmla="*/ 59843 h 5121796"/>
              <a:gd name="connsiteX14" fmla="*/ 11752649 w 11793556"/>
              <a:gd name="connsiteY14" fmla="*/ 139007 h 5121796"/>
              <a:gd name="connsiteX15" fmla="*/ 11776606 w 11793556"/>
              <a:gd name="connsiteY15" fmla="*/ 64009 h 5121796"/>
              <a:gd name="connsiteX16" fmla="*/ 11787022 w 11793556"/>
              <a:gd name="connsiteY16" fmla="*/ 27553 h 5121796"/>
              <a:gd name="connsiteX17" fmla="*/ 11791189 w 11793556"/>
              <a:gd name="connsiteY17" fmla="*/ 10887 h 5121796"/>
              <a:gd name="connsiteX18" fmla="*/ 11793273 w 11793556"/>
              <a:gd name="connsiteY18" fmla="*/ 470 h 5121796"/>
              <a:gd name="connsiteX19" fmla="*/ 11789106 w 11793556"/>
              <a:gd name="connsiteY19" fmla="*/ 8803 h 5121796"/>
              <a:gd name="connsiteX20" fmla="*/ 7188251 w 11793556"/>
              <a:gd name="connsiteY20" fmla="*/ 4123220 h 5121796"/>
              <a:gd name="connsiteX21" fmla="*/ 7388243 w 11793556"/>
              <a:gd name="connsiteY21" fmla="*/ 4048223 h 5121796"/>
              <a:gd name="connsiteX22" fmla="*/ 7188251 w 11793556"/>
              <a:gd name="connsiteY22" fmla="*/ 4123220 h 5121796"/>
              <a:gd name="connsiteX23" fmla="*/ 10117299 w 11793556"/>
              <a:gd name="connsiteY23" fmla="*/ 2472245 h 5121796"/>
              <a:gd name="connsiteX24" fmla="*/ 10016261 w 11793556"/>
              <a:gd name="connsiteY24" fmla="*/ 2538909 h 5121796"/>
              <a:gd name="connsiteX25" fmla="*/ 9818353 w 11793556"/>
              <a:gd name="connsiteY25" fmla="*/ 2679528 h 5121796"/>
              <a:gd name="connsiteX26" fmla="*/ 9619402 w 11793556"/>
              <a:gd name="connsiteY26" fmla="*/ 2819106 h 5121796"/>
              <a:gd name="connsiteX27" fmla="*/ 9415244 w 11793556"/>
              <a:gd name="connsiteY27" fmla="*/ 2944101 h 5121796"/>
              <a:gd name="connsiteX28" fmla="*/ 9604820 w 11793556"/>
              <a:gd name="connsiteY28" fmla="*/ 2839939 h 5121796"/>
              <a:gd name="connsiteX29" fmla="*/ 9789187 w 11793556"/>
              <a:gd name="connsiteY29" fmla="*/ 2729527 h 5121796"/>
              <a:gd name="connsiteX30" fmla="*/ 9969388 w 11793556"/>
              <a:gd name="connsiteY30" fmla="*/ 2613906 h 5121796"/>
              <a:gd name="connsiteX31" fmla="*/ 10144381 w 11793556"/>
              <a:gd name="connsiteY31" fmla="*/ 2494119 h 5121796"/>
              <a:gd name="connsiteX32" fmla="*/ 10220420 w 11793556"/>
              <a:gd name="connsiteY32" fmla="*/ 2410789 h 5121796"/>
              <a:gd name="connsiteX33" fmla="*/ 10117299 w 11793556"/>
              <a:gd name="connsiteY33" fmla="*/ 2472245 h 5121796"/>
              <a:gd name="connsiteX34" fmla="*/ 11162048 w 11793556"/>
              <a:gd name="connsiteY34" fmla="*/ 1714984 h 5121796"/>
              <a:gd name="connsiteX35" fmla="*/ 10514158 w 11793556"/>
              <a:gd name="connsiteY35" fmla="*/ 2285794 h 5121796"/>
              <a:gd name="connsiteX36" fmla="*/ 11162048 w 11793556"/>
              <a:gd name="connsiteY36" fmla="*/ 1714984 h 5121796"/>
              <a:gd name="connsiteX37" fmla="*/ 4983132 w 11793556"/>
              <a:gd name="connsiteY37" fmla="*/ 5014850 h 5121796"/>
              <a:gd name="connsiteX38" fmla="*/ 4895635 w 11793556"/>
              <a:gd name="connsiteY38" fmla="*/ 5042974 h 5121796"/>
              <a:gd name="connsiteX39" fmla="*/ 5081045 w 11793556"/>
              <a:gd name="connsiteY39" fmla="*/ 5045058 h 5121796"/>
              <a:gd name="connsiteX40" fmla="*/ 5267495 w 11793556"/>
              <a:gd name="connsiteY40" fmla="*/ 5041933 h 5121796"/>
              <a:gd name="connsiteX41" fmla="*/ 5290411 w 11793556"/>
              <a:gd name="connsiteY41" fmla="*/ 5028391 h 5121796"/>
              <a:gd name="connsiteX42" fmla="*/ 5300827 w 11793556"/>
              <a:gd name="connsiteY42" fmla="*/ 5006518 h 5121796"/>
              <a:gd name="connsiteX43" fmla="*/ 4983132 w 11793556"/>
              <a:gd name="connsiteY43" fmla="*/ 5014850 h 5121796"/>
              <a:gd name="connsiteX44" fmla="*/ 7546569 w 11793556"/>
              <a:gd name="connsiteY44" fmla="*/ 3986767 h 5121796"/>
              <a:gd name="connsiteX45" fmla="*/ 7537195 w 11793556"/>
              <a:gd name="connsiteY45" fmla="*/ 3986767 h 5121796"/>
              <a:gd name="connsiteX46" fmla="*/ 7469490 w 11793556"/>
              <a:gd name="connsiteY46" fmla="*/ 4014891 h 5121796"/>
              <a:gd name="connsiteX47" fmla="*/ 7463239 w 11793556"/>
              <a:gd name="connsiteY47" fmla="*/ 4021141 h 5121796"/>
              <a:gd name="connsiteX48" fmla="*/ 7546569 w 11793556"/>
              <a:gd name="connsiteY48" fmla="*/ 3986767 h 5121796"/>
              <a:gd name="connsiteX49" fmla="*/ 5290411 w 11793556"/>
              <a:gd name="connsiteY49" fmla="*/ 5029433 h 5121796"/>
              <a:gd name="connsiteX50" fmla="*/ 5268537 w 11793556"/>
              <a:gd name="connsiteY50" fmla="*/ 5042974 h 5121796"/>
              <a:gd name="connsiteX51" fmla="*/ 5478945 w 11793556"/>
              <a:gd name="connsiteY51" fmla="*/ 5037766 h 5121796"/>
              <a:gd name="connsiteX52" fmla="*/ 5458112 w 11793556"/>
              <a:gd name="connsiteY52" fmla="*/ 4996101 h 5121796"/>
              <a:gd name="connsiteX53" fmla="*/ 5290411 w 11793556"/>
              <a:gd name="connsiteY53" fmla="*/ 5029433 h 5121796"/>
              <a:gd name="connsiteX54" fmla="*/ 6792434 w 11793556"/>
              <a:gd name="connsiteY54" fmla="*/ 4879439 h 5121796"/>
              <a:gd name="connsiteX55" fmla="*/ 7025757 w 11793556"/>
              <a:gd name="connsiteY55" fmla="*/ 4830483 h 5121796"/>
              <a:gd name="connsiteX56" fmla="*/ 7253873 w 11793556"/>
              <a:gd name="connsiteY56" fmla="*/ 4774235 h 5121796"/>
              <a:gd name="connsiteX57" fmla="*/ 7366369 w 11793556"/>
              <a:gd name="connsiteY57" fmla="*/ 4746111 h 5121796"/>
              <a:gd name="connsiteX58" fmla="*/ 7477822 w 11793556"/>
              <a:gd name="connsiteY58" fmla="*/ 4713821 h 5121796"/>
              <a:gd name="connsiteX59" fmla="*/ 7698647 w 11793556"/>
              <a:gd name="connsiteY59" fmla="*/ 4649240 h 5121796"/>
              <a:gd name="connsiteX60" fmla="*/ 7610109 w 11793556"/>
              <a:gd name="connsiteY60" fmla="*/ 4640908 h 5121796"/>
              <a:gd name="connsiteX61" fmla="*/ 7513238 w 11793556"/>
              <a:gd name="connsiteY61" fmla="*/ 4698197 h 5121796"/>
              <a:gd name="connsiteX62" fmla="*/ 7140336 w 11793556"/>
              <a:gd name="connsiteY62" fmla="*/ 4748195 h 5121796"/>
              <a:gd name="connsiteX63" fmla="*/ 7048673 w 11793556"/>
              <a:gd name="connsiteY63" fmla="*/ 4816942 h 5121796"/>
              <a:gd name="connsiteX64" fmla="*/ 6792434 w 11793556"/>
              <a:gd name="connsiteY64" fmla="*/ 4879439 h 5121796"/>
              <a:gd name="connsiteX65" fmla="*/ 240615 w 11793556"/>
              <a:gd name="connsiteY65" fmla="*/ 4359669 h 5121796"/>
              <a:gd name="connsiteX66" fmla="*/ 718721 w 11793556"/>
              <a:gd name="connsiteY66" fmla="*/ 4544036 h 5121796"/>
              <a:gd name="connsiteX67" fmla="*/ 1171828 w 11793556"/>
              <a:gd name="connsiteY67" fmla="*/ 4695072 h 5121796"/>
              <a:gd name="connsiteX68" fmla="*/ 1214534 w 11793556"/>
              <a:gd name="connsiteY68" fmla="*/ 4708613 h 5121796"/>
              <a:gd name="connsiteX69" fmla="*/ 1306197 w 11793556"/>
              <a:gd name="connsiteY69" fmla="*/ 4704446 h 5121796"/>
              <a:gd name="connsiteX70" fmla="*/ 1610352 w 11793556"/>
              <a:gd name="connsiteY70" fmla="*/ 4784652 h 5121796"/>
              <a:gd name="connsiteX71" fmla="*/ 1594727 w 11793556"/>
              <a:gd name="connsiteY71" fmla="*/ 4802359 h 5121796"/>
              <a:gd name="connsiteX72" fmla="*/ 1763470 w 11793556"/>
              <a:gd name="connsiteY72" fmla="*/ 4813817 h 5121796"/>
              <a:gd name="connsiteX73" fmla="*/ 1771803 w 11793556"/>
              <a:gd name="connsiteY73" fmla="*/ 4859649 h 5121796"/>
              <a:gd name="connsiteX74" fmla="*/ 2759263 w 11793556"/>
              <a:gd name="connsiteY74" fmla="*/ 5044016 h 5121796"/>
              <a:gd name="connsiteX75" fmla="*/ 3057168 w 11793556"/>
              <a:gd name="connsiteY75" fmla="*/ 5077348 h 5121796"/>
              <a:gd name="connsiteX76" fmla="*/ 3316533 w 11793556"/>
              <a:gd name="connsiteY76" fmla="*/ 5089847 h 5121796"/>
              <a:gd name="connsiteX77" fmla="*/ 3422778 w 11793556"/>
              <a:gd name="connsiteY77" fmla="*/ 5052349 h 5121796"/>
              <a:gd name="connsiteX78" fmla="*/ 3787347 w 11793556"/>
              <a:gd name="connsiteY78" fmla="*/ 5113805 h 5121796"/>
              <a:gd name="connsiteX79" fmla="*/ 3894634 w 11793556"/>
              <a:gd name="connsiteY79" fmla="*/ 5087764 h 5121796"/>
              <a:gd name="connsiteX80" fmla="*/ 3974839 w 11793556"/>
              <a:gd name="connsiteY80" fmla="*/ 5121096 h 5121796"/>
              <a:gd name="connsiteX81" fmla="*/ 4230037 w 11793556"/>
              <a:gd name="connsiteY81" fmla="*/ 5119013 h 5121796"/>
              <a:gd name="connsiteX82" fmla="*/ 4483152 w 11793556"/>
              <a:gd name="connsiteY82" fmla="*/ 5111721 h 5121796"/>
              <a:gd name="connsiteX83" fmla="*/ 4482110 w 11793556"/>
              <a:gd name="connsiteY83" fmla="*/ 5108597 h 5121796"/>
              <a:gd name="connsiteX84" fmla="*/ 4752933 w 11793556"/>
              <a:gd name="connsiteY84" fmla="*/ 5092972 h 5121796"/>
              <a:gd name="connsiteX85" fmla="*/ 5039380 w 11793556"/>
              <a:gd name="connsiteY85" fmla="*/ 5075264 h 5121796"/>
              <a:gd name="connsiteX86" fmla="*/ 5300827 w 11793556"/>
              <a:gd name="connsiteY86" fmla="*/ 5037766 h 5121796"/>
              <a:gd name="connsiteX87" fmla="*/ 5493528 w 11793556"/>
              <a:gd name="connsiteY87" fmla="*/ 4966936 h 5121796"/>
              <a:gd name="connsiteX88" fmla="*/ 5713310 w 11793556"/>
              <a:gd name="connsiteY88" fmla="*/ 5002351 h 5121796"/>
              <a:gd name="connsiteX89" fmla="*/ 5998716 w 11793556"/>
              <a:gd name="connsiteY89" fmla="*/ 4961728 h 5121796"/>
              <a:gd name="connsiteX90" fmla="*/ 6285162 w 11793556"/>
              <a:gd name="connsiteY90" fmla="*/ 4916938 h 5121796"/>
              <a:gd name="connsiteX91" fmla="*/ 6278913 w 11793556"/>
              <a:gd name="connsiteY91" fmla="*/ 4880481 h 5121796"/>
              <a:gd name="connsiteX92" fmla="*/ 6540360 w 11793556"/>
              <a:gd name="connsiteY92" fmla="*/ 4873190 h 5121796"/>
              <a:gd name="connsiteX93" fmla="*/ 7002842 w 11793556"/>
              <a:gd name="connsiteY93" fmla="*/ 4784652 h 5121796"/>
              <a:gd name="connsiteX94" fmla="*/ 7103879 w 11793556"/>
              <a:gd name="connsiteY94" fmla="*/ 4728404 h 5121796"/>
              <a:gd name="connsiteX95" fmla="*/ 7189292 w 11793556"/>
              <a:gd name="connsiteY95" fmla="*/ 4745070 h 5121796"/>
              <a:gd name="connsiteX96" fmla="*/ 7365327 w 11793556"/>
              <a:gd name="connsiteY96" fmla="*/ 4708613 h 5121796"/>
              <a:gd name="connsiteX97" fmla="*/ 7678856 w 11793556"/>
              <a:gd name="connsiteY97" fmla="*/ 4619033 h 5121796"/>
              <a:gd name="connsiteX98" fmla="*/ 7876765 w 11793556"/>
              <a:gd name="connsiteY98" fmla="*/ 4551328 h 5121796"/>
              <a:gd name="connsiteX99" fmla="*/ 8088214 w 11793556"/>
              <a:gd name="connsiteY99" fmla="*/ 4472164 h 5121796"/>
              <a:gd name="connsiteX100" fmla="*/ 8130921 w 11793556"/>
              <a:gd name="connsiteY100" fmla="*/ 4437791 h 5121796"/>
              <a:gd name="connsiteX101" fmla="*/ 8371536 w 11793556"/>
              <a:gd name="connsiteY101" fmla="*/ 4353419 h 5121796"/>
              <a:gd name="connsiteX102" fmla="*/ 8731938 w 11793556"/>
              <a:gd name="connsiteY102" fmla="*/ 4182593 h 5121796"/>
              <a:gd name="connsiteX103" fmla="*/ 8991302 w 11793556"/>
              <a:gd name="connsiteY103" fmla="*/ 4038848 h 5121796"/>
              <a:gd name="connsiteX104" fmla="*/ 8837142 w 11793556"/>
              <a:gd name="connsiteY104" fmla="*/ 3976351 h 5121796"/>
              <a:gd name="connsiteX105" fmla="*/ 8746521 w 11793556"/>
              <a:gd name="connsiteY105" fmla="*/ 3975309 h 5121796"/>
              <a:gd name="connsiteX106" fmla="*/ 8664233 w 11793556"/>
              <a:gd name="connsiteY106" fmla="*/ 3970101 h 5121796"/>
              <a:gd name="connsiteX107" fmla="*/ 8587152 w 11793556"/>
              <a:gd name="connsiteY107" fmla="*/ 3943019 h 5121796"/>
              <a:gd name="connsiteX108" fmla="*/ 8706939 w 11793556"/>
              <a:gd name="connsiteY108" fmla="*/ 3789900 h 5121796"/>
              <a:gd name="connsiteX109" fmla="*/ 8894432 w 11793556"/>
              <a:gd name="connsiteY109" fmla="*/ 3661781 h 5121796"/>
              <a:gd name="connsiteX110" fmla="*/ 9131922 w 11793556"/>
              <a:gd name="connsiteY110" fmla="*/ 3521161 h 5121796"/>
              <a:gd name="connsiteX111" fmla="*/ 9263167 w 11793556"/>
              <a:gd name="connsiteY111" fmla="*/ 3434706 h 5121796"/>
              <a:gd name="connsiteX112" fmla="*/ 9397536 w 11793556"/>
              <a:gd name="connsiteY112" fmla="*/ 3328461 h 5121796"/>
              <a:gd name="connsiteX113" fmla="*/ 9283999 w 11793556"/>
              <a:gd name="connsiteY113" fmla="*/ 3322211 h 5121796"/>
              <a:gd name="connsiteX114" fmla="*/ 9521490 w 11793556"/>
              <a:gd name="connsiteY114" fmla="*/ 3009723 h 5121796"/>
              <a:gd name="connsiteX115" fmla="*/ 9412119 w 11793556"/>
              <a:gd name="connsiteY115" fmla="*/ 3069096 h 5121796"/>
              <a:gd name="connsiteX116" fmla="*/ 9300665 w 11793556"/>
              <a:gd name="connsiteY116" fmla="*/ 3125344 h 5121796"/>
              <a:gd name="connsiteX117" fmla="*/ 9190253 w 11793556"/>
              <a:gd name="connsiteY117" fmla="*/ 3182633 h 5121796"/>
              <a:gd name="connsiteX118" fmla="*/ 9135047 w 11793556"/>
              <a:gd name="connsiteY118" fmla="*/ 3211799 h 5121796"/>
              <a:gd name="connsiteX119" fmla="*/ 9078799 w 11793556"/>
              <a:gd name="connsiteY119" fmla="*/ 3238881 h 5121796"/>
              <a:gd name="connsiteX120" fmla="*/ 8855891 w 11793556"/>
              <a:gd name="connsiteY120" fmla="*/ 3349293 h 5121796"/>
              <a:gd name="connsiteX121" fmla="*/ 8629859 w 11793556"/>
              <a:gd name="connsiteY121" fmla="*/ 3454497 h 5121796"/>
              <a:gd name="connsiteX122" fmla="*/ 8402785 w 11793556"/>
              <a:gd name="connsiteY122" fmla="*/ 3557618 h 5121796"/>
              <a:gd name="connsiteX123" fmla="*/ 8289248 w 11793556"/>
              <a:gd name="connsiteY123" fmla="*/ 3608657 h 5121796"/>
              <a:gd name="connsiteX124" fmla="*/ 8174670 w 11793556"/>
              <a:gd name="connsiteY124" fmla="*/ 3657614 h 5121796"/>
              <a:gd name="connsiteX125" fmla="*/ 7943429 w 11793556"/>
              <a:gd name="connsiteY125" fmla="*/ 3752401 h 5121796"/>
              <a:gd name="connsiteX126" fmla="*/ 7886139 w 11793556"/>
              <a:gd name="connsiteY126" fmla="*/ 3776359 h 5121796"/>
              <a:gd name="connsiteX127" fmla="*/ 7827808 w 11793556"/>
              <a:gd name="connsiteY127" fmla="*/ 3798233 h 5121796"/>
              <a:gd name="connsiteX128" fmla="*/ 7711147 w 11793556"/>
              <a:gd name="connsiteY128" fmla="*/ 3843023 h 5121796"/>
              <a:gd name="connsiteX129" fmla="*/ 7891348 w 11793556"/>
              <a:gd name="connsiteY129" fmla="*/ 3790942 h 5121796"/>
              <a:gd name="connsiteX130" fmla="*/ 8069465 w 11793556"/>
              <a:gd name="connsiteY130" fmla="*/ 3737819 h 5121796"/>
              <a:gd name="connsiteX131" fmla="*/ 8246541 w 11793556"/>
              <a:gd name="connsiteY131" fmla="*/ 3689904 h 5121796"/>
              <a:gd name="connsiteX132" fmla="*/ 8421534 w 11793556"/>
              <a:gd name="connsiteY132" fmla="*/ 3644073 h 5121796"/>
              <a:gd name="connsiteX133" fmla="*/ 7159086 w 11793556"/>
              <a:gd name="connsiteY133" fmla="*/ 4039890 h 5121796"/>
              <a:gd name="connsiteX134" fmla="*/ 5783099 w 11793556"/>
              <a:gd name="connsiteY134" fmla="*/ 4366960 h 5121796"/>
              <a:gd name="connsiteX135" fmla="*/ 5910178 w 11793556"/>
              <a:gd name="connsiteY135" fmla="*/ 4308629 h 5121796"/>
              <a:gd name="connsiteX136" fmla="*/ 5668521 w 11793556"/>
              <a:gd name="connsiteY136" fmla="*/ 4358627 h 5121796"/>
              <a:gd name="connsiteX137" fmla="*/ 5424781 w 11793556"/>
              <a:gd name="connsiteY137" fmla="*/ 4399251 h 5121796"/>
              <a:gd name="connsiteX138" fmla="*/ 5278953 w 11793556"/>
              <a:gd name="connsiteY138" fmla="*/ 4448207 h 5121796"/>
              <a:gd name="connsiteX139" fmla="*/ 5366450 w 11793556"/>
              <a:gd name="connsiteY139" fmla="*/ 4408625 h 5121796"/>
              <a:gd name="connsiteX140" fmla="*/ 3863385 w 11793556"/>
              <a:gd name="connsiteY140" fmla="*/ 4482581 h 5121796"/>
              <a:gd name="connsiteX141" fmla="*/ 3939424 w 11793556"/>
              <a:gd name="connsiteY141" fmla="*/ 4455498 h 5121796"/>
              <a:gd name="connsiteX142" fmla="*/ 3860261 w 11793556"/>
              <a:gd name="connsiteY142" fmla="*/ 4458623 h 5121796"/>
              <a:gd name="connsiteX143" fmla="*/ 3648811 w 11793556"/>
              <a:gd name="connsiteY143" fmla="*/ 4470081 h 5121796"/>
              <a:gd name="connsiteX144" fmla="*/ 3860261 w 11793556"/>
              <a:gd name="connsiteY144" fmla="*/ 4458623 h 5121796"/>
              <a:gd name="connsiteX145" fmla="*/ 3946715 w 11793556"/>
              <a:gd name="connsiteY145" fmla="*/ 4450290 h 5121796"/>
              <a:gd name="connsiteX146" fmla="*/ 4018587 w 11793556"/>
              <a:gd name="connsiteY146" fmla="*/ 4444040 h 5121796"/>
              <a:gd name="connsiteX147" fmla="*/ 4365449 w 11793556"/>
              <a:gd name="connsiteY147" fmla="*/ 4429457 h 5121796"/>
              <a:gd name="connsiteX148" fmla="*/ 4872720 w 11793556"/>
              <a:gd name="connsiteY148" fmla="*/ 4414875 h 5121796"/>
              <a:gd name="connsiteX149" fmla="*/ 5345617 w 11793556"/>
              <a:gd name="connsiteY149" fmla="*/ 4374251 h 5121796"/>
              <a:gd name="connsiteX150" fmla="*/ 5366450 w 11793556"/>
              <a:gd name="connsiteY150" fmla="*/ 4406542 h 5121796"/>
              <a:gd name="connsiteX151" fmla="*/ 5424781 w 11793556"/>
              <a:gd name="connsiteY151" fmla="*/ 4398209 h 5121796"/>
              <a:gd name="connsiteX152" fmla="*/ 5764350 w 11793556"/>
              <a:gd name="connsiteY152" fmla="*/ 4305504 h 5121796"/>
              <a:gd name="connsiteX153" fmla="*/ 5959134 w 11793556"/>
              <a:gd name="connsiteY153" fmla="*/ 4275297 h 5121796"/>
              <a:gd name="connsiteX154" fmla="*/ 6056005 w 11793556"/>
              <a:gd name="connsiteY154" fmla="*/ 4260715 h 5121796"/>
              <a:gd name="connsiteX155" fmla="*/ 6151835 w 11793556"/>
              <a:gd name="connsiteY155" fmla="*/ 4244048 h 5121796"/>
              <a:gd name="connsiteX156" fmla="*/ 6225790 w 11793556"/>
              <a:gd name="connsiteY156" fmla="*/ 4227383 h 5121796"/>
              <a:gd name="connsiteX157" fmla="*/ 6189333 w 11793556"/>
              <a:gd name="connsiteY157" fmla="*/ 4237799 h 5121796"/>
              <a:gd name="connsiteX158" fmla="*/ 6435157 w 11793556"/>
              <a:gd name="connsiteY158" fmla="*/ 4195092 h 5121796"/>
              <a:gd name="connsiteX159" fmla="*/ 6677855 w 11793556"/>
              <a:gd name="connsiteY159" fmla="*/ 4146136 h 5121796"/>
              <a:gd name="connsiteX160" fmla="*/ 6799725 w 11793556"/>
              <a:gd name="connsiteY160" fmla="*/ 4122178 h 5121796"/>
              <a:gd name="connsiteX161" fmla="*/ 6919512 w 11793556"/>
              <a:gd name="connsiteY161" fmla="*/ 4094055 h 5121796"/>
              <a:gd name="connsiteX162" fmla="*/ 7160127 w 11793556"/>
              <a:gd name="connsiteY162" fmla="*/ 4038848 h 5121796"/>
              <a:gd name="connsiteX163" fmla="*/ 7712188 w 11793556"/>
              <a:gd name="connsiteY163" fmla="*/ 3843023 h 5121796"/>
              <a:gd name="connsiteX164" fmla="*/ 7584068 w 11793556"/>
              <a:gd name="connsiteY164" fmla="*/ 3881563 h 5121796"/>
              <a:gd name="connsiteX165" fmla="*/ 7519487 w 11793556"/>
              <a:gd name="connsiteY165" fmla="*/ 3901354 h 5121796"/>
              <a:gd name="connsiteX166" fmla="*/ 7454907 w 11793556"/>
              <a:gd name="connsiteY166" fmla="*/ 3919061 h 5121796"/>
              <a:gd name="connsiteX167" fmla="*/ 7195542 w 11793556"/>
              <a:gd name="connsiteY167" fmla="*/ 3990934 h 5121796"/>
              <a:gd name="connsiteX168" fmla="*/ 6934094 w 11793556"/>
              <a:gd name="connsiteY168" fmla="*/ 4052390 h 5121796"/>
              <a:gd name="connsiteX169" fmla="*/ 6803891 w 11793556"/>
              <a:gd name="connsiteY169" fmla="*/ 4080513 h 5121796"/>
              <a:gd name="connsiteX170" fmla="*/ 6672647 w 11793556"/>
              <a:gd name="connsiteY170" fmla="*/ 4102388 h 5121796"/>
              <a:gd name="connsiteX171" fmla="*/ 7015341 w 11793556"/>
              <a:gd name="connsiteY171" fmla="*/ 3969060 h 5121796"/>
              <a:gd name="connsiteX172" fmla="*/ 7376785 w 11793556"/>
              <a:gd name="connsiteY172" fmla="*/ 3841981 h 5121796"/>
              <a:gd name="connsiteX173" fmla="*/ 7135128 w 11793556"/>
              <a:gd name="connsiteY173" fmla="*/ 3911770 h 5121796"/>
              <a:gd name="connsiteX174" fmla="*/ 6890346 w 11793556"/>
              <a:gd name="connsiteY174" fmla="*/ 3975309 h 5121796"/>
              <a:gd name="connsiteX175" fmla="*/ 6542444 w 11793556"/>
              <a:gd name="connsiteY175" fmla="*/ 4005517 h 5121796"/>
              <a:gd name="connsiteX176" fmla="*/ 6765351 w 11793556"/>
              <a:gd name="connsiteY176" fmla="*/ 3957601 h 5121796"/>
              <a:gd name="connsiteX177" fmla="*/ 6955969 w 11793556"/>
              <a:gd name="connsiteY177" fmla="*/ 3890938 h 5121796"/>
              <a:gd name="connsiteX178" fmla="*/ 6749727 w 11793556"/>
              <a:gd name="connsiteY178" fmla="*/ 3938852 h 5121796"/>
              <a:gd name="connsiteX179" fmla="*/ 6540360 w 11793556"/>
              <a:gd name="connsiteY179" fmla="*/ 3979476 h 5121796"/>
              <a:gd name="connsiteX180" fmla="*/ 6116419 w 11793556"/>
              <a:gd name="connsiteY180" fmla="*/ 4049264 h 5121796"/>
              <a:gd name="connsiteX181" fmla="*/ 6033089 w 11793556"/>
              <a:gd name="connsiteY181" fmla="*/ 4061764 h 5121796"/>
              <a:gd name="connsiteX182" fmla="*/ 6116419 w 11793556"/>
              <a:gd name="connsiteY182" fmla="*/ 4049264 h 5121796"/>
              <a:gd name="connsiteX183" fmla="*/ 6350785 w 11793556"/>
              <a:gd name="connsiteY183" fmla="*/ 4002391 h 5121796"/>
              <a:gd name="connsiteX184" fmla="*/ 6586192 w 11793556"/>
              <a:gd name="connsiteY184" fmla="*/ 3941977 h 5121796"/>
              <a:gd name="connsiteX185" fmla="*/ 7059089 w 11793556"/>
              <a:gd name="connsiteY185" fmla="*/ 3844065 h 5121796"/>
              <a:gd name="connsiteX186" fmla="*/ 6957010 w 11793556"/>
              <a:gd name="connsiteY186" fmla="*/ 3891979 h 5121796"/>
              <a:gd name="connsiteX187" fmla="*/ 8380911 w 11793556"/>
              <a:gd name="connsiteY187" fmla="*/ 3421165 h 5121796"/>
              <a:gd name="connsiteX188" fmla="*/ 8164253 w 11793556"/>
              <a:gd name="connsiteY188" fmla="*/ 3474288 h 5121796"/>
              <a:gd name="connsiteX189" fmla="*/ 7931970 w 11793556"/>
              <a:gd name="connsiteY189" fmla="*/ 3565951 h 5121796"/>
              <a:gd name="connsiteX190" fmla="*/ 7813226 w 11793556"/>
              <a:gd name="connsiteY190" fmla="*/ 3615949 h 5121796"/>
              <a:gd name="connsiteX191" fmla="*/ 7692397 w 11793556"/>
              <a:gd name="connsiteY191" fmla="*/ 3658655 h 5121796"/>
              <a:gd name="connsiteX192" fmla="*/ 7454907 w 11793556"/>
              <a:gd name="connsiteY192" fmla="*/ 3712820 h 5121796"/>
              <a:gd name="connsiteX193" fmla="*/ 8975678 w 11793556"/>
              <a:gd name="connsiteY193" fmla="*/ 3051388 h 5121796"/>
              <a:gd name="connsiteX194" fmla="*/ 9677733 w 11793556"/>
              <a:gd name="connsiteY194" fmla="*/ 2610781 h 5121796"/>
              <a:gd name="connsiteX195" fmla="*/ 10266250 w 11793556"/>
              <a:gd name="connsiteY195" fmla="*/ 2072261 h 5121796"/>
              <a:gd name="connsiteX196" fmla="*/ 9348580 w 11793556"/>
              <a:gd name="connsiteY196" fmla="*/ 2674320 h 5121796"/>
              <a:gd name="connsiteX197" fmla="*/ 9444409 w 11793556"/>
              <a:gd name="connsiteY197" fmla="*/ 2618073 h 5121796"/>
              <a:gd name="connsiteX198" fmla="*/ 9538155 w 11793556"/>
              <a:gd name="connsiteY198" fmla="*/ 2546200 h 5121796"/>
              <a:gd name="connsiteX199" fmla="*/ 9460033 w 11793556"/>
              <a:gd name="connsiteY199" fmla="*/ 2599324 h 5121796"/>
              <a:gd name="connsiteX200" fmla="*/ 9380870 w 11793556"/>
              <a:gd name="connsiteY200" fmla="*/ 2648279 h 5121796"/>
              <a:gd name="connsiteX201" fmla="*/ 9222543 w 11793556"/>
              <a:gd name="connsiteY201" fmla="*/ 2745151 h 5121796"/>
              <a:gd name="connsiteX202" fmla="*/ 9059008 w 11793556"/>
              <a:gd name="connsiteY202" fmla="*/ 2837855 h 5121796"/>
              <a:gd name="connsiteX203" fmla="*/ 8975678 w 11793556"/>
              <a:gd name="connsiteY203" fmla="*/ 2885770 h 5121796"/>
              <a:gd name="connsiteX204" fmla="*/ 8889223 w 11793556"/>
              <a:gd name="connsiteY204" fmla="*/ 2932643 h 5121796"/>
              <a:gd name="connsiteX205" fmla="*/ 8890265 w 11793556"/>
              <a:gd name="connsiteY205" fmla="*/ 2928477 h 5121796"/>
              <a:gd name="connsiteX206" fmla="*/ 8692356 w 11793556"/>
              <a:gd name="connsiteY206" fmla="*/ 3029514 h 5121796"/>
              <a:gd name="connsiteX207" fmla="*/ 8488198 w 11793556"/>
              <a:gd name="connsiteY207" fmla="*/ 3119094 h 5121796"/>
              <a:gd name="connsiteX208" fmla="*/ 8385077 w 11793556"/>
              <a:gd name="connsiteY208" fmla="*/ 3162842 h 5121796"/>
              <a:gd name="connsiteX209" fmla="*/ 8280915 w 11793556"/>
              <a:gd name="connsiteY209" fmla="*/ 3201382 h 5121796"/>
              <a:gd name="connsiteX210" fmla="*/ 8071548 w 11793556"/>
              <a:gd name="connsiteY210" fmla="*/ 3277421 h 5121796"/>
              <a:gd name="connsiteX211" fmla="*/ 7219500 w 11793556"/>
              <a:gd name="connsiteY211" fmla="*/ 3509703 h 5121796"/>
              <a:gd name="connsiteX212" fmla="*/ 7359077 w 11793556"/>
              <a:gd name="connsiteY212" fmla="*/ 3428456 h 5121796"/>
              <a:gd name="connsiteX213" fmla="*/ 7492405 w 11793556"/>
              <a:gd name="connsiteY213" fmla="*/ 3401374 h 5121796"/>
              <a:gd name="connsiteX214" fmla="*/ 7739270 w 11793556"/>
              <a:gd name="connsiteY214" fmla="*/ 3372208 h 5121796"/>
              <a:gd name="connsiteX215" fmla="*/ 8904848 w 11793556"/>
              <a:gd name="connsiteY215" fmla="*/ 2818065 h 5121796"/>
              <a:gd name="connsiteX216" fmla="*/ 8694439 w 11793556"/>
              <a:gd name="connsiteY216" fmla="*/ 2933685 h 5121796"/>
              <a:gd name="connsiteX217" fmla="*/ 8587152 w 11793556"/>
              <a:gd name="connsiteY217" fmla="*/ 2988891 h 5121796"/>
              <a:gd name="connsiteX218" fmla="*/ 8478823 w 11793556"/>
              <a:gd name="connsiteY218" fmla="*/ 3043055 h 5121796"/>
              <a:gd name="connsiteX219" fmla="*/ 8637150 w 11793556"/>
              <a:gd name="connsiteY219" fmla="*/ 2967017 h 5121796"/>
              <a:gd name="connsiteX220" fmla="*/ 8789228 w 11793556"/>
              <a:gd name="connsiteY220" fmla="*/ 2895145 h 5121796"/>
              <a:gd name="connsiteX221" fmla="*/ 9106923 w 11793556"/>
              <a:gd name="connsiteY221" fmla="*/ 2753484 h 5121796"/>
              <a:gd name="connsiteX222" fmla="*/ 8988178 w 11793556"/>
              <a:gd name="connsiteY222" fmla="*/ 2845147 h 5121796"/>
              <a:gd name="connsiteX223" fmla="*/ 8893390 w 11793556"/>
              <a:gd name="connsiteY223" fmla="*/ 2928477 h 5121796"/>
              <a:gd name="connsiteX224" fmla="*/ 9703774 w 11793556"/>
              <a:gd name="connsiteY224" fmla="*/ 2352459 h 5121796"/>
              <a:gd name="connsiteX225" fmla="*/ 9830852 w 11793556"/>
              <a:gd name="connsiteY225" fmla="*/ 2205589 h 5121796"/>
              <a:gd name="connsiteX226" fmla="*/ 9814186 w 11793556"/>
              <a:gd name="connsiteY226" fmla="*/ 2144134 h 5121796"/>
              <a:gd name="connsiteX227" fmla="*/ 9615236 w 11793556"/>
              <a:gd name="connsiteY227" fmla="*/ 2202464 h 5121796"/>
              <a:gd name="connsiteX228" fmla="*/ 8637150 w 11793556"/>
              <a:gd name="connsiteY228" fmla="*/ 2773274 h 5121796"/>
              <a:gd name="connsiteX229" fmla="*/ 7620525 w 11793556"/>
              <a:gd name="connsiteY229" fmla="*/ 3230548 h 5121796"/>
              <a:gd name="connsiteX230" fmla="*/ 7380952 w 11793556"/>
              <a:gd name="connsiteY230" fmla="*/ 3352418 h 5121796"/>
              <a:gd name="connsiteX231" fmla="*/ 7133045 w 11793556"/>
              <a:gd name="connsiteY231" fmla="*/ 3458664 h 5121796"/>
              <a:gd name="connsiteX232" fmla="*/ 7007008 w 11793556"/>
              <a:gd name="connsiteY232" fmla="*/ 3509703 h 5121796"/>
              <a:gd name="connsiteX233" fmla="*/ 6878888 w 11793556"/>
              <a:gd name="connsiteY233" fmla="*/ 3555535 h 5121796"/>
              <a:gd name="connsiteX234" fmla="*/ 6750769 w 11793556"/>
              <a:gd name="connsiteY234" fmla="*/ 3600324 h 5121796"/>
              <a:gd name="connsiteX235" fmla="*/ 6621607 w 11793556"/>
              <a:gd name="connsiteY235" fmla="*/ 3643031 h 5121796"/>
              <a:gd name="connsiteX236" fmla="*/ 6290371 w 11793556"/>
              <a:gd name="connsiteY236" fmla="*/ 3707612 h 5121796"/>
              <a:gd name="connsiteX237" fmla="*/ 6024756 w 11793556"/>
              <a:gd name="connsiteY237" fmla="*/ 3772192 h 5121796"/>
              <a:gd name="connsiteX238" fmla="*/ 5798724 w 11793556"/>
              <a:gd name="connsiteY238" fmla="*/ 3864897 h 5121796"/>
              <a:gd name="connsiteX239" fmla="*/ 5565400 w 11793556"/>
              <a:gd name="connsiteY239" fmla="*/ 3952393 h 5121796"/>
              <a:gd name="connsiteX240" fmla="*/ 5323743 w 11793556"/>
              <a:gd name="connsiteY240" fmla="*/ 4033640 h 5121796"/>
              <a:gd name="connsiteX241" fmla="*/ 5074795 w 11793556"/>
              <a:gd name="connsiteY241" fmla="*/ 4104471 h 5121796"/>
              <a:gd name="connsiteX242" fmla="*/ 4007129 w 11793556"/>
              <a:gd name="connsiteY242" fmla="*/ 4288838 h 5121796"/>
              <a:gd name="connsiteX243" fmla="*/ 1931172 w 11793556"/>
              <a:gd name="connsiteY243" fmla="*/ 4202383 h 5121796"/>
              <a:gd name="connsiteX244" fmla="*/ 957253 w 11793556"/>
              <a:gd name="connsiteY244" fmla="*/ 3968018 h 5121796"/>
              <a:gd name="connsiteX245" fmla="*/ 527062 w 11793556"/>
              <a:gd name="connsiteY245" fmla="*/ 3787817 h 5121796"/>
              <a:gd name="connsiteX246" fmla="*/ 334361 w 11793556"/>
              <a:gd name="connsiteY246" fmla="*/ 3681571 h 5121796"/>
              <a:gd name="connsiteX247" fmla="*/ 245823 w 11793556"/>
              <a:gd name="connsiteY247" fmla="*/ 3624282 h 5121796"/>
              <a:gd name="connsiteX248" fmla="*/ 204158 w 11793556"/>
              <a:gd name="connsiteY248" fmla="*/ 3595116 h 5121796"/>
              <a:gd name="connsiteX249" fmla="*/ 185409 w 11793556"/>
              <a:gd name="connsiteY249" fmla="*/ 3580533 h 5121796"/>
              <a:gd name="connsiteX250" fmla="*/ 170826 w 11793556"/>
              <a:gd name="connsiteY250" fmla="*/ 3569076 h 5121796"/>
              <a:gd name="connsiteX251" fmla="*/ 164577 w 11793556"/>
              <a:gd name="connsiteY251" fmla="*/ 3562826 h 5121796"/>
              <a:gd name="connsiteX252" fmla="*/ 228116 w 11793556"/>
              <a:gd name="connsiteY252" fmla="*/ 3623240 h 5121796"/>
              <a:gd name="connsiteX253" fmla="*/ 316654 w 11793556"/>
              <a:gd name="connsiteY253" fmla="*/ 3682613 h 5121796"/>
              <a:gd name="connsiteX254" fmla="*/ 524979 w 11793556"/>
              <a:gd name="connsiteY254" fmla="*/ 3797192 h 5121796"/>
              <a:gd name="connsiteX255" fmla="*/ 917671 w 11793556"/>
              <a:gd name="connsiteY255" fmla="*/ 4019058 h 5121796"/>
              <a:gd name="connsiteX256" fmla="*/ 833300 w 11793556"/>
              <a:gd name="connsiteY256" fmla="*/ 4033640 h 5121796"/>
              <a:gd name="connsiteX257" fmla="*/ 1114538 w 11793556"/>
              <a:gd name="connsiteY257" fmla="*/ 4204467 h 5121796"/>
              <a:gd name="connsiteX258" fmla="*/ 990585 w 11793556"/>
              <a:gd name="connsiteY258" fmla="*/ 4163843 h 5121796"/>
              <a:gd name="connsiteX259" fmla="*/ 1071832 w 11793556"/>
              <a:gd name="connsiteY259" fmla="*/ 4211758 h 5121796"/>
              <a:gd name="connsiteX260" fmla="*/ 481231 w 11793556"/>
              <a:gd name="connsiteY260" fmla="*/ 4025307 h 5121796"/>
              <a:gd name="connsiteX261" fmla="*/ 162493 w 11793556"/>
              <a:gd name="connsiteY261" fmla="*/ 3993017 h 5121796"/>
              <a:gd name="connsiteX262" fmla="*/ 520812 w 11793556"/>
              <a:gd name="connsiteY262" fmla="*/ 4243007 h 5121796"/>
              <a:gd name="connsiteX263" fmla="*/ 1185369 w 11793556"/>
              <a:gd name="connsiteY263" fmla="*/ 4475289 h 5121796"/>
              <a:gd name="connsiteX264" fmla="*/ 588518 w 11793556"/>
              <a:gd name="connsiteY264" fmla="*/ 4375293 h 5121796"/>
              <a:gd name="connsiteX265" fmla="*/ 0 w 11793556"/>
              <a:gd name="connsiteY265" fmla="*/ 4190926 h 5121796"/>
              <a:gd name="connsiteX266" fmla="*/ 240615 w 11793556"/>
              <a:gd name="connsiteY266" fmla="*/ 4359669 h 5121796"/>
              <a:gd name="connsiteX267" fmla="*/ 4731059 w 11793556"/>
              <a:gd name="connsiteY267" fmla="*/ 5014850 h 5121796"/>
              <a:gd name="connsiteX268" fmla="*/ 4613355 w 11793556"/>
              <a:gd name="connsiteY268" fmla="*/ 5008601 h 5121796"/>
              <a:gd name="connsiteX269" fmla="*/ 4368573 w 11793556"/>
              <a:gd name="connsiteY269" fmla="*/ 5023183 h 5121796"/>
              <a:gd name="connsiteX270" fmla="*/ 4608147 w 11793556"/>
              <a:gd name="connsiteY270" fmla="*/ 5035683 h 5121796"/>
              <a:gd name="connsiteX271" fmla="*/ 4728976 w 11793556"/>
              <a:gd name="connsiteY271" fmla="*/ 5040891 h 5121796"/>
              <a:gd name="connsiteX272" fmla="*/ 4849804 w 11793556"/>
              <a:gd name="connsiteY272" fmla="*/ 5042974 h 5121796"/>
              <a:gd name="connsiteX273" fmla="*/ 4731059 w 11793556"/>
              <a:gd name="connsiteY273" fmla="*/ 5014850 h 5121796"/>
              <a:gd name="connsiteX274" fmla="*/ 8957970 w 11793556"/>
              <a:gd name="connsiteY274" fmla="*/ 4154469 h 5121796"/>
              <a:gd name="connsiteX275" fmla="*/ 8844434 w 11793556"/>
              <a:gd name="connsiteY275" fmla="*/ 4216966 h 5121796"/>
              <a:gd name="connsiteX276" fmla="*/ 8716314 w 11793556"/>
              <a:gd name="connsiteY276" fmla="*/ 4274256 h 5121796"/>
              <a:gd name="connsiteX277" fmla="*/ 8580903 w 11793556"/>
              <a:gd name="connsiteY277" fmla="*/ 4329462 h 5121796"/>
              <a:gd name="connsiteX278" fmla="*/ 8512155 w 11793556"/>
              <a:gd name="connsiteY278" fmla="*/ 4356544 h 5121796"/>
              <a:gd name="connsiteX279" fmla="*/ 8443408 w 11793556"/>
              <a:gd name="connsiteY279" fmla="*/ 4381543 h 5121796"/>
              <a:gd name="connsiteX280" fmla="*/ 8186127 w 11793556"/>
              <a:gd name="connsiteY280" fmla="*/ 4481539 h 5121796"/>
              <a:gd name="connsiteX281" fmla="*/ 8188210 w 11793556"/>
              <a:gd name="connsiteY281" fmla="*/ 4484664 h 5121796"/>
              <a:gd name="connsiteX282" fmla="*/ 9347538 w 11793556"/>
              <a:gd name="connsiteY282" fmla="*/ 3982601 h 5121796"/>
              <a:gd name="connsiteX283" fmla="*/ 9123589 w 11793556"/>
              <a:gd name="connsiteY283" fmla="*/ 4023224 h 5121796"/>
              <a:gd name="connsiteX284" fmla="*/ 8957970 w 11793556"/>
              <a:gd name="connsiteY284" fmla="*/ 4154469 h 5121796"/>
              <a:gd name="connsiteX285" fmla="*/ 5267495 w 11793556"/>
              <a:gd name="connsiteY285" fmla="*/ 5042974 h 5121796"/>
              <a:gd name="connsiteX286" fmla="*/ 5268537 w 11793556"/>
              <a:gd name="connsiteY286" fmla="*/ 5042974 h 5121796"/>
              <a:gd name="connsiteX287" fmla="*/ 5290411 w 11793556"/>
              <a:gd name="connsiteY287" fmla="*/ 5029433 h 5121796"/>
              <a:gd name="connsiteX288" fmla="*/ 5267495 w 11793556"/>
              <a:gd name="connsiteY288" fmla="*/ 5042974 h 5121796"/>
              <a:gd name="connsiteX289" fmla="*/ 9461076 w 11793556"/>
              <a:gd name="connsiteY289" fmla="*/ 3153467 h 5121796"/>
              <a:gd name="connsiteX290" fmla="*/ 9406911 w 11793556"/>
              <a:gd name="connsiteY290" fmla="*/ 3187841 h 5121796"/>
              <a:gd name="connsiteX291" fmla="*/ 9307957 w 11793556"/>
              <a:gd name="connsiteY291" fmla="*/ 3259713 h 5121796"/>
              <a:gd name="connsiteX292" fmla="*/ 9548572 w 11793556"/>
              <a:gd name="connsiteY292" fmla="*/ 3098261 h 5121796"/>
              <a:gd name="connsiteX293" fmla="*/ 9515239 w 11793556"/>
              <a:gd name="connsiteY293" fmla="*/ 3117010 h 5121796"/>
              <a:gd name="connsiteX294" fmla="*/ 9461076 w 11793556"/>
              <a:gd name="connsiteY294" fmla="*/ 3153467 h 5121796"/>
              <a:gd name="connsiteX295" fmla="*/ 10909975 w 11793556"/>
              <a:gd name="connsiteY295" fmla="*/ 2126426 h 5121796"/>
              <a:gd name="connsiteX296" fmla="*/ 11379747 w 11793556"/>
              <a:gd name="connsiteY296" fmla="*/ 1646237 h 5121796"/>
              <a:gd name="connsiteX297" fmla="*/ 10822478 w 11793556"/>
              <a:gd name="connsiteY297" fmla="*/ 2147258 h 5121796"/>
              <a:gd name="connsiteX298" fmla="*/ 10770397 w 11793556"/>
              <a:gd name="connsiteY298" fmla="*/ 2200381 h 5121796"/>
              <a:gd name="connsiteX299" fmla="*/ 10717274 w 11793556"/>
              <a:gd name="connsiteY299" fmla="*/ 2251421 h 5121796"/>
              <a:gd name="connsiteX300" fmla="*/ 10609987 w 11793556"/>
              <a:gd name="connsiteY300" fmla="*/ 2354542 h 5121796"/>
              <a:gd name="connsiteX301" fmla="*/ 10389163 w 11793556"/>
              <a:gd name="connsiteY301" fmla="*/ 2552451 h 5121796"/>
              <a:gd name="connsiteX302" fmla="*/ 10909975 w 11793556"/>
              <a:gd name="connsiteY302" fmla="*/ 2126426 h 5121796"/>
              <a:gd name="connsiteX303" fmla="*/ 9873559 w 11793556"/>
              <a:gd name="connsiteY303" fmla="*/ 3701362 h 5121796"/>
              <a:gd name="connsiteX304" fmla="*/ 10105841 w 11793556"/>
              <a:gd name="connsiteY304" fmla="*/ 3566992 h 5121796"/>
              <a:gd name="connsiteX305" fmla="*/ 9855851 w 11793556"/>
              <a:gd name="connsiteY305" fmla="*/ 3669071 h 5121796"/>
              <a:gd name="connsiteX306" fmla="*/ 9873559 w 11793556"/>
              <a:gd name="connsiteY306" fmla="*/ 3701362 h 5121796"/>
              <a:gd name="connsiteX307" fmla="*/ 8749645 w 11793556"/>
              <a:gd name="connsiteY307" fmla="*/ 3599283 h 5121796"/>
              <a:gd name="connsiteX308" fmla="*/ 8873599 w 11793556"/>
              <a:gd name="connsiteY308" fmla="*/ 3506578 h 5121796"/>
              <a:gd name="connsiteX309" fmla="*/ 8820476 w 11793556"/>
              <a:gd name="connsiteY309" fmla="*/ 3532619 h 5121796"/>
              <a:gd name="connsiteX310" fmla="*/ 8749645 w 11793556"/>
              <a:gd name="connsiteY310" fmla="*/ 3599283 h 5121796"/>
              <a:gd name="connsiteX311" fmla="*/ 10597488 w 11793556"/>
              <a:gd name="connsiteY311" fmla="*/ 3214923 h 5121796"/>
              <a:gd name="connsiteX312" fmla="*/ 10519366 w 11793556"/>
              <a:gd name="connsiteY312" fmla="*/ 3306586 h 5121796"/>
              <a:gd name="connsiteX313" fmla="*/ 10602696 w 11793556"/>
              <a:gd name="connsiteY313" fmla="*/ 3252422 h 5121796"/>
              <a:gd name="connsiteX314" fmla="*/ 10684984 w 11793556"/>
              <a:gd name="connsiteY314" fmla="*/ 3195132 h 5121796"/>
              <a:gd name="connsiteX315" fmla="*/ 10597488 w 11793556"/>
              <a:gd name="connsiteY315" fmla="*/ 3214923 h 5121796"/>
              <a:gd name="connsiteX316" fmla="*/ 11434954 w 11793556"/>
              <a:gd name="connsiteY316" fmla="*/ 2552451 h 5121796"/>
              <a:gd name="connsiteX317" fmla="*/ 11544324 w 11793556"/>
              <a:gd name="connsiteY317" fmla="*/ 2431622 h 5121796"/>
              <a:gd name="connsiteX318" fmla="*/ 11650570 w 11793556"/>
              <a:gd name="connsiteY318" fmla="*/ 2308710 h 5121796"/>
              <a:gd name="connsiteX319" fmla="*/ 11556823 w 11793556"/>
              <a:gd name="connsiteY319" fmla="*/ 2402456 h 5121796"/>
              <a:gd name="connsiteX320" fmla="*/ 11460995 w 11793556"/>
              <a:gd name="connsiteY320" fmla="*/ 2500369 h 5121796"/>
              <a:gd name="connsiteX321" fmla="*/ 11434954 w 11793556"/>
              <a:gd name="connsiteY321" fmla="*/ 2552451 h 5121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</a:cxnLst>
            <a:rect l="l" t="t" r="r" b="b"/>
            <a:pathLst>
              <a:path w="11793556" h="5121796">
                <a:moveTo>
                  <a:pt x="10642278" y="1708735"/>
                </a:moveTo>
                <a:cubicBezTo>
                  <a:pt x="10928725" y="1378540"/>
                  <a:pt x="11198504" y="1033762"/>
                  <a:pt x="11385997" y="692109"/>
                </a:cubicBezTo>
                <a:cubicBezTo>
                  <a:pt x="11311000" y="827520"/>
                  <a:pt x="11229753" y="961890"/>
                  <a:pt x="11139132" y="1091051"/>
                </a:cubicBezTo>
                <a:cubicBezTo>
                  <a:pt x="11272461" y="896267"/>
                  <a:pt x="11385997" y="734816"/>
                  <a:pt x="11520367" y="536907"/>
                </a:cubicBezTo>
                <a:cubicBezTo>
                  <a:pt x="11517242" y="575447"/>
                  <a:pt x="11493285" y="627528"/>
                  <a:pt x="11469327" y="674401"/>
                </a:cubicBezTo>
                <a:cubicBezTo>
                  <a:pt x="11445370" y="721275"/>
                  <a:pt x="11425579" y="766064"/>
                  <a:pt x="11434954" y="793147"/>
                </a:cubicBezTo>
                <a:cubicBezTo>
                  <a:pt x="11284960" y="1042095"/>
                  <a:pt x="11101634" y="1274377"/>
                  <a:pt x="10895392" y="1480619"/>
                </a:cubicBezTo>
                <a:cubicBezTo>
                  <a:pt x="10690192" y="1687902"/>
                  <a:pt x="10465202" y="1874353"/>
                  <a:pt x="10233960" y="2042055"/>
                </a:cubicBezTo>
                <a:cubicBezTo>
                  <a:pt x="10261042" y="1986848"/>
                  <a:pt x="10291250" y="1945183"/>
                  <a:pt x="10325624" y="1912893"/>
                </a:cubicBezTo>
                <a:cubicBezTo>
                  <a:pt x="10359997" y="1880603"/>
                  <a:pt x="10397496" y="1857687"/>
                  <a:pt x="10434994" y="1836854"/>
                </a:cubicBezTo>
                <a:cubicBezTo>
                  <a:pt x="10508949" y="1794147"/>
                  <a:pt x="10588113" y="1767065"/>
                  <a:pt x="10642278" y="1708735"/>
                </a:cubicBezTo>
                <a:close/>
                <a:moveTo>
                  <a:pt x="11789106" y="8803"/>
                </a:moveTo>
                <a:cubicBezTo>
                  <a:pt x="11787022" y="14012"/>
                  <a:pt x="11785981" y="19220"/>
                  <a:pt x="11783898" y="24428"/>
                </a:cubicBezTo>
                <a:cubicBezTo>
                  <a:pt x="11780773" y="35885"/>
                  <a:pt x="11776606" y="47343"/>
                  <a:pt x="11773482" y="59843"/>
                </a:cubicBezTo>
                <a:cubicBezTo>
                  <a:pt x="11767232" y="84842"/>
                  <a:pt x="11758899" y="111924"/>
                  <a:pt x="11752649" y="139007"/>
                </a:cubicBezTo>
                <a:cubicBezTo>
                  <a:pt x="11760982" y="114007"/>
                  <a:pt x="11770356" y="89008"/>
                  <a:pt x="11776606" y="64009"/>
                </a:cubicBezTo>
                <a:cubicBezTo>
                  <a:pt x="11780773" y="51510"/>
                  <a:pt x="11783898" y="39010"/>
                  <a:pt x="11787022" y="27553"/>
                </a:cubicBezTo>
                <a:cubicBezTo>
                  <a:pt x="11788065" y="22344"/>
                  <a:pt x="11790148" y="15053"/>
                  <a:pt x="11791189" y="10887"/>
                </a:cubicBezTo>
                <a:cubicBezTo>
                  <a:pt x="11792230" y="6720"/>
                  <a:pt x="11794314" y="-1613"/>
                  <a:pt x="11793273" y="470"/>
                </a:cubicBezTo>
                <a:cubicBezTo>
                  <a:pt x="11792230" y="-1613"/>
                  <a:pt x="11790148" y="3595"/>
                  <a:pt x="11789106" y="8803"/>
                </a:cubicBezTo>
                <a:close/>
                <a:moveTo>
                  <a:pt x="7188251" y="4123220"/>
                </a:moveTo>
                <a:cubicBezTo>
                  <a:pt x="7254915" y="4101346"/>
                  <a:pt x="7321579" y="4075305"/>
                  <a:pt x="7388243" y="4048223"/>
                </a:cubicBezTo>
                <a:cubicBezTo>
                  <a:pt x="7320537" y="4070097"/>
                  <a:pt x="7252832" y="4091971"/>
                  <a:pt x="7188251" y="4123220"/>
                </a:cubicBezTo>
                <a:close/>
                <a:moveTo>
                  <a:pt x="10117299" y="2472245"/>
                </a:moveTo>
                <a:cubicBezTo>
                  <a:pt x="10083967" y="2494119"/>
                  <a:pt x="10050635" y="2515994"/>
                  <a:pt x="10016261" y="2538909"/>
                </a:cubicBezTo>
                <a:cubicBezTo>
                  <a:pt x="9948556" y="2582657"/>
                  <a:pt x="9883975" y="2631614"/>
                  <a:pt x="9818353" y="2679528"/>
                </a:cubicBezTo>
                <a:cubicBezTo>
                  <a:pt x="9751688" y="2726401"/>
                  <a:pt x="9685025" y="2773274"/>
                  <a:pt x="9619402" y="2819106"/>
                </a:cubicBezTo>
                <a:cubicBezTo>
                  <a:pt x="9551696" y="2863896"/>
                  <a:pt x="9483991" y="2905561"/>
                  <a:pt x="9415244" y="2944101"/>
                </a:cubicBezTo>
                <a:cubicBezTo>
                  <a:pt x="9478783" y="2909728"/>
                  <a:pt x="9542322" y="2874312"/>
                  <a:pt x="9604820" y="2839939"/>
                </a:cubicBezTo>
                <a:cubicBezTo>
                  <a:pt x="9666275" y="2802440"/>
                  <a:pt x="9727731" y="2765984"/>
                  <a:pt x="9789187" y="2729527"/>
                </a:cubicBezTo>
                <a:cubicBezTo>
                  <a:pt x="9850643" y="2693070"/>
                  <a:pt x="9910015" y="2653488"/>
                  <a:pt x="9969388" y="2613906"/>
                </a:cubicBezTo>
                <a:cubicBezTo>
                  <a:pt x="10028761" y="2574324"/>
                  <a:pt x="10088133" y="2535784"/>
                  <a:pt x="10144381" y="2494119"/>
                </a:cubicBezTo>
                <a:cubicBezTo>
                  <a:pt x="10171463" y="2467037"/>
                  <a:pt x="10196462" y="2439955"/>
                  <a:pt x="10220420" y="2410789"/>
                </a:cubicBezTo>
                <a:cubicBezTo>
                  <a:pt x="10185005" y="2429538"/>
                  <a:pt x="10150630" y="2450371"/>
                  <a:pt x="10117299" y="2472245"/>
                </a:cubicBezTo>
                <a:close/>
                <a:moveTo>
                  <a:pt x="11162048" y="1714984"/>
                </a:moveTo>
                <a:cubicBezTo>
                  <a:pt x="10947473" y="1896227"/>
                  <a:pt x="10728732" y="2091010"/>
                  <a:pt x="10514158" y="2285794"/>
                </a:cubicBezTo>
                <a:cubicBezTo>
                  <a:pt x="10740190" y="2097261"/>
                  <a:pt x="10954765" y="1902477"/>
                  <a:pt x="11162048" y="1714984"/>
                </a:cubicBezTo>
                <a:close/>
                <a:moveTo>
                  <a:pt x="4983132" y="5014850"/>
                </a:moveTo>
                <a:cubicBezTo>
                  <a:pt x="4951883" y="5017975"/>
                  <a:pt x="4924801" y="5036725"/>
                  <a:pt x="4895635" y="5042974"/>
                </a:cubicBezTo>
                <a:cubicBezTo>
                  <a:pt x="4957091" y="5044016"/>
                  <a:pt x="5019589" y="5045058"/>
                  <a:pt x="5081045" y="5045058"/>
                </a:cubicBezTo>
                <a:cubicBezTo>
                  <a:pt x="5143542" y="5044016"/>
                  <a:pt x="5204998" y="5042974"/>
                  <a:pt x="5267495" y="5041933"/>
                </a:cubicBezTo>
                <a:cubicBezTo>
                  <a:pt x="5273745" y="5036725"/>
                  <a:pt x="5281036" y="5031517"/>
                  <a:pt x="5290411" y="5028391"/>
                </a:cubicBezTo>
                <a:cubicBezTo>
                  <a:pt x="5298744" y="5022142"/>
                  <a:pt x="5303952" y="5014850"/>
                  <a:pt x="5300827" y="5006518"/>
                </a:cubicBezTo>
                <a:cubicBezTo>
                  <a:pt x="5151875" y="5051307"/>
                  <a:pt x="5119584" y="5017975"/>
                  <a:pt x="4983132" y="5014850"/>
                </a:cubicBezTo>
                <a:close/>
                <a:moveTo>
                  <a:pt x="7546569" y="3986767"/>
                </a:moveTo>
                <a:cubicBezTo>
                  <a:pt x="7543445" y="3986767"/>
                  <a:pt x="7540320" y="3986767"/>
                  <a:pt x="7537195" y="3986767"/>
                </a:cubicBezTo>
                <a:cubicBezTo>
                  <a:pt x="7515321" y="3996142"/>
                  <a:pt x="7492405" y="4005517"/>
                  <a:pt x="7469490" y="4014891"/>
                </a:cubicBezTo>
                <a:lnTo>
                  <a:pt x="7463239" y="4021141"/>
                </a:lnTo>
                <a:cubicBezTo>
                  <a:pt x="7492405" y="4010725"/>
                  <a:pt x="7520529" y="3999266"/>
                  <a:pt x="7546569" y="3986767"/>
                </a:cubicBezTo>
                <a:close/>
                <a:moveTo>
                  <a:pt x="5290411" y="5029433"/>
                </a:moveTo>
                <a:cubicBezTo>
                  <a:pt x="5284162" y="5033600"/>
                  <a:pt x="5276870" y="5037766"/>
                  <a:pt x="5268537" y="5042974"/>
                </a:cubicBezTo>
                <a:cubicBezTo>
                  <a:pt x="5338326" y="5040891"/>
                  <a:pt x="5409156" y="5040891"/>
                  <a:pt x="5478945" y="5037766"/>
                </a:cubicBezTo>
                <a:cubicBezTo>
                  <a:pt x="5466446" y="5026309"/>
                  <a:pt x="5462279" y="5010684"/>
                  <a:pt x="5458112" y="4996101"/>
                </a:cubicBezTo>
                <a:cubicBezTo>
                  <a:pt x="5409156" y="5022142"/>
                  <a:pt x="5335201" y="5013809"/>
                  <a:pt x="5290411" y="5029433"/>
                </a:cubicBezTo>
                <a:close/>
                <a:moveTo>
                  <a:pt x="6792434" y="4879439"/>
                </a:moveTo>
                <a:cubicBezTo>
                  <a:pt x="6870556" y="4862773"/>
                  <a:pt x="6948677" y="4849233"/>
                  <a:pt x="7025757" y="4830483"/>
                </a:cubicBezTo>
                <a:cubicBezTo>
                  <a:pt x="7102838" y="4811734"/>
                  <a:pt x="7178876" y="4792985"/>
                  <a:pt x="7253873" y="4774235"/>
                </a:cubicBezTo>
                <a:cubicBezTo>
                  <a:pt x="7291371" y="4764861"/>
                  <a:pt x="7328870" y="4755486"/>
                  <a:pt x="7366369" y="4746111"/>
                </a:cubicBezTo>
                <a:cubicBezTo>
                  <a:pt x="7403867" y="4735695"/>
                  <a:pt x="7440324" y="4724238"/>
                  <a:pt x="7477822" y="4713821"/>
                </a:cubicBezTo>
                <a:cubicBezTo>
                  <a:pt x="7551778" y="4691947"/>
                  <a:pt x="7624691" y="4670073"/>
                  <a:pt x="7698647" y="4649240"/>
                </a:cubicBezTo>
                <a:cubicBezTo>
                  <a:pt x="7668440" y="4648198"/>
                  <a:pt x="7638233" y="4646116"/>
                  <a:pt x="7610109" y="4640908"/>
                </a:cubicBezTo>
                <a:cubicBezTo>
                  <a:pt x="7574693" y="4669031"/>
                  <a:pt x="7530945" y="4683614"/>
                  <a:pt x="7513238" y="4698197"/>
                </a:cubicBezTo>
                <a:cubicBezTo>
                  <a:pt x="7377827" y="4728404"/>
                  <a:pt x="7259081" y="4737779"/>
                  <a:pt x="7140336" y="4748195"/>
                </a:cubicBezTo>
                <a:cubicBezTo>
                  <a:pt x="7122629" y="4761736"/>
                  <a:pt x="7092421" y="4803401"/>
                  <a:pt x="7048673" y="4816942"/>
                </a:cubicBezTo>
                <a:cubicBezTo>
                  <a:pt x="6961177" y="4837774"/>
                  <a:pt x="6875764" y="4856523"/>
                  <a:pt x="6792434" y="4879439"/>
                </a:cubicBezTo>
                <a:close/>
                <a:moveTo>
                  <a:pt x="240615" y="4359669"/>
                </a:moveTo>
                <a:cubicBezTo>
                  <a:pt x="398942" y="4425291"/>
                  <a:pt x="558311" y="4486747"/>
                  <a:pt x="718721" y="4544036"/>
                </a:cubicBezTo>
                <a:cubicBezTo>
                  <a:pt x="884339" y="4585701"/>
                  <a:pt x="1036416" y="4595076"/>
                  <a:pt x="1171828" y="4695072"/>
                </a:cubicBezTo>
                <a:cubicBezTo>
                  <a:pt x="1186410" y="4699238"/>
                  <a:pt x="1200993" y="4703405"/>
                  <a:pt x="1214534" y="4708613"/>
                </a:cubicBezTo>
                <a:cubicBezTo>
                  <a:pt x="1244741" y="4709655"/>
                  <a:pt x="1275990" y="4700280"/>
                  <a:pt x="1306197" y="4704446"/>
                </a:cubicBezTo>
                <a:cubicBezTo>
                  <a:pt x="1436400" y="4740903"/>
                  <a:pt x="1457233" y="4786735"/>
                  <a:pt x="1610352" y="4784652"/>
                </a:cubicBezTo>
                <a:cubicBezTo>
                  <a:pt x="1610352" y="4792985"/>
                  <a:pt x="1604102" y="4798193"/>
                  <a:pt x="1594727" y="4802359"/>
                </a:cubicBezTo>
                <a:cubicBezTo>
                  <a:pt x="1641600" y="4798193"/>
                  <a:pt x="1709306" y="4827358"/>
                  <a:pt x="1763470" y="4813817"/>
                </a:cubicBezTo>
                <a:cubicBezTo>
                  <a:pt x="1763470" y="4829441"/>
                  <a:pt x="1763470" y="4846107"/>
                  <a:pt x="1771803" y="4859649"/>
                </a:cubicBezTo>
                <a:cubicBezTo>
                  <a:pt x="2093665" y="4936729"/>
                  <a:pt x="2421777" y="5001309"/>
                  <a:pt x="2759263" y="5044016"/>
                </a:cubicBezTo>
                <a:cubicBezTo>
                  <a:pt x="2859259" y="5056515"/>
                  <a:pt x="2959255" y="5066932"/>
                  <a:pt x="3057168" y="5077348"/>
                </a:cubicBezTo>
                <a:cubicBezTo>
                  <a:pt x="3141540" y="5080473"/>
                  <a:pt x="3227994" y="5081515"/>
                  <a:pt x="3316533" y="5089847"/>
                </a:cubicBezTo>
                <a:cubicBezTo>
                  <a:pt x="3361322" y="5090889"/>
                  <a:pt x="3401946" y="5060682"/>
                  <a:pt x="3422778" y="5052349"/>
                </a:cubicBezTo>
                <a:cubicBezTo>
                  <a:pt x="3537357" y="5075264"/>
                  <a:pt x="3650894" y="5101305"/>
                  <a:pt x="3787347" y="5113805"/>
                </a:cubicBezTo>
                <a:cubicBezTo>
                  <a:pt x="3808179" y="5105472"/>
                  <a:pt x="3852969" y="5104430"/>
                  <a:pt x="3894634" y="5087764"/>
                </a:cubicBezTo>
                <a:cubicBezTo>
                  <a:pt x="3919633" y="5100264"/>
                  <a:pt x="3946715" y="5111721"/>
                  <a:pt x="3974839" y="5121096"/>
                </a:cubicBezTo>
                <a:cubicBezTo>
                  <a:pt x="4060252" y="5123180"/>
                  <a:pt x="4145666" y="5120055"/>
                  <a:pt x="4230037" y="5119013"/>
                </a:cubicBezTo>
                <a:cubicBezTo>
                  <a:pt x="4314409" y="5116929"/>
                  <a:pt x="4398780" y="5115888"/>
                  <a:pt x="4483152" y="5111721"/>
                </a:cubicBezTo>
                <a:lnTo>
                  <a:pt x="4482110" y="5108597"/>
                </a:lnTo>
                <a:cubicBezTo>
                  <a:pt x="4565440" y="5100264"/>
                  <a:pt x="4658145" y="5097139"/>
                  <a:pt x="4752933" y="5092972"/>
                </a:cubicBezTo>
                <a:cubicBezTo>
                  <a:pt x="4847721" y="5087764"/>
                  <a:pt x="4945634" y="5082556"/>
                  <a:pt x="5039380" y="5075264"/>
                </a:cubicBezTo>
                <a:cubicBezTo>
                  <a:pt x="5133126" y="5067974"/>
                  <a:pt x="5222705" y="5054432"/>
                  <a:pt x="5300827" y="5037766"/>
                </a:cubicBezTo>
                <a:cubicBezTo>
                  <a:pt x="5378949" y="5020059"/>
                  <a:pt x="5445613" y="4999226"/>
                  <a:pt x="5493528" y="4966936"/>
                </a:cubicBezTo>
                <a:cubicBezTo>
                  <a:pt x="5560192" y="4987768"/>
                  <a:pt x="5634147" y="4998185"/>
                  <a:pt x="5713310" y="5002351"/>
                </a:cubicBezTo>
                <a:cubicBezTo>
                  <a:pt x="5809140" y="4990893"/>
                  <a:pt x="5903928" y="4976310"/>
                  <a:pt x="5998716" y="4961728"/>
                </a:cubicBezTo>
                <a:cubicBezTo>
                  <a:pt x="6094545" y="4947145"/>
                  <a:pt x="6190375" y="4934645"/>
                  <a:pt x="6285162" y="4916938"/>
                </a:cubicBezTo>
                <a:cubicBezTo>
                  <a:pt x="6298703" y="4902355"/>
                  <a:pt x="6283079" y="4890897"/>
                  <a:pt x="6278913" y="4880481"/>
                </a:cubicBezTo>
                <a:cubicBezTo>
                  <a:pt x="6364326" y="4876314"/>
                  <a:pt x="6452864" y="4876314"/>
                  <a:pt x="6540360" y="4873190"/>
                </a:cubicBezTo>
                <a:cubicBezTo>
                  <a:pt x="6693479" y="4844024"/>
                  <a:pt x="6847640" y="4813817"/>
                  <a:pt x="7002842" y="4784652"/>
                </a:cubicBezTo>
                <a:cubicBezTo>
                  <a:pt x="7037215" y="4769027"/>
                  <a:pt x="7071589" y="4750278"/>
                  <a:pt x="7103879" y="4728404"/>
                </a:cubicBezTo>
                <a:cubicBezTo>
                  <a:pt x="7127837" y="4738820"/>
                  <a:pt x="7157002" y="4744028"/>
                  <a:pt x="7189292" y="4745070"/>
                </a:cubicBezTo>
                <a:cubicBezTo>
                  <a:pt x="7247624" y="4732570"/>
                  <a:pt x="7305954" y="4721112"/>
                  <a:pt x="7365327" y="4708613"/>
                </a:cubicBezTo>
                <a:cubicBezTo>
                  <a:pt x="7444490" y="4689863"/>
                  <a:pt x="7552820" y="4658615"/>
                  <a:pt x="7678856" y="4619033"/>
                </a:cubicBezTo>
                <a:cubicBezTo>
                  <a:pt x="7742395" y="4600284"/>
                  <a:pt x="7808018" y="4576327"/>
                  <a:pt x="7876765" y="4551328"/>
                </a:cubicBezTo>
                <a:cubicBezTo>
                  <a:pt x="7945512" y="4526329"/>
                  <a:pt x="8016342" y="4499246"/>
                  <a:pt x="8088214" y="4472164"/>
                </a:cubicBezTo>
                <a:cubicBezTo>
                  <a:pt x="8105922" y="4453415"/>
                  <a:pt x="8120505" y="4438832"/>
                  <a:pt x="8130921" y="4437791"/>
                </a:cubicBezTo>
                <a:cubicBezTo>
                  <a:pt x="8213209" y="4406542"/>
                  <a:pt x="8293414" y="4378418"/>
                  <a:pt x="8371536" y="4353419"/>
                </a:cubicBezTo>
                <a:cubicBezTo>
                  <a:pt x="8502781" y="4299254"/>
                  <a:pt x="8624651" y="4235715"/>
                  <a:pt x="8731938" y="4182593"/>
                </a:cubicBezTo>
                <a:cubicBezTo>
                  <a:pt x="8839226" y="4130512"/>
                  <a:pt x="8927764" y="4076347"/>
                  <a:pt x="8991302" y="4038848"/>
                </a:cubicBezTo>
                <a:cubicBezTo>
                  <a:pt x="9063175" y="3984684"/>
                  <a:pt x="8956929" y="3978434"/>
                  <a:pt x="8837142" y="3976351"/>
                </a:cubicBezTo>
                <a:cubicBezTo>
                  <a:pt x="8806935" y="3975309"/>
                  <a:pt x="8776728" y="3976351"/>
                  <a:pt x="8746521" y="3975309"/>
                </a:cubicBezTo>
                <a:cubicBezTo>
                  <a:pt x="8717355" y="3974268"/>
                  <a:pt x="8689231" y="3972184"/>
                  <a:pt x="8664233" y="3970101"/>
                </a:cubicBezTo>
                <a:cubicBezTo>
                  <a:pt x="8616318" y="3965934"/>
                  <a:pt x="8584028" y="3957601"/>
                  <a:pt x="8587152" y="3943019"/>
                </a:cubicBezTo>
                <a:cubicBezTo>
                  <a:pt x="8613193" y="3882604"/>
                  <a:pt x="8654858" y="3835731"/>
                  <a:pt x="8706939" y="3789900"/>
                </a:cubicBezTo>
                <a:cubicBezTo>
                  <a:pt x="8759020" y="3744068"/>
                  <a:pt x="8821518" y="3703446"/>
                  <a:pt x="8894432" y="3661781"/>
                </a:cubicBezTo>
                <a:cubicBezTo>
                  <a:pt x="8967345" y="3621157"/>
                  <a:pt x="9046508" y="3574284"/>
                  <a:pt x="9131922" y="3521161"/>
                </a:cubicBezTo>
                <a:cubicBezTo>
                  <a:pt x="9174629" y="3494079"/>
                  <a:pt x="9218376" y="3466997"/>
                  <a:pt x="9263167" y="3434706"/>
                </a:cubicBezTo>
                <a:cubicBezTo>
                  <a:pt x="9306915" y="3402416"/>
                  <a:pt x="9351705" y="3367000"/>
                  <a:pt x="9397536" y="3328461"/>
                </a:cubicBezTo>
                <a:cubicBezTo>
                  <a:pt x="9499615" y="3249297"/>
                  <a:pt x="9302748" y="3348251"/>
                  <a:pt x="9283999" y="3322211"/>
                </a:cubicBezTo>
                <a:cubicBezTo>
                  <a:pt x="9318373" y="3227423"/>
                  <a:pt x="9447534" y="3117010"/>
                  <a:pt x="9521490" y="3009723"/>
                </a:cubicBezTo>
                <a:lnTo>
                  <a:pt x="9412119" y="3069096"/>
                </a:lnTo>
                <a:lnTo>
                  <a:pt x="9300665" y="3125344"/>
                </a:lnTo>
                <a:lnTo>
                  <a:pt x="9190253" y="3182633"/>
                </a:lnTo>
                <a:lnTo>
                  <a:pt x="9135047" y="3211799"/>
                </a:lnTo>
                <a:lnTo>
                  <a:pt x="9078799" y="3238881"/>
                </a:lnTo>
                <a:cubicBezTo>
                  <a:pt x="9003802" y="3275337"/>
                  <a:pt x="8929847" y="3311794"/>
                  <a:pt x="8855891" y="3349293"/>
                </a:cubicBezTo>
                <a:lnTo>
                  <a:pt x="8629859" y="3454497"/>
                </a:lnTo>
                <a:cubicBezTo>
                  <a:pt x="8554862" y="3490954"/>
                  <a:pt x="8478823" y="3524286"/>
                  <a:pt x="8402785" y="3557618"/>
                </a:cubicBezTo>
                <a:lnTo>
                  <a:pt x="8289248" y="3608657"/>
                </a:lnTo>
                <a:cubicBezTo>
                  <a:pt x="8251749" y="3625324"/>
                  <a:pt x="8213209" y="3643031"/>
                  <a:pt x="8174670" y="3657614"/>
                </a:cubicBezTo>
                <a:lnTo>
                  <a:pt x="7943429" y="3752401"/>
                </a:lnTo>
                <a:lnTo>
                  <a:pt x="7886139" y="3776359"/>
                </a:lnTo>
                <a:lnTo>
                  <a:pt x="7827808" y="3798233"/>
                </a:lnTo>
                <a:lnTo>
                  <a:pt x="7711147" y="3843023"/>
                </a:lnTo>
                <a:cubicBezTo>
                  <a:pt x="7771561" y="3825315"/>
                  <a:pt x="7830933" y="3807608"/>
                  <a:pt x="7891348" y="3790942"/>
                </a:cubicBezTo>
                <a:cubicBezTo>
                  <a:pt x="7950720" y="3772192"/>
                  <a:pt x="8010092" y="3754485"/>
                  <a:pt x="8069465" y="3737819"/>
                </a:cubicBezTo>
                <a:cubicBezTo>
                  <a:pt x="8128838" y="3721153"/>
                  <a:pt x="8188210" y="3704487"/>
                  <a:pt x="8246541" y="3689904"/>
                </a:cubicBezTo>
                <a:cubicBezTo>
                  <a:pt x="8304873" y="3673238"/>
                  <a:pt x="8363203" y="3657614"/>
                  <a:pt x="8421534" y="3644073"/>
                </a:cubicBezTo>
                <a:cubicBezTo>
                  <a:pt x="8012176" y="3805525"/>
                  <a:pt x="7589276" y="3932603"/>
                  <a:pt x="7159086" y="4039890"/>
                </a:cubicBezTo>
                <a:cubicBezTo>
                  <a:pt x="6709104" y="4184675"/>
                  <a:pt x="6248706" y="4299254"/>
                  <a:pt x="5783099" y="4366960"/>
                </a:cubicBezTo>
                <a:cubicBezTo>
                  <a:pt x="5819556" y="4344045"/>
                  <a:pt x="5863305" y="4325295"/>
                  <a:pt x="5910178" y="4308629"/>
                </a:cubicBezTo>
                <a:cubicBezTo>
                  <a:pt x="5829972" y="4326337"/>
                  <a:pt x="5749767" y="4345086"/>
                  <a:pt x="5668521" y="4358627"/>
                </a:cubicBezTo>
                <a:cubicBezTo>
                  <a:pt x="5587274" y="4372168"/>
                  <a:pt x="5506027" y="4385710"/>
                  <a:pt x="5424781" y="4399251"/>
                </a:cubicBezTo>
                <a:cubicBezTo>
                  <a:pt x="5376866" y="4416958"/>
                  <a:pt x="5327909" y="4431541"/>
                  <a:pt x="5278953" y="4448207"/>
                </a:cubicBezTo>
                <a:cubicBezTo>
                  <a:pt x="5295619" y="4438832"/>
                  <a:pt x="5338326" y="4423208"/>
                  <a:pt x="5366450" y="4408625"/>
                </a:cubicBezTo>
                <a:cubicBezTo>
                  <a:pt x="4860220" y="4477372"/>
                  <a:pt x="4351907" y="4491955"/>
                  <a:pt x="3863385" y="4482581"/>
                </a:cubicBezTo>
                <a:cubicBezTo>
                  <a:pt x="3902967" y="4481539"/>
                  <a:pt x="3921716" y="4467998"/>
                  <a:pt x="3939424" y="4455498"/>
                </a:cubicBezTo>
                <a:cubicBezTo>
                  <a:pt x="3913383" y="4456540"/>
                  <a:pt x="3886301" y="4457581"/>
                  <a:pt x="3860261" y="4458623"/>
                </a:cubicBezTo>
                <a:cubicBezTo>
                  <a:pt x="3789430" y="4464873"/>
                  <a:pt x="3717558" y="4471122"/>
                  <a:pt x="3648811" y="4470081"/>
                </a:cubicBezTo>
                <a:cubicBezTo>
                  <a:pt x="3718600" y="4461748"/>
                  <a:pt x="3789430" y="4460706"/>
                  <a:pt x="3860261" y="4458623"/>
                </a:cubicBezTo>
                <a:cubicBezTo>
                  <a:pt x="3889426" y="4455498"/>
                  <a:pt x="3918591" y="4453415"/>
                  <a:pt x="3946715" y="4450290"/>
                </a:cubicBezTo>
                <a:cubicBezTo>
                  <a:pt x="3963381" y="4439874"/>
                  <a:pt x="3982130" y="4433624"/>
                  <a:pt x="4018587" y="4444040"/>
                </a:cubicBezTo>
                <a:cubicBezTo>
                  <a:pt x="4150874" y="4429457"/>
                  <a:pt x="4273785" y="4418000"/>
                  <a:pt x="4365449" y="4429457"/>
                </a:cubicBezTo>
                <a:cubicBezTo>
                  <a:pt x="4540441" y="4447165"/>
                  <a:pt x="4710226" y="4435707"/>
                  <a:pt x="4872720" y="4414875"/>
                </a:cubicBezTo>
                <a:cubicBezTo>
                  <a:pt x="5036254" y="4398209"/>
                  <a:pt x="5191457" y="4370085"/>
                  <a:pt x="5345617" y="4374251"/>
                </a:cubicBezTo>
                <a:cubicBezTo>
                  <a:pt x="5417489" y="4373210"/>
                  <a:pt x="5400823" y="4387792"/>
                  <a:pt x="5366450" y="4406542"/>
                </a:cubicBezTo>
                <a:cubicBezTo>
                  <a:pt x="5385199" y="4404459"/>
                  <a:pt x="5404990" y="4400292"/>
                  <a:pt x="5424781" y="4398209"/>
                </a:cubicBezTo>
                <a:cubicBezTo>
                  <a:pt x="5536234" y="4358627"/>
                  <a:pt x="5648730" y="4327378"/>
                  <a:pt x="5764350" y="4305504"/>
                </a:cubicBezTo>
                <a:cubicBezTo>
                  <a:pt x="5828931" y="4295088"/>
                  <a:pt x="5894553" y="4285713"/>
                  <a:pt x="5959134" y="4275297"/>
                </a:cubicBezTo>
                <a:lnTo>
                  <a:pt x="6056005" y="4260715"/>
                </a:lnTo>
                <a:cubicBezTo>
                  <a:pt x="6088295" y="4255507"/>
                  <a:pt x="6120586" y="4249256"/>
                  <a:pt x="6151835" y="4244048"/>
                </a:cubicBezTo>
                <a:cubicBezTo>
                  <a:pt x="6176833" y="4238840"/>
                  <a:pt x="6200791" y="4232591"/>
                  <a:pt x="6225790" y="4227383"/>
                </a:cubicBezTo>
                <a:cubicBezTo>
                  <a:pt x="6213290" y="4230507"/>
                  <a:pt x="6200791" y="4234674"/>
                  <a:pt x="6189333" y="4237799"/>
                </a:cubicBezTo>
                <a:cubicBezTo>
                  <a:pt x="6271621" y="4223216"/>
                  <a:pt x="6352868" y="4209675"/>
                  <a:pt x="6435157" y="4195092"/>
                </a:cubicBezTo>
                <a:cubicBezTo>
                  <a:pt x="6516403" y="4178426"/>
                  <a:pt x="6597650" y="4162802"/>
                  <a:pt x="6677855" y="4146136"/>
                </a:cubicBezTo>
                <a:cubicBezTo>
                  <a:pt x="6718478" y="4137802"/>
                  <a:pt x="6759102" y="4130512"/>
                  <a:pt x="6799725" y="4122178"/>
                </a:cubicBezTo>
                <a:lnTo>
                  <a:pt x="6919512" y="4094055"/>
                </a:lnTo>
                <a:cubicBezTo>
                  <a:pt x="6999717" y="4075305"/>
                  <a:pt x="7079922" y="4057598"/>
                  <a:pt x="7160127" y="4038848"/>
                </a:cubicBezTo>
                <a:cubicBezTo>
                  <a:pt x="7344495" y="3975309"/>
                  <a:pt x="7530945" y="3914895"/>
                  <a:pt x="7712188" y="3843023"/>
                </a:cubicBezTo>
                <a:cubicBezTo>
                  <a:pt x="7669482" y="3855522"/>
                  <a:pt x="7626775" y="3869063"/>
                  <a:pt x="7584068" y="3881563"/>
                </a:cubicBezTo>
                <a:lnTo>
                  <a:pt x="7519487" y="3901354"/>
                </a:lnTo>
                <a:lnTo>
                  <a:pt x="7454907" y="3919061"/>
                </a:lnTo>
                <a:cubicBezTo>
                  <a:pt x="7368452" y="3943019"/>
                  <a:pt x="7281997" y="3966976"/>
                  <a:pt x="7195542" y="3990934"/>
                </a:cubicBezTo>
                <a:cubicBezTo>
                  <a:pt x="7109087" y="4014891"/>
                  <a:pt x="7020549" y="4032599"/>
                  <a:pt x="6934094" y="4052390"/>
                </a:cubicBezTo>
                <a:cubicBezTo>
                  <a:pt x="6890346" y="4061764"/>
                  <a:pt x="6846598" y="4071139"/>
                  <a:pt x="6803891" y="4080513"/>
                </a:cubicBezTo>
                <a:cubicBezTo>
                  <a:pt x="6760143" y="4088847"/>
                  <a:pt x="6716395" y="4095096"/>
                  <a:pt x="6672647" y="4102388"/>
                </a:cubicBezTo>
                <a:cubicBezTo>
                  <a:pt x="6783059" y="4059681"/>
                  <a:pt x="6896596" y="4011766"/>
                  <a:pt x="7015341" y="3969060"/>
                </a:cubicBezTo>
                <a:cubicBezTo>
                  <a:pt x="7134086" y="3928436"/>
                  <a:pt x="7253873" y="3881563"/>
                  <a:pt x="7376785" y="3841981"/>
                </a:cubicBezTo>
                <a:cubicBezTo>
                  <a:pt x="7296580" y="3864897"/>
                  <a:pt x="7216375" y="3888855"/>
                  <a:pt x="7135128" y="3911770"/>
                </a:cubicBezTo>
                <a:cubicBezTo>
                  <a:pt x="7053881" y="3932603"/>
                  <a:pt x="6972635" y="3954477"/>
                  <a:pt x="6890346" y="3975309"/>
                </a:cubicBezTo>
                <a:cubicBezTo>
                  <a:pt x="6763268" y="3998225"/>
                  <a:pt x="6635148" y="4012807"/>
                  <a:pt x="6542444" y="4005517"/>
                </a:cubicBezTo>
                <a:cubicBezTo>
                  <a:pt x="6622649" y="3990934"/>
                  <a:pt x="6696604" y="3975309"/>
                  <a:pt x="6765351" y="3957601"/>
                </a:cubicBezTo>
                <a:cubicBezTo>
                  <a:pt x="6833057" y="3937811"/>
                  <a:pt x="6896596" y="3915937"/>
                  <a:pt x="6955969" y="3890938"/>
                </a:cubicBezTo>
                <a:cubicBezTo>
                  <a:pt x="6887221" y="3906562"/>
                  <a:pt x="6818474" y="3922187"/>
                  <a:pt x="6749727" y="3938852"/>
                </a:cubicBezTo>
                <a:cubicBezTo>
                  <a:pt x="6679938" y="3952393"/>
                  <a:pt x="6610149" y="3965934"/>
                  <a:pt x="6540360" y="3979476"/>
                </a:cubicBezTo>
                <a:cubicBezTo>
                  <a:pt x="6400782" y="4007599"/>
                  <a:pt x="6259122" y="4028432"/>
                  <a:pt x="6116419" y="4049264"/>
                </a:cubicBezTo>
                <a:cubicBezTo>
                  <a:pt x="6088295" y="4053431"/>
                  <a:pt x="6061213" y="4058639"/>
                  <a:pt x="6033089" y="4061764"/>
                </a:cubicBezTo>
                <a:cubicBezTo>
                  <a:pt x="6061213" y="4057598"/>
                  <a:pt x="6088295" y="4053431"/>
                  <a:pt x="6116419" y="4049264"/>
                </a:cubicBezTo>
                <a:cubicBezTo>
                  <a:pt x="6193500" y="4036765"/>
                  <a:pt x="6271621" y="4020099"/>
                  <a:pt x="6350785" y="4002391"/>
                </a:cubicBezTo>
                <a:cubicBezTo>
                  <a:pt x="6428906" y="3984684"/>
                  <a:pt x="6507028" y="3961768"/>
                  <a:pt x="6586192" y="3941977"/>
                </a:cubicBezTo>
                <a:cubicBezTo>
                  <a:pt x="6744519" y="3904479"/>
                  <a:pt x="6899721" y="3860731"/>
                  <a:pt x="7059089" y="3844065"/>
                </a:cubicBezTo>
                <a:cubicBezTo>
                  <a:pt x="7025757" y="3861772"/>
                  <a:pt x="6992426" y="3877396"/>
                  <a:pt x="6957010" y="3891979"/>
                </a:cubicBezTo>
                <a:cubicBezTo>
                  <a:pt x="7451782" y="3775317"/>
                  <a:pt x="7927804" y="3620116"/>
                  <a:pt x="8380911" y="3421165"/>
                </a:cubicBezTo>
                <a:cubicBezTo>
                  <a:pt x="8311122" y="3426373"/>
                  <a:pt x="8239250" y="3447206"/>
                  <a:pt x="8164253" y="3474288"/>
                </a:cubicBezTo>
                <a:cubicBezTo>
                  <a:pt x="8089256" y="3500329"/>
                  <a:pt x="8011134" y="3532619"/>
                  <a:pt x="7931970" y="3565951"/>
                </a:cubicBezTo>
                <a:cubicBezTo>
                  <a:pt x="7892389" y="3582617"/>
                  <a:pt x="7852807" y="3600324"/>
                  <a:pt x="7813226" y="3615949"/>
                </a:cubicBezTo>
                <a:cubicBezTo>
                  <a:pt x="7772602" y="3630532"/>
                  <a:pt x="7731979" y="3645114"/>
                  <a:pt x="7692397" y="3658655"/>
                </a:cubicBezTo>
                <a:cubicBezTo>
                  <a:pt x="7612192" y="3684696"/>
                  <a:pt x="7531987" y="3705528"/>
                  <a:pt x="7454907" y="3712820"/>
                </a:cubicBezTo>
                <a:cubicBezTo>
                  <a:pt x="7958011" y="3519078"/>
                  <a:pt x="8481948" y="3312836"/>
                  <a:pt x="8975678" y="3051388"/>
                </a:cubicBezTo>
                <a:cubicBezTo>
                  <a:pt x="9220460" y="2919102"/>
                  <a:pt x="9460033" y="2776400"/>
                  <a:pt x="9677733" y="2610781"/>
                </a:cubicBezTo>
                <a:cubicBezTo>
                  <a:pt x="9895432" y="2447246"/>
                  <a:pt x="10097508" y="2269129"/>
                  <a:pt x="10266250" y="2072261"/>
                </a:cubicBezTo>
                <a:cubicBezTo>
                  <a:pt x="9986054" y="2303502"/>
                  <a:pt x="9682941" y="2512868"/>
                  <a:pt x="9348580" y="2674320"/>
                </a:cubicBezTo>
                <a:cubicBezTo>
                  <a:pt x="9379828" y="2659738"/>
                  <a:pt x="9412119" y="2638905"/>
                  <a:pt x="9444409" y="2618073"/>
                </a:cubicBezTo>
                <a:cubicBezTo>
                  <a:pt x="9476700" y="2596198"/>
                  <a:pt x="9506907" y="2570158"/>
                  <a:pt x="9538155" y="2546200"/>
                </a:cubicBezTo>
                <a:cubicBezTo>
                  <a:pt x="9512115" y="2563908"/>
                  <a:pt x="9486074" y="2581616"/>
                  <a:pt x="9460033" y="2599324"/>
                </a:cubicBezTo>
                <a:cubicBezTo>
                  <a:pt x="9432952" y="2615989"/>
                  <a:pt x="9406911" y="2631614"/>
                  <a:pt x="9380870" y="2648279"/>
                </a:cubicBezTo>
                <a:cubicBezTo>
                  <a:pt x="9327747" y="2680570"/>
                  <a:pt x="9275666" y="2712860"/>
                  <a:pt x="9222543" y="2745151"/>
                </a:cubicBezTo>
                <a:cubicBezTo>
                  <a:pt x="9168379" y="2776400"/>
                  <a:pt x="9114214" y="2806607"/>
                  <a:pt x="9059008" y="2837855"/>
                </a:cubicBezTo>
                <a:cubicBezTo>
                  <a:pt x="9031926" y="2853480"/>
                  <a:pt x="9003802" y="2870146"/>
                  <a:pt x="8975678" y="2885770"/>
                </a:cubicBezTo>
                <a:cubicBezTo>
                  <a:pt x="8947554" y="2901395"/>
                  <a:pt x="8918389" y="2917019"/>
                  <a:pt x="8889223" y="2932643"/>
                </a:cubicBezTo>
                <a:cubicBezTo>
                  <a:pt x="8889223" y="2931601"/>
                  <a:pt x="8890265" y="2929518"/>
                  <a:pt x="8890265" y="2928477"/>
                </a:cubicBezTo>
                <a:cubicBezTo>
                  <a:pt x="8824643" y="2962850"/>
                  <a:pt x="8757979" y="2996182"/>
                  <a:pt x="8692356" y="3029514"/>
                </a:cubicBezTo>
                <a:cubicBezTo>
                  <a:pt x="8624651" y="3060763"/>
                  <a:pt x="8555904" y="3089928"/>
                  <a:pt x="8488198" y="3119094"/>
                </a:cubicBezTo>
                <a:cubicBezTo>
                  <a:pt x="8453824" y="3133677"/>
                  <a:pt x="8420492" y="3148259"/>
                  <a:pt x="8385077" y="3162842"/>
                </a:cubicBezTo>
                <a:lnTo>
                  <a:pt x="8280915" y="3201382"/>
                </a:lnTo>
                <a:cubicBezTo>
                  <a:pt x="8211126" y="3227423"/>
                  <a:pt x="8141337" y="3252422"/>
                  <a:pt x="8071548" y="3277421"/>
                </a:cubicBezTo>
                <a:cubicBezTo>
                  <a:pt x="7788226" y="3368042"/>
                  <a:pt x="7503863" y="3448248"/>
                  <a:pt x="7219500" y="3509703"/>
                </a:cubicBezTo>
                <a:cubicBezTo>
                  <a:pt x="7266373" y="3469080"/>
                  <a:pt x="7313246" y="3444081"/>
                  <a:pt x="7359077" y="3428456"/>
                </a:cubicBezTo>
                <a:cubicBezTo>
                  <a:pt x="7403867" y="3412832"/>
                  <a:pt x="7448657" y="3404499"/>
                  <a:pt x="7492405" y="3401374"/>
                </a:cubicBezTo>
                <a:cubicBezTo>
                  <a:pt x="7578860" y="3394083"/>
                  <a:pt x="7663232" y="3401374"/>
                  <a:pt x="7739270" y="3372208"/>
                </a:cubicBezTo>
                <a:cubicBezTo>
                  <a:pt x="8147587" y="3194091"/>
                  <a:pt x="8556945" y="3015973"/>
                  <a:pt x="8904848" y="2818065"/>
                </a:cubicBezTo>
                <a:lnTo>
                  <a:pt x="8694439" y="2933685"/>
                </a:lnTo>
                <a:cubicBezTo>
                  <a:pt x="8660066" y="2953476"/>
                  <a:pt x="8623609" y="2971183"/>
                  <a:pt x="8587152" y="2988891"/>
                </a:cubicBezTo>
                <a:lnTo>
                  <a:pt x="8478823" y="3043055"/>
                </a:lnTo>
                <a:cubicBezTo>
                  <a:pt x="8532988" y="3015973"/>
                  <a:pt x="8585069" y="2990974"/>
                  <a:pt x="8637150" y="2967017"/>
                </a:cubicBezTo>
                <a:cubicBezTo>
                  <a:pt x="8688190" y="2943060"/>
                  <a:pt x="8738188" y="2918060"/>
                  <a:pt x="8789228" y="2895145"/>
                </a:cubicBezTo>
                <a:cubicBezTo>
                  <a:pt x="8891307" y="2849313"/>
                  <a:pt x="8994427" y="2804523"/>
                  <a:pt x="9106923" y="2753484"/>
                </a:cubicBezTo>
                <a:cubicBezTo>
                  <a:pt x="9082965" y="2785774"/>
                  <a:pt x="9032967" y="2815981"/>
                  <a:pt x="8988178" y="2845147"/>
                </a:cubicBezTo>
                <a:cubicBezTo>
                  <a:pt x="8943388" y="2875354"/>
                  <a:pt x="8900681" y="2900353"/>
                  <a:pt x="8893390" y="2928477"/>
                </a:cubicBezTo>
                <a:cubicBezTo>
                  <a:pt x="9189211" y="2770150"/>
                  <a:pt x="9466284" y="2579533"/>
                  <a:pt x="9703774" y="2352459"/>
                </a:cubicBezTo>
                <a:cubicBezTo>
                  <a:pt x="9776688" y="2286836"/>
                  <a:pt x="9816269" y="2238921"/>
                  <a:pt x="9830852" y="2205589"/>
                </a:cubicBezTo>
                <a:cubicBezTo>
                  <a:pt x="9844393" y="2171216"/>
                  <a:pt x="9835018" y="2151425"/>
                  <a:pt x="9814186" y="2144134"/>
                </a:cubicBezTo>
                <a:cubicBezTo>
                  <a:pt x="9771479" y="2129551"/>
                  <a:pt x="9675650" y="2155591"/>
                  <a:pt x="9615236" y="2202464"/>
                </a:cubicBezTo>
                <a:cubicBezTo>
                  <a:pt x="9303790" y="2436830"/>
                  <a:pt x="8971512" y="2614948"/>
                  <a:pt x="8637150" y="2773274"/>
                </a:cubicBezTo>
                <a:cubicBezTo>
                  <a:pt x="8301747" y="2931601"/>
                  <a:pt x="7963219" y="3071179"/>
                  <a:pt x="7620525" y="3230548"/>
                </a:cubicBezTo>
                <a:cubicBezTo>
                  <a:pt x="7541361" y="3272213"/>
                  <a:pt x="7461157" y="3312836"/>
                  <a:pt x="7380952" y="3352418"/>
                </a:cubicBezTo>
                <a:cubicBezTo>
                  <a:pt x="7299705" y="3390958"/>
                  <a:pt x="7216375" y="3424290"/>
                  <a:pt x="7133045" y="3458664"/>
                </a:cubicBezTo>
                <a:cubicBezTo>
                  <a:pt x="7091380" y="3475330"/>
                  <a:pt x="7049715" y="3493037"/>
                  <a:pt x="7007008" y="3509703"/>
                </a:cubicBezTo>
                <a:lnTo>
                  <a:pt x="6878888" y="3555535"/>
                </a:lnTo>
                <a:lnTo>
                  <a:pt x="6750769" y="3600324"/>
                </a:lnTo>
                <a:cubicBezTo>
                  <a:pt x="6708062" y="3614907"/>
                  <a:pt x="6665355" y="3630532"/>
                  <a:pt x="6621607" y="3643031"/>
                </a:cubicBezTo>
                <a:cubicBezTo>
                  <a:pt x="6520569" y="3660739"/>
                  <a:pt x="6400782" y="3685738"/>
                  <a:pt x="6290371" y="3707612"/>
                </a:cubicBezTo>
                <a:cubicBezTo>
                  <a:pt x="6179959" y="3728444"/>
                  <a:pt x="6082046" y="3751360"/>
                  <a:pt x="6024756" y="3772192"/>
                </a:cubicBezTo>
                <a:cubicBezTo>
                  <a:pt x="5950801" y="3805525"/>
                  <a:pt x="5874762" y="3833649"/>
                  <a:pt x="5798724" y="3864897"/>
                </a:cubicBezTo>
                <a:cubicBezTo>
                  <a:pt x="5722685" y="3895104"/>
                  <a:pt x="5644563" y="3926353"/>
                  <a:pt x="5565400" y="3952393"/>
                </a:cubicBezTo>
                <a:cubicBezTo>
                  <a:pt x="5486236" y="3979476"/>
                  <a:pt x="5406031" y="4007599"/>
                  <a:pt x="5323743" y="4033640"/>
                </a:cubicBezTo>
                <a:cubicBezTo>
                  <a:pt x="5241455" y="4057598"/>
                  <a:pt x="5159167" y="4081555"/>
                  <a:pt x="5074795" y="4104471"/>
                </a:cubicBezTo>
                <a:cubicBezTo>
                  <a:pt x="4738350" y="4194050"/>
                  <a:pt x="4381073" y="4259673"/>
                  <a:pt x="4007129" y="4288838"/>
                </a:cubicBezTo>
                <a:cubicBezTo>
                  <a:pt x="3339448" y="4312796"/>
                  <a:pt x="2615519" y="4307588"/>
                  <a:pt x="1931172" y="4202383"/>
                </a:cubicBezTo>
                <a:cubicBezTo>
                  <a:pt x="1589519" y="4150302"/>
                  <a:pt x="1259324" y="4074264"/>
                  <a:pt x="957253" y="3968018"/>
                </a:cubicBezTo>
                <a:cubicBezTo>
                  <a:pt x="806217" y="3915937"/>
                  <a:pt x="661432" y="3855522"/>
                  <a:pt x="527062" y="3787817"/>
                </a:cubicBezTo>
                <a:cubicBezTo>
                  <a:pt x="460398" y="3754485"/>
                  <a:pt x="394776" y="3719070"/>
                  <a:pt x="334361" y="3681571"/>
                </a:cubicBezTo>
                <a:cubicBezTo>
                  <a:pt x="303113" y="3662822"/>
                  <a:pt x="273947" y="3644073"/>
                  <a:pt x="245823" y="3624282"/>
                </a:cubicBezTo>
                <a:cubicBezTo>
                  <a:pt x="231241" y="3614907"/>
                  <a:pt x="217700" y="3604491"/>
                  <a:pt x="204158" y="3595116"/>
                </a:cubicBezTo>
                <a:cubicBezTo>
                  <a:pt x="196867" y="3589908"/>
                  <a:pt x="191659" y="3585741"/>
                  <a:pt x="185409" y="3580533"/>
                </a:cubicBezTo>
                <a:lnTo>
                  <a:pt x="170826" y="3569076"/>
                </a:lnTo>
                <a:cubicBezTo>
                  <a:pt x="167702" y="3566992"/>
                  <a:pt x="166660" y="3564909"/>
                  <a:pt x="164577" y="3562826"/>
                </a:cubicBezTo>
                <a:cubicBezTo>
                  <a:pt x="176035" y="3580533"/>
                  <a:pt x="203117" y="3602408"/>
                  <a:pt x="228116" y="3623240"/>
                </a:cubicBezTo>
                <a:cubicBezTo>
                  <a:pt x="255198" y="3643031"/>
                  <a:pt x="284364" y="3663863"/>
                  <a:pt x="316654" y="3682613"/>
                </a:cubicBezTo>
                <a:cubicBezTo>
                  <a:pt x="380193" y="3722195"/>
                  <a:pt x="452065" y="3759693"/>
                  <a:pt x="524979" y="3797192"/>
                </a:cubicBezTo>
                <a:cubicBezTo>
                  <a:pt x="670806" y="3871147"/>
                  <a:pt x="818717" y="3941977"/>
                  <a:pt x="917671" y="4019058"/>
                </a:cubicBezTo>
                <a:lnTo>
                  <a:pt x="833300" y="4033640"/>
                </a:lnTo>
                <a:cubicBezTo>
                  <a:pt x="869757" y="4089888"/>
                  <a:pt x="1033292" y="4157594"/>
                  <a:pt x="1114538" y="4204467"/>
                </a:cubicBezTo>
                <a:cubicBezTo>
                  <a:pt x="1071832" y="4211758"/>
                  <a:pt x="1031208" y="4187801"/>
                  <a:pt x="990585" y="4163843"/>
                </a:cubicBezTo>
                <a:cubicBezTo>
                  <a:pt x="1031208" y="4187801"/>
                  <a:pt x="1031208" y="4187801"/>
                  <a:pt x="1071832" y="4211758"/>
                </a:cubicBezTo>
                <a:cubicBezTo>
                  <a:pt x="904130" y="4179467"/>
                  <a:pt x="668723" y="4091971"/>
                  <a:pt x="481231" y="4025307"/>
                </a:cubicBezTo>
                <a:cubicBezTo>
                  <a:pt x="293738" y="3959685"/>
                  <a:pt x="154160" y="3915937"/>
                  <a:pt x="162493" y="3993017"/>
                </a:cubicBezTo>
                <a:cubicBezTo>
                  <a:pt x="170826" y="4070097"/>
                  <a:pt x="319779" y="4158635"/>
                  <a:pt x="520812" y="4243007"/>
                </a:cubicBezTo>
                <a:cubicBezTo>
                  <a:pt x="721846" y="4327378"/>
                  <a:pt x="973919" y="4404459"/>
                  <a:pt x="1185369" y="4475289"/>
                </a:cubicBezTo>
                <a:cubicBezTo>
                  <a:pt x="991627" y="4480497"/>
                  <a:pt x="788510" y="4434665"/>
                  <a:pt x="588518" y="4375293"/>
                </a:cubicBezTo>
                <a:cubicBezTo>
                  <a:pt x="387484" y="4315921"/>
                  <a:pt x="191659" y="4243007"/>
                  <a:pt x="0" y="4190926"/>
                </a:cubicBezTo>
                <a:cubicBezTo>
                  <a:pt x="79163" y="4248215"/>
                  <a:pt x="114579" y="4308629"/>
                  <a:pt x="240615" y="4359669"/>
                </a:cubicBezTo>
                <a:close/>
                <a:moveTo>
                  <a:pt x="4731059" y="5014850"/>
                </a:moveTo>
                <a:cubicBezTo>
                  <a:pt x="4691477" y="5009642"/>
                  <a:pt x="4652937" y="5007559"/>
                  <a:pt x="4613355" y="5008601"/>
                </a:cubicBezTo>
                <a:cubicBezTo>
                  <a:pt x="4534192" y="5009642"/>
                  <a:pt x="4453987" y="5020059"/>
                  <a:pt x="4368573" y="5023183"/>
                </a:cubicBezTo>
                <a:cubicBezTo>
                  <a:pt x="4448779" y="5028391"/>
                  <a:pt x="4527942" y="5031517"/>
                  <a:pt x="4608147" y="5035683"/>
                </a:cubicBezTo>
                <a:lnTo>
                  <a:pt x="4728976" y="5040891"/>
                </a:lnTo>
                <a:lnTo>
                  <a:pt x="4849804" y="5042974"/>
                </a:lnTo>
                <a:cubicBezTo>
                  <a:pt x="4810222" y="5028391"/>
                  <a:pt x="4770640" y="5020059"/>
                  <a:pt x="4731059" y="5014850"/>
                </a:cubicBezTo>
                <a:close/>
                <a:moveTo>
                  <a:pt x="8957970" y="4154469"/>
                </a:moveTo>
                <a:cubicBezTo>
                  <a:pt x="8922556" y="4175301"/>
                  <a:pt x="8885057" y="4197175"/>
                  <a:pt x="8844434" y="4216966"/>
                </a:cubicBezTo>
                <a:cubicBezTo>
                  <a:pt x="8803810" y="4235715"/>
                  <a:pt x="8760062" y="4255507"/>
                  <a:pt x="8716314" y="4274256"/>
                </a:cubicBezTo>
                <a:cubicBezTo>
                  <a:pt x="8672566" y="4293005"/>
                  <a:pt x="8626734" y="4311754"/>
                  <a:pt x="8580903" y="4329462"/>
                </a:cubicBezTo>
                <a:lnTo>
                  <a:pt x="8512155" y="4356544"/>
                </a:lnTo>
                <a:cubicBezTo>
                  <a:pt x="8489239" y="4364877"/>
                  <a:pt x="8466324" y="4373210"/>
                  <a:pt x="8443408" y="4381543"/>
                </a:cubicBezTo>
                <a:cubicBezTo>
                  <a:pt x="8351746" y="4414875"/>
                  <a:pt x="8264249" y="4448207"/>
                  <a:pt x="8186127" y="4481539"/>
                </a:cubicBezTo>
                <a:lnTo>
                  <a:pt x="8188210" y="4484664"/>
                </a:lnTo>
                <a:cubicBezTo>
                  <a:pt x="8586111" y="4339878"/>
                  <a:pt x="8969429" y="4171134"/>
                  <a:pt x="9347538" y="3982601"/>
                </a:cubicBezTo>
                <a:cubicBezTo>
                  <a:pt x="9269416" y="4005517"/>
                  <a:pt x="9195461" y="4023224"/>
                  <a:pt x="9123589" y="4023224"/>
                </a:cubicBezTo>
                <a:cubicBezTo>
                  <a:pt x="9086091" y="4068014"/>
                  <a:pt x="9027759" y="4111762"/>
                  <a:pt x="8957970" y="4154469"/>
                </a:cubicBezTo>
                <a:close/>
                <a:moveTo>
                  <a:pt x="5267495" y="5042974"/>
                </a:moveTo>
                <a:cubicBezTo>
                  <a:pt x="5268537" y="5042974"/>
                  <a:pt x="5268537" y="5042974"/>
                  <a:pt x="5268537" y="5042974"/>
                </a:cubicBezTo>
                <a:cubicBezTo>
                  <a:pt x="5276870" y="5038808"/>
                  <a:pt x="5284162" y="5034642"/>
                  <a:pt x="5290411" y="5029433"/>
                </a:cubicBezTo>
                <a:cubicBezTo>
                  <a:pt x="5281036" y="5033600"/>
                  <a:pt x="5273745" y="5037766"/>
                  <a:pt x="5267495" y="5042974"/>
                </a:cubicBezTo>
                <a:close/>
                <a:moveTo>
                  <a:pt x="9461076" y="3153467"/>
                </a:moveTo>
                <a:cubicBezTo>
                  <a:pt x="9442326" y="3164926"/>
                  <a:pt x="9424619" y="3176383"/>
                  <a:pt x="9406911" y="3187841"/>
                </a:cubicBezTo>
                <a:cubicBezTo>
                  <a:pt x="9371495" y="3210757"/>
                  <a:pt x="9338163" y="3234715"/>
                  <a:pt x="9307957" y="3259713"/>
                </a:cubicBezTo>
                <a:cubicBezTo>
                  <a:pt x="9390245" y="3207632"/>
                  <a:pt x="9471492" y="3155551"/>
                  <a:pt x="9548572" y="3098261"/>
                </a:cubicBezTo>
                <a:cubicBezTo>
                  <a:pt x="9537114" y="3104511"/>
                  <a:pt x="9526698" y="3110761"/>
                  <a:pt x="9515239" y="3117010"/>
                </a:cubicBezTo>
                <a:cubicBezTo>
                  <a:pt x="9497532" y="3128469"/>
                  <a:pt x="9478783" y="3140968"/>
                  <a:pt x="9461076" y="3153467"/>
                </a:cubicBezTo>
                <a:close/>
                <a:moveTo>
                  <a:pt x="10909975" y="2126426"/>
                </a:moveTo>
                <a:cubicBezTo>
                  <a:pt x="11075593" y="1975390"/>
                  <a:pt x="11233920" y="1817063"/>
                  <a:pt x="11379747" y="1646237"/>
                </a:cubicBezTo>
                <a:cubicBezTo>
                  <a:pt x="11196422" y="1807689"/>
                  <a:pt x="11014137" y="1979557"/>
                  <a:pt x="10822478" y="2147258"/>
                </a:cubicBezTo>
                <a:lnTo>
                  <a:pt x="10770397" y="2200381"/>
                </a:lnTo>
                <a:lnTo>
                  <a:pt x="10717274" y="2251421"/>
                </a:lnTo>
                <a:lnTo>
                  <a:pt x="10609987" y="2354542"/>
                </a:lnTo>
                <a:cubicBezTo>
                  <a:pt x="10537073" y="2421205"/>
                  <a:pt x="10463118" y="2487870"/>
                  <a:pt x="10389163" y="2552451"/>
                </a:cubicBezTo>
                <a:cubicBezTo>
                  <a:pt x="10569364" y="2418081"/>
                  <a:pt x="10745398" y="2279545"/>
                  <a:pt x="10909975" y="2126426"/>
                </a:cubicBezTo>
                <a:close/>
                <a:moveTo>
                  <a:pt x="9873559" y="3701362"/>
                </a:moveTo>
                <a:cubicBezTo>
                  <a:pt x="9950639" y="3656572"/>
                  <a:pt x="10027719" y="3611782"/>
                  <a:pt x="10105841" y="3566992"/>
                </a:cubicBezTo>
                <a:cubicBezTo>
                  <a:pt x="10021469" y="3602408"/>
                  <a:pt x="9936056" y="3633657"/>
                  <a:pt x="9855851" y="3669071"/>
                </a:cubicBezTo>
                <a:cubicBezTo>
                  <a:pt x="9862101" y="3677405"/>
                  <a:pt x="9881891" y="3682613"/>
                  <a:pt x="9873559" y="3701362"/>
                </a:cubicBezTo>
                <a:close/>
                <a:moveTo>
                  <a:pt x="8749645" y="3599283"/>
                </a:moveTo>
                <a:cubicBezTo>
                  <a:pt x="8791310" y="3568034"/>
                  <a:pt x="8832975" y="3536786"/>
                  <a:pt x="8873599" y="3506578"/>
                </a:cubicBezTo>
                <a:cubicBezTo>
                  <a:pt x="8855891" y="3514911"/>
                  <a:pt x="8838184" y="3524286"/>
                  <a:pt x="8820476" y="3532619"/>
                </a:cubicBezTo>
                <a:cubicBezTo>
                  <a:pt x="8797561" y="3555535"/>
                  <a:pt x="8763187" y="3584700"/>
                  <a:pt x="8749645" y="3599283"/>
                </a:cubicBezTo>
                <a:close/>
                <a:moveTo>
                  <a:pt x="10597488" y="3214923"/>
                </a:moveTo>
                <a:cubicBezTo>
                  <a:pt x="10573530" y="3248256"/>
                  <a:pt x="10547489" y="3278462"/>
                  <a:pt x="10519366" y="3306586"/>
                </a:cubicBezTo>
                <a:cubicBezTo>
                  <a:pt x="10547489" y="3288878"/>
                  <a:pt x="10574572" y="3270129"/>
                  <a:pt x="10602696" y="3252422"/>
                </a:cubicBezTo>
                <a:cubicBezTo>
                  <a:pt x="10629778" y="3233673"/>
                  <a:pt x="10657902" y="3214923"/>
                  <a:pt x="10684984" y="3195132"/>
                </a:cubicBezTo>
                <a:cubicBezTo>
                  <a:pt x="10653736" y="3207632"/>
                  <a:pt x="10624570" y="3214923"/>
                  <a:pt x="10597488" y="3214923"/>
                </a:cubicBezTo>
                <a:close/>
                <a:moveTo>
                  <a:pt x="11434954" y="2552451"/>
                </a:moveTo>
                <a:cubicBezTo>
                  <a:pt x="11472452" y="2512868"/>
                  <a:pt x="11507868" y="2472245"/>
                  <a:pt x="11544324" y="2431622"/>
                </a:cubicBezTo>
                <a:cubicBezTo>
                  <a:pt x="11580781" y="2390999"/>
                  <a:pt x="11617238" y="2350375"/>
                  <a:pt x="11650570" y="2308710"/>
                </a:cubicBezTo>
                <a:cubicBezTo>
                  <a:pt x="11620362" y="2339959"/>
                  <a:pt x="11589114" y="2371208"/>
                  <a:pt x="11556823" y="2402456"/>
                </a:cubicBezTo>
                <a:cubicBezTo>
                  <a:pt x="11525575" y="2434746"/>
                  <a:pt x="11493285" y="2467037"/>
                  <a:pt x="11460995" y="2500369"/>
                </a:cubicBezTo>
                <a:cubicBezTo>
                  <a:pt x="11450578" y="2506619"/>
                  <a:pt x="11444329" y="2527451"/>
                  <a:pt x="11434954" y="2552451"/>
                </a:cubicBezTo>
                <a:close/>
              </a:path>
            </a:pathLst>
          </a:custGeom>
          <a:solidFill>
            <a:srgbClr val="F1E6DF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19C7EA9-6C15-4ECA-9D28-CB65AF217F92}"/>
              </a:ext>
            </a:extLst>
          </p:cNvPr>
          <p:cNvSpPr/>
          <p:nvPr/>
        </p:nvSpPr>
        <p:spPr>
          <a:xfrm>
            <a:off x="6426300" y="5168617"/>
            <a:ext cx="2918700" cy="2939512"/>
          </a:xfrm>
          <a:custGeom>
            <a:avLst/>
            <a:gdLst>
              <a:gd name="connsiteX0" fmla="*/ 2890305 w 2918700"/>
              <a:gd name="connsiteY0" fmla="*/ 1088579 h 2939512"/>
              <a:gd name="connsiteX1" fmla="*/ 2835100 w 2918700"/>
              <a:gd name="connsiteY1" fmla="*/ 887546 h 2939512"/>
              <a:gd name="connsiteX2" fmla="*/ 2748645 w 2918700"/>
              <a:gd name="connsiteY2" fmla="*/ 692762 h 2939512"/>
              <a:gd name="connsiteX3" fmla="*/ 2481989 w 2918700"/>
              <a:gd name="connsiteY3" fmla="*/ 360484 h 2939512"/>
              <a:gd name="connsiteX4" fmla="*/ 2122629 w 2918700"/>
              <a:gd name="connsiteY4" fmla="*/ 141743 h 2939512"/>
              <a:gd name="connsiteX5" fmla="*/ 1987217 w 2918700"/>
              <a:gd name="connsiteY5" fmla="*/ 109452 h 2939512"/>
              <a:gd name="connsiteX6" fmla="*/ 2083046 w 2918700"/>
              <a:gd name="connsiteY6" fmla="*/ 145909 h 2939512"/>
              <a:gd name="connsiteX7" fmla="*/ 1828890 w 2918700"/>
              <a:gd name="connsiteY7" fmla="*/ 103203 h 2939512"/>
              <a:gd name="connsiteX8" fmla="*/ 1721603 w 2918700"/>
              <a:gd name="connsiteY8" fmla="*/ 71954 h 2939512"/>
              <a:gd name="connsiteX9" fmla="*/ 1987217 w 2918700"/>
              <a:gd name="connsiteY9" fmla="*/ 109452 h 2939512"/>
              <a:gd name="connsiteX10" fmla="*/ 1697645 w 2918700"/>
              <a:gd name="connsiteY10" fmla="*/ 64663 h 2939512"/>
              <a:gd name="connsiteX11" fmla="*/ 1622649 w 2918700"/>
              <a:gd name="connsiteY11" fmla="*/ 47997 h 2939512"/>
              <a:gd name="connsiteX12" fmla="*/ 1763268 w 2918700"/>
              <a:gd name="connsiteY12" fmla="*/ 47997 h 2939512"/>
              <a:gd name="connsiteX13" fmla="*/ 1565359 w 2918700"/>
              <a:gd name="connsiteY13" fmla="*/ 35497 h 2939512"/>
              <a:gd name="connsiteX14" fmla="*/ 1541402 w 2918700"/>
              <a:gd name="connsiteY14" fmla="*/ 30289 h 2939512"/>
              <a:gd name="connsiteX15" fmla="*/ 1483071 w 2918700"/>
              <a:gd name="connsiteY15" fmla="*/ 22998 h 2939512"/>
              <a:gd name="connsiteX16" fmla="*/ 1422657 w 2918700"/>
              <a:gd name="connsiteY16" fmla="*/ 15706 h 2939512"/>
              <a:gd name="connsiteX17" fmla="*/ 1359117 w 2918700"/>
              <a:gd name="connsiteY17" fmla="*/ 10498 h 2939512"/>
              <a:gd name="connsiteX18" fmla="*/ 1248705 w 2918700"/>
              <a:gd name="connsiteY18" fmla="*/ 1124 h 2939512"/>
              <a:gd name="connsiteX19" fmla="*/ 760183 w 2918700"/>
              <a:gd name="connsiteY19" fmla="*/ 150076 h 2939512"/>
              <a:gd name="connsiteX20" fmla="*/ 92502 w 2918700"/>
              <a:gd name="connsiteY20" fmla="*/ 921920 h 2939512"/>
              <a:gd name="connsiteX21" fmla="*/ 95627 w 2918700"/>
              <a:gd name="connsiteY21" fmla="*/ 919837 h 2939512"/>
              <a:gd name="connsiteX22" fmla="*/ 24797 w 2918700"/>
              <a:gd name="connsiteY22" fmla="*/ 1158368 h 2939512"/>
              <a:gd name="connsiteX23" fmla="*/ 2923 w 2918700"/>
              <a:gd name="connsiteY23" fmla="*/ 1389609 h 2939512"/>
              <a:gd name="connsiteX24" fmla="*/ 38338 w 2918700"/>
              <a:gd name="connsiteY24" fmla="*/ 1813550 h 2939512"/>
              <a:gd name="connsiteX25" fmla="*/ 99794 w 2918700"/>
              <a:gd name="connsiteY25" fmla="*/ 2016667 h 2939512"/>
              <a:gd name="connsiteX26" fmla="*/ 191456 w 2918700"/>
              <a:gd name="connsiteY26" fmla="*/ 2213534 h 2939512"/>
              <a:gd name="connsiteX27" fmla="*/ 467487 w 2918700"/>
              <a:gd name="connsiteY27" fmla="*/ 2554145 h 2939512"/>
              <a:gd name="connsiteX28" fmla="*/ 740393 w 2918700"/>
              <a:gd name="connsiteY28" fmla="*/ 2739554 h 2939512"/>
              <a:gd name="connsiteX29" fmla="*/ 779974 w 2918700"/>
              <a:gd name="connsiteY29" fmla="*/ 2765595 h 2939512"/>
              <a:gd name="connsiteX30" fmla="*/ 795599 w 2918700"/>
              <a:gd name="connsiteY30" fmla="*/ 2766637 h 2939512"/>
              <a:gd name="connsiteX31" fmla="*/ 834139 w 2918700"/>
              <a:gd name="connsiteY31" fmla="*/ 2784345 h 2939512"/>
              <a:gd name="connsiteX32" fmla="*/ 970591 w 2918700"/>
              <a:gd name="connsiteY32" fmla="*/ 2820801 h 2939512"/>
              <a:gd name="connsiteX33" fmla="*/ 873720 w 2918700"/>
              <a:gd name="connsiteY33" fmla="*/ 2781219 h 2939512"/>
              <a:gd name="connsiteX34" fmla="*/ 1028923 w 2918700"/>
              <a:gd name="connsiteY34" fmla="*/ 2814551 h 2939512"/>
              <a:gd name="connsiteX35" fmla="*/ 963300 w 2918700"/>
              <a:gd name="connsiteY35" fmla="*/ 2815593 h 2939512"/>
              <a:gd name="connsiteX36" fmla="*/ 989341 w 2918700"/>
              <a:gd name="connsiteY36" fmla="*/ 2824968 h 2939512"/>
              <a:gd name="connsiteX37" fmla="*/ 970591 w 2918700"/>
              <a:gd name="connsiteY37" fmla="*/ 2820801 h 2939512"/>
              <a:gd name="connsiteX38" fmla="*/ 1035172 w 2918700"/>
              <a:gd name="connsiteY38" fmla="*/ 2839551 h 2939512"/>
              <a:gd name="connsiteX39" fmla="*/ 1033089 w 2918700"/>
              <a:gd name="connsiteY39" fmla="*/ 2848925 h 2939512"/>
              <a:gd name="connsiteX40" fmla="*/ 1132043 w 2918700"/>
              <a:gd name="connsiteY40" fmla="*/ 2874965 h 2939512"/>
              <a:gd name="connsiteX41" fmla="*/ 834139 w 2918700"/>
              <a:gd name="connsiteY41" fmla="*/ 2783303 h 2939512"/>
              <a:gd name="connsiteX42" fmla="*/ 798723 w 2918700"/>
              <a:gd name="connsiteY42" fmla="*/ 2772886 h 2939512"/>
              <a:gd name="connsiteX43" fmla="*/ 1166417 w 2918700"/>
              <a:gd name="connsiteY43" fmla="*/ 2883299 h 2939512"/>
              <a:gd name="connsiteX44" fmla="*/ 1277871 w 2918700"/>
              <a:gd name="connsiteY44" fmla="*/ 2905173 h 2939512"/>
              <a:gd name="connsiteX45" fmla="*/ 1335160 w 2918700"/>
              <a:gd name="connsiteY45" fmla="*/ 2915589 h 2939512"/>
              <a:gd name="connsiteX46" fmla="*/ 1393491 w 2918700"/>
              <a:gd name="connsiteY46" fmla="*/ 2921839 h 2939512"/>
              <a:gd name="connsiteX47" fmla="*/ 1452863 w 2918700"/>
              <a:gd name="connsiteY47" fmla="*/ 2928089 h 2939512"/>
              <a:gd name="connsiteX48" fmla="*/ 1515361 w 2918700"/>
              <a:gd name="connsiteY48" fmla="*/ 2931213 h 2939512"/>
              <a:gd name="connsiteX49" fmla="*/ 1625774 w 2918700"/>
              <a:gd name="connsiteY49" fmla="*/ 2937463 h 2939512"/>
              <a:gd name="connsiteX50" fmla="*/ 2118462 w 2918700"/>
              <a:gd name="connsiteY50" fmla="*/ 2773928 h 2939512"/>
              <a:gd name="connsiteX51" fmla="*/ 2341370 w 2918700"/>
              <a:gd name="connsiteY51" fmla="*/ 2620809 h 2939512"/>
              <a:gd name="connsiteX52" fmla="*/ 2559070 w 2918700"/>
              <a:gd name="connsiteY52" fmla="*/ 2422901 h 2939512"/>
              <a:gd name="connsiteX53" fmla="*/ 2731979 w 2918700"/>
              <a:gd name="connsiteY53" fmla="*/ 2141662 h 2939512"/>
              <a:gd name="connsiteX54" fmla="*/ 2808017 w 2918700"/>
              <a:gd name="connsiteY54" fmla="*/ 1982294 h 2939512"/>
              <a:gd name="connsiteX55" fmla="*/ 2804893 w 2918700"/>
              <a:gd name="connsiteY55" fmla="*/ 1984376 h 2939512"/>
              <a:gd name="connsiteX56" fmla="*/ 2883014 w 2918700"/>
              <a:gd name="connsiteY56" fmla="*/ 1743761 h 2939512"/>
              <a:gd name="connsiteX57" fmla="*/ 2911138 w 2918700"/>
              <a:gd name="connsiteY57" fmla="*/ 1511479 h 2939512"/>
              <a:gd name="connsiteX58" fmla="*/ 2890305 w 2918700"/>
              <a:gd name="connsiteY58" fmla="*/ 1088579 h 2939512"/>
              <a:gd name="connsiteX59" fmla="*/ 2234082 w 2918700"/>
              <a:gd name="connsiteY59" fmla="*/ 2463524 h 2939512"/>
              <a:gd name="connsiteX60" fmla="*/ 2322620 w 2918700"/>
              <a:gd name="connsiteY60" fmla="*/ 2399985 h 2939512"/>
              <a:gd name="connsiteX61" fmla="*/ 2288247 w 2918700"/>
              <a:gd name="connsiteY61" fmla="*/ 2432275 h 2939512"/>
              <a:gd name="connsiteX62" fmla="*/ 2174710 w 2918700"/>
              <a:gd name="connsiteY62" fmla="*/ 2517688 h 2939512"/>
              <a:gd name="connsiteX63" fmla="*/ 2225749 w 2918700"/>
              <a:gd name="connsiteY63" fmla="*/ 2469774 h 2939512"/>
              <a:gd name="connsiteX64" fmla="*/ 2234082 w 2918700"/>
              <a:gd name="connsiteY64" fmla="*/ 2463524 h 2939512"/>
              <a:gd name="connsiteX65" fmla="*/ 1637231 w 2918700"/>
              <a:gd name="connsiteY65" fmla="*/ 2805177 h 2939512"/>
              <a:gd name="connsiteX66" fmla="*/ 1670563 w 2918700"/>
              <a:gd name="connsiteY66" fmla="*/ 2801010 h 2939512"/>
              <a:gd name="connsiteX67" fmla="*/ 1664314 w 2918700"/>
              <a:gd name="connsiteY67" fmla="*/ 2802052 h 2939512"/>
              <a:gd name="connsiteX68" fmla="*/ 1637231 w 2918700"/>
              <a:gd name="connsiteY68" fmla="*/ 2805177 h 2939512"/>
              <a:gd name="connsiteX69" fmla="*/ 2285122 w 2918700"/>
              <a:gd name="connsiteY69" fmla="*/ 509437 h 2939512"/>
              <a:gd name="connsiteX70" fmla="*/ 2243457 w 2918700"/>
              <a:gd name="connsiteY70" fmla="*/ 474021 h 2939512"/>
              <a:gd name="connsiteX71" fmla="*/ 2304913 w 2918700"/>
              <a:gd name="connsiteY71" fmla="*/ 521936 h 2939512"/>
              <a:gd name="connsiteX72" fmla="*/ 2285122 w 2918700"/>
              <a:gd name="connsiteY72" fmla="*/ 509437 h 2939512"/>
              <a:gd name="connsiteX73" fmla="*/ 1320578 w 2918700"/>
              <a:gd name="connsiteY73" fmla="*/ 142785 h 2939512"/>
              <a:gd name="connsiteX74" fmla="*/ 1262246 w 2918700"/>
              <a:gd name="connsiteY74" fmla="*/ 151117 h 2939512"/>
              <a:gd name="connsiteX75" fmla="*/ 1276829 w 2918700"/>
              <a:gd name="connsiteY75" fmla="*/ 147993 h 2939512"/>
              <a:gd name="connsiteX76" fmla="*/ 1320578 w 2918700"/>
              <a:gd name="connsiteY76" fmla="*/ 142785 h 2939512"/>
              <a:gd name="connsiteX77" fmla="*/ 810182 w 2918700"/>
              <a:gd name="connsiteY77" fmla="*/ 332360 h 2939512"/>
              <a:gd name="connsiteX78" fmla="*/ 748726 w 2918700"/>
              <a:gd name="connsiteY78" fmla="*/ 366734 h 2939512"/>
              <a:gd name="connsiteX79" fmla="*/ 957050 w 2918700"/>
              <a:gd name="connsiteY79" fmla="*/ 251114 h 2939512"/>
              <a:gd name="connsiteX80" fmla="*/ 1051838 w 2918700"/>
              <a:gd name="connsiteY80" fmla="*/ 214657 h 2939512"/>
              <a:gd name="connsiteX81" fmla="*/ 1007048 w 2918700"/>
              <a:gd name="connsiteY81" fmla="*/ 234447 h 2939512"/>
              <a:gd name="connsiteX82" fmla="*/ 810182 w 2918700"/>
              <a:gd name="connsiteY82" fmla="*/ 332360 h 2939512"/>
              <a:gd name="connsiteX83" fmla="*/ 664354 w 2918700"/>
              <a:gd name="connsiteY83" fmla="*/ 431315 h 2939512"/>
              <a:gd name="connsiteX84" fmla="*/ 699769 w 2918700"/>
              <a:gd name="connsiteY84" fmla="*/ 402149 h 2939512"/>
              <a:gd name="connsiteX85" fmla="*/ 548734 w 2918700"/>
              <a:gd name="connsiteY85" fmla="*/ 541727 h 2939512"/>
              <a:gd name="connsiteX86" fmla="*/ 664354 w 2918700"/>
              <a:gd name="connsiteY86" fmla="*/ 431315 h 2939512"/>
              <a:gd name="connsiteX87" fmla="*/ 454987 w 2918700"/>
              <a:gd name="connsiteY87" fmla="*/ 654223 h 2939512"/>
              <a:gd name="connsiteX88" fmla="*/ 482070 w 2918700"/>
              <a:gd name="connsiteY88" fmla="*/ 617766 h 2939512"/>
              <a:gd name="connsiteX89" fmla="*/ 507069 w 2918700"/>
              <a:gd name="connsiteY89" fmla="*/ 587558 h 2939512"/>
              <a:gd name="connsiteX90" fmla="*/ 487278 w 2918700"/>
              <a:gd name="connsiteY90" fmla="*/ 618807 h 2939512"/>
              <a:gd name="connsiteX91" fmla="*/ 369574 w 2918700"/>
              <a:gd name="connsiteY91" fmla="*/ 826091 h 2939512"/>
              <a:gd name="connsiteX92" fmla="*/ 400823 w 2918700"/>
              <a:gd name="connsiteY92" fmla="*/ 747969 h 2939512"/>
              <a:gd name="connsiteX93" fmla="*/ 488319 w 2918700"/>
              <a:gd name="connsiteY93" fmla="*/ 618807 h 2939512"/>
              <a:gd name="connsiteX94" fmla="*/ 454987 w 2918700"/>
              <a:gd name="connsiteY94" fmla="*/ 654223 h 2939512"/>
              <a:gd name="connsiteX95" fmla="*/ 957050 w 2918700"/>
              <a:gd name="connsiteY95" fmla="*/ 213615 h 2939512"/>
              <a:gd name="connsiteX96" fmla="*/ 957050 w 2918700"/>
              <a:gd name="connsiteY96" fmla="*/ 213615 h 2939512"/>
              <a:gd name="connsiteX97" fmla="*/ 957050 w 2918700"/>
              <a:gd name="connsiteY97" fmla="*/ 213615 h 2939512"/>
              <a:gd name="connsiteX98" fmla="*/ 957050 w 2918700"/>
              <a:gd name="connsiteY98" fmla="*/ 213615 h 2939512"/>
              <a:gd name="connsiteX99" fmla="*/ 2498655 w 2918700"/>
              <a:gd name="connsiteY99" fmla="*/ 2168744 h 2939512"/>
              <a:gd name="connsiteX100" fmla="*/ 2517405 w 2918700"/>
              <a:gd name="connsiteY100" fmla="*/ 2126038 h 2939512"/>
              <a:gd name="connsiteX101" fmla="*/ 2520529 w 2918700"/>
              <a:gd name="connsiteY101" fmla="*/ 2120830 h 2939512"/>
              <a:gd name="connsiteX102" fmla="*/ 2498655 w 2918700"/>
              <a:gd name="connsiteY102" fmla="*/ 2168744 h 2939512"/>
              <a:gd name="connsiteX103" fmla="*/ 2628858 w 2918700"/>
              <a:gd name="connsiteY103" fmla="*/ 2244783 h 2939512"/>
              <a:gd name="connsiteX104" fmla="*/ 2695522 w 2918700"/>
              <a:gd name="connsiteY104" fmla="*/ 2130204 h 2939512"/>
              <a:gd name="connsiteX105" fmla="*/ 2640315 w 2918700"/>
              <a:gd name="connsiteY105" fmla="*/ 2231242 h 2939512"/>
              <a:gd name="connsiteX106" fmla="*/ 2633025 w 2918700"/>
              <a:gd name="connsiteY106" fmla="*/ 2241658 h 2939512"/>
              <a:gd name="connsiteX107" fmla="*/ 2628858 w 2918700"/>
              <a:gd name="connsiteY107" fmla="*/ 2244783 h 2939512"/>
              <a:gd name="connsiteX108" fmla="*/ 2712188 w 2918700"/>
              <a:gd name="connsiteY108" fmla="*/ 2096872 h 2939512"/>
              <a:gd name="connsiteX109" fmla="*/ 2738228 w 2918700"/>
              <a:gd name="connsiteY109" fmla="*/ 2013542 h 2939512"/>
              <a:gd name="connsiteX110" fmla="*/ 2795518 w 2918700"/>
              <a:gd name="connsiteY110" fmla="*/ 1852091 h 2939512"/>
              <a:gd name="connsiteX111" fmla="*/ 2712188 w 2918700"/>
              <a:gd name="connsiteY111" fmla="*/ 2096872 h 2939512"/>
              <a:gd name="connsiteX112" fmla="*/ 634147 w 2918700"/>
              <a:gd name="connsiteY112" fmla="*/ 2546854 h 2939512"/>
              <a:gd name="connsiteX113" fmla="*/ 541442 w 2918700"/>
              <a:gd name="connsiteY113" fmla="*/ 2489564 h 2939512"/>
              <a:gd name="connsiteX114" fmla="*/ 441446 w 2918700"/>
              <a:gd name="connsiteY114" fmla="*/ 2398944 h 2939512"/>
              <a:gd name="connsiteX115" fmla="*/ 262287 w 2918700"/>
              <a:gd name="connsiteY115" fmla="*/ 2167703 h 2939512"/>
              <a:gd name="connsiteX116" fmla="*/ 172707 w 2918700"/>
              <a:gd name="connsiteY116" fmla="*/ 2003126 h 2939512"/>
              <a:gd name="connsiteX117" fmla="*/ 60212 w 2918700"/>
              <a:gd name="connsiteY117" fmla="*/ 1585434 h 2939512"/>
              <a:gd name="connsiteX118" fmla="*/ 82086 w 2918700"/>
              <a:gd name="connsiteY118" fmla="*/ 1139619 h 2939512"/>
              <a:gd name="connsiteX119" fmla="*/ 132084 w 2918700"/>
              <a:gd name="connsiteY119" fmla="*/ 954210 h 2939512"/>
              <a:gd name="connsiteX120" fmla="*/ 166457 w 2918700"/>
              <a:gd name="connsiteY120" fmla="*/ 862547 h 2939512"/>
              <a:gd name="connsiteX121" fmla="*/ 202914 w 2918700"/>
              <a:gd name="connsiteY121" fmla="*/ 774009 h 2939512"/>
              <a:gd name="connsiteX122" fmla="*/ 264370 w 2918700"/>
              <a:gd name="connsiteY122" fmla="*/ 667764 h 2939512"/>
              <a:gd name="connsiteX123" fmla="*/ 269578 w 2918700"/>
              <a:gd name="connsiteY123" fmla="*/ 664639 h 2939512"/>
              <a:gd name="connsiteX124" fmla="*/ 196665 w 2918700"/>
              <a:gd name="connsiteY124" fmla="*/ 794842 h 2939512"/>
              <a:gd name="connsiteX125" fmla="*/ 167499 w 2918700"/>
              <a:gd name="connsiteY125" fmla="*/ 893796 h 2939512"/>
              <a:gd name="connsiteX126" fmla="*/ 89377 w 2918700"/>
              <a:gd name="connsiteY126" fmla="*/ 1163577 h 2939512"/>
              <a:gd name="connsiteX127" fmla="*/ 57087 w 2918700"/>
              <a:gd name="connsiteY127" fmla="*/ 1445857 h 2939512"/>
              <a:gd name="connsiteX128" fmla="*/ 67503 w 2918700"/>
              <a:gd name="connsiteY128" fmla="*/ 1487522 h 2939512"/>
              <a:gd name="connsiteX129" fmla="*/ 83127 w 2918700"/>
              <a:gd name="connsiteY129" fmla="*/ 1669806 h 2939512"/>
              <a:gd name="connsiteX130" fmla="*/ 124792 w 2918700"/>
              <a:gd name="connsiteY130" fmla="*/ 1848965 h 2939512"/>
              <a:gd name="connsiteX131" fmla="*/ 120626 w 2918700"/>
              <a:gd name="connsiteY131" fmla="*/ 1818759 h 2939512"/>
              <a:gd name="connsiteX132" fmla="*/ 117501 w 2918700"/>
              <a:gd name="connsiteY132" fmla="*/ 1788551 h 2939512"/>
              <a:gd name="connsiteX133" fmla="*/ 200831 w 2918700"/>
              <a:gd name="connsiteY133" fmla="*/ 2017709 h 2939512"/>
              <a:gd name="connsiteX134" fmla="*/ 301868 w 2918700"/>
              <a:gd name="connsiteY134" fmla="*/ 2195827 h 2939512"/>
              <a:gd name="connsiteX135" fmla="*/ 367491 w 2918700"/>
              <a:gd name="connsiteY135" fmla="*/ 2289573 h 2939512"/>
              <a:gd name="connsiteX136" fmla="*/ 357075 w 2918700"/>
              <a:gd name="connsiteY136" fmla="*/ 2279157 h 2939512"/>
              <a:gd name="connsiteX137" fmla="*/ 386240 w 2918700"/>
              <a:gd name="connsiteY137" fmla="*/ 2313530 h 2939512"/>
              <a:gd name="connsiteX138" fmla="*/ 490403 w 2918700"/>
              <a:gd name="connsiteY138" fmla="*/ 2429150 h 2939512"/>
              <a:gd name="connsiteX139" fmla="*/ 707061 w 2918700"/>
              <a:gd name="connsiteY139" fmla="*/ 2585394 h 2939512"/>
              <a:gd name="connsiteX140" fmla="*/ 634147 w 2918700"/>
              <a:gd name="connsiteY140" fmla="*/ 2546854 h 2939512"/>
              <a:gd name="connsiteX141" fmla="*/ 2841350 w 2918700"/>
              <a:gd name="connsiteY141" fmla="*/ 1712513 h 2939512"/>
              <a:gd name="connsiteX142" fmla="*/ 2844474 w 2918700"/>
              <a:gd name="connsiteY142" fmla="*/ 1633350 h 2939512"/>
              <a:gd name="connsiteX143" fmla="*/ 2865306 w 2918700"/>
              <a:gd name="connsiteY143" fmla="*/ 1458356 h 2939512"/>
              <a:gd name="connsiteX144" fmla="*/ 2855933 w 2918700"/>
              <a:gd name="connsiteY144" fmla="*/ 1416691 h 2939512"/>
              <a:gd name="connsiteX145" fmla="*/ 2845516 w 2918700"/>
              <a:gd name="connsiteY145" fmla="*/ 1234407 h 2939512"/>
              <a:gd name="connsiteX146" fmla="*/ 2809059 w 2918700"/>
              <a:gd name="connsiteY146" fmla="*/ 1056289 h 2939512"/>
              <a:gd name="connsiteX147" fmla="*/ 2812184 w 2918700"/>
              <a:gd name="connsiteY147" fmla="*/ 1086497 h 2939512"/>
              <a:gd name="connsiteX148" fmla="*/ 2814268 w 2918700"/>
              <a:gd name="connsiteY148" fmla="*/ 1116703 h 2939512"/>
              <a:gd name="connsiteX149" fmla="*/ 2737187 w 2918700"/>
              <a:gd name="connsiteY149" fmla="*/ 890671 h 2939512"/>
              <a:gd name="connsiteX150" fmla="*/ 2641357 w 2918700"/>
              <a:gd name="connsiteY150" fmla="*/ 715678 h 2939512"/>
              <a:gd name="connsiteX151" fmla="*/ 2459073 w 2918700"/>
              <a:gd name="connsiteY151" fmla="*/ 486521 h 2939512"/>
              <a:gd name="connsiteX152" fmla="*/ 2246582 w 2918700"/>
              <a:gd name="connsiteY152" fmla="*/ 336527 h 2939512"/>
              <a:gd name="connsiteX153" fmla="*/ 2317412 w 2918700"/>
              <a:gd name="connsiteY153" fmla="*/ 371942 h 2939512"/>
              <a:gd name="connsiteX154" fmla="*/ 2409075 w 2918700"/>
              <a:gd name="connsiteY154" fmla="*/ 426107 h 2939512"/>
              <a:gd name="connsiteX155" fmla="*/ 2506988 w 2918700"/>
              <a:gd name="connsiteY155" fmla="*/ 513603 h 2939512"/>
              <a:gd name="connsiteX156" fmla="*/ 2679898 w 2918700"/>
              <a:gd name="connsiteY156" fmla="*/ 739635 h 2939512"/>
              <a:gd name="connsiteX157" fmla="*/ 2765310 w 2918700"/>
              <a:gd name="connsiteY157" fmla="*/ 901087 h 2939512"/>
              <a:gd name="connsiteX158" fmla="*/ 2866349 w 2918700"/>
              <a:gd name="connsiteY158" fmla="*/ 1315654 h 2939512"/>
              <a:gd name="connsiteX159" fmla="*/ 2841350 w 2918700"/>
              <a:gd name="connsiteY159" fmla="*/ 1712513 h 293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2918700" h="2939512">
                <a:moveTo>
                  <a:pt x="2890305" y="1088579"/>
                </a:moveTo>
                <a:cubicBezTo>
                  <a:pt x="2875722" y="1019832"/>
                  <a:pt x="2859057" y="953168"/>
                  <a:pt x="2835100" y="887546"/>
                </a:cubicBezTo>
                <a:cubicBezTo>
                  <a:pt x="2812184" y="820882"/>
                  <a:pt x="2783019" y="755260"/>
                  <a:pt x="2748645" y="692762"/>
                </a:cubicBezTo>
                <a:cubicBezTo>
                  <a:pt x="2680939" y="567767"/>
                  <a:pt x="2589276" y="454231"/>
                  <a:pt x="2481989" y="360484"/>
                </a:cubicBezTo>
                <a:cubicBezTo>
                  <a:pt x="2374701" y="265696"/>
                  <a:pt x="2250748" y="193824"/>
                  <a:pt x="2122629" y="141743"/>
                </a:cubicBezTo>
                <a:cubicBezTo>
                  <a:pt x="2079922" y="129244"/>
                  <a:pt x="2034090" y="119869"/>
                  <a:pt x="1987217" y="109452"/>
                </a:cubicBezTo>
                <a:cubicBezTo>
                  <a:pt x="2018466" y="119869"/>
                  <a:pt x="2050756" y="132368"/>
                  <a:pt x="2083046" y="145909"/>
                </a:cubicBezTo>
                <a:cubicBezTo>
                  <a:pt x="2008050" y="130285"/>
                  <a:pt x="1921595" y="113619"/>
                  <a:pt x="1828890" y="103203"/>
                </a:cubicBezTo>
                <a:cubicBezTo>
                  <a:pt x="1791391" y="91745"/>
                  <a:pt x="1754935" y="81329"/>
                  <a:pt x="1721603" y="71954"/>
                </a:cubicBezTo>
                <a:cubicBezTo>
                  <a:pt x="1814307" y="79246"/>
                  <a:pt x="1903887" y="91745"/>
                  <a:pt x="1987217" y="109452"/>
                </a:cubicBezTo>
                <a:cubicBezTo>
                  <a:pt x="1883055" y="77162"/>
                  <a:pt x="1788267" y="65705"/>
                  <a:pt x="1697645" y="64663"/>
                </a:cubicBezTo>
                <a:cubicBezTo>
                  <a:pt x="1672647" y="58413"/>
                  <a:pt x="1647647" y="53205"/>
                  <a:pt x="1622649" y="47997"/>
                </a:cubicBezTo>
                <a:cubicBezTo>
                  <a:pt x="1669522" y="45914"/>
                  <a:pt x="1715353" y="45914"/>
                  <a:pt x="1763268" y="47997"/>
                </a:cubicBezTo>
                <a:cubicBezTo>
                  <a:pt x="1697645" y="39664"/>
                  <a:pt x="1632023" y="35497"/>
                  <a:pt x="1565359" y="35497"/>
                </a:cubicBezTo>
                <a:lnTo>
                  <a:pt x="1541402" y="30289"/>
                </a:lnTo>
                <a:cubicBezTo>
                  <a:pt x="1522652" y="28206"/>
                  <a:pt x="1502862" y="25081"/>
                  <a:pt x="1483071" y="22998"/>
                </a:cubicBezTo>
                <a:cubicBezTo>
                  <a:pt x="1463280" y="20914"/>
                  <a:pt x="1443489" y="17790"/>
                  <a:pt x="1422657" y="15706"/>
                </a:cubicBezTo>
                <a:cubicBezTo>
                  <a:pt x="1401824" y="12582"/>
                  <a:pt x="1380992" y="10498"/>
                  <a:pt x="1359117" y="10498"/>
                </a:cubicBezTo>
                <a:cubicBezTo>
                  <a:pt x="1316411" y="10498"/>
                  <a:pt x="1314328" y="-4084"/>
                  <a:pt x="1248705" y="1124"/>
                </a:cubicBezTo>
                <a:cubicBezTo>
                  <a:pt x="1077879" y="22998"/>
                  <a:pt x="910177" y="70913"/>
                  <a:pt x="760183" y="150076"/>
                </a:cubicBezTo>
                <a:cubicBezTo>
                  <a:pt x="441446" y="322985"/>
                  <a:pt x="216456" y="602141"/>
                  <a:pt x="92502" y="921920"/>
                </a:cubicBezTo>
                <a:cubicBezTo>
                  <a:pt x="93543" y="919837"/>
                  <a:pt x="95627" y="919837"/>
                  <a:pt x="95627" y="919837"/>
                </a:cubicBezTo>
                <a:cubicBezTo>
                  <a:pt x="66461" y="995875"/>
                  <a:pt x="42504" y="1075038"/>
                  <a:pt x="24797" y="1158368"/>
                </a:cubicBezTo>
                <a:cubicBezTo>
                  <a:pt x="7089" y="1240657"/>
                  <a:pt x="9172" y="1305238"/>
                  <a:pt x="2923" y="1389609"/>
                </a:cubicBezTo>
                <a:cubicBezTo>
                  <a:pt x="-6452" y="1532312"/>
                  <a:pt x="7089" y="1676056"/>
                  <a:pt x="38338" y="1813550"/>
                </a:cubicBezTo>
                <a:cubicBezTo>
                  <a:pt x="53962" y="1883339"/>
                  <a:pt x="73753" y="1950003"/>
                  <a:pt x="99794" y="2016667"/>
                </a:cubicBezTo>
                <a:cubicBezTo>
                  <a:pt x="124792" y="2084373"/>
                  <a:pt x="155000" y="2149995"/>
                  <a:pt x="191456" y="2213534"/>
                </a:cubicBezTo>
                <a:cubicBezTo>
                  <a:pt x="263329" y="2340612"/>
                  <a:pt x="357075" y="2457274"/>
                  <a:pt x="467487" y="2554145"/>
                </a:cubicBezTo>
                <a:cubicBezTo>
                  <a:pt x="550817" y="2628101"/>
                  <a:pt x="643522" y="2689556"/>
                  <a:pt x="740393" y="2739554"/>
                </a:cubicBezTo>
                <a:cubicBezTo>
                  <a:pt x="746642" y="2745804"/>
                  <a:pt x="760183" y="2755179"/>
                  <a:pt x="779974" y="2765595"/>
                </a:cubicBezTo>
                <a:cubicBezTo>
                  <a:pt x="785182" y="2765595"/>
                  <a:pt x="790391" y="2765595"/>
                  <a:pt x="795599" y="2766637"/>
                </a:cubicBezTo>
                <a:cubicBezTo>
                  <a:pt x="808098" y="2772886"/>
                  <a:pt x="821639" y="2778094"/>
                  <a:pt x="834139" y="2784345"/>
                </a:cubicBezTo>
                <a:cubicBezTo>
                  <a:pt x="876845" y="2797886"/>
                  <a:pt x="922677" y="2808302"/>
                  <a:pt x="970591" y="2820801"/>
                </a:cubicBezTo>
                <a:cubicBezTo>
                  <a:pt x="939343" y="2809343"/>
                  <a:pt x="907053" y="2795802"/>
                  <a:pt x="873720" y="2781219"/>
                </a:cubicBezTo>
                <a:cubicBezTo>
                  <a:pt x="921635" y="2792677"/>
                  <a:pt x="973716" y="2804135"/>
                  <a:pt x="1028923" y="2814551"/>
                </a:cubicBezTo>
                <a:cubicBezTo>
                  <a:pt x="1004965" y="2813510"/>
                  <a:pt x="982050" y="2813510"/>
                  <a:pt x="963300" y="2815593"/>
                </a:cubicBezTo>
                <a:cubicBezTo>
                  <a:pt x="970591" y="2818718"/>
                  <a:pt x="979966" y="2821843"/>
                  <a:pt x="989341" y="2824968"/>
                </a:cubicBezTo>
                <a:cubicBezTo>
                  <a:pt x="983091" y="2823926"/>
                  <a:pt x="976842" y="2822884"/>
                  <a:pt x="970591" y="2820801"/>
                </a:cubicBezTo>
                <a:cubicBezTo>
                  <a:pt x="992466" y="2828092"/>
                  <a:pt x="1014340" y="2834342"/>
                  <a:pt x="1035172" y="2839551"/>
                </a:cubicBezTo>
                <a:cubicBezTo>
                  <a:pt x="1034131" y="2843717"/>
                  <a:pt x="1033089" y="2848925"/>
                  <a:pt x="1033089" y="2848925"/>
                </a:cubicBezTo>
                <a:cubicBezTo>
                  <a:pt x="1068504" y="2858300"/>
                  <a:pt x="1100795" y="2866633"/>
                  <a:pt x="1132043" y="2874965"/>
                </a:cubicBezTo>
                <a:cubicBezTo>
                  <a:pt x="1031006" y="2855175"/>
                  <a:pt x="931010" y="2824968"/>
                  <a:pt x="834139" y="2783303"/>
                </a:cubicBezTo>
                <a:cubicBezTo>
                  <a:pt x="822681" y="2780178"/>
                  <a:pt x="810182" y="2776011"/>
                  <a:pt x="798723" y="2772886"/>
                </a:cubicBezTo>
                <a:cubicBezTo>
                  <a:pt x="931010" y="2842675"/>
                  <a:pt x="1052880" y="2870799"/>
                  <a:pt x="1166417" y="2883299"/>
                </a:cubicBezTo>
                <a:cubicBezTo>
                  <a:pt x="1203916" y="2893715"/>
                  <a:pt x="1241414" y="2897881"/>
                  <a:pt x="1277871" y="2905173"/>
                </a:cubicBezTo>
                <a:lnTo>
                  <a:pt x="1335160" y="2915589"/>
                </a:lnTo>
                <a:cubicBezTo>
                  <a:pt x="1353909" y="2917672"/>
                  <a:pt x="1373700" y="2919756"/>
                  <a:pt x="1393491" y="2921839"/>
                </a:cubicBezTo>
                <a:cubicBezTo>
                  <a:pt x="1413282" y="2923922"/>
                  <a:pt x="1433073" y="2926005"/>
                  <a:pt x="1452863" y="2928089"/>
                </a:cubicBezTo>
                <a:cubicBezTo>
                  <a:pt x="1473696" y="2930172"/>
                  <a:pt x="1494528" y="2932255"/>
                  <a:pt x="1515361" y="2931213"/>
                </a:cubicBezTo>
                <a:cubicBezTo>
                  <a:pt x="1558068" y="2930172"/>
                  <a:pt x="1560151" y="2944754"/>
                  <a:pt x="1625774" y="2937463"/>
                </a:cubicBezTo>
                <a:cubicBezTo>
                  <a:pt x="1797642" y="2910381"/>
                  <a:pt x="1966385" y="2858300"/>
                  <a:pt x="2118462" y="2773928"/>
                </a:cubicBezTo>
                <a:cubicBezTo>
                  <a:pt x="2198667" y="2729138"/>
                  <a:pt x="2272622" y="2678099"/>
                  <a:pt x="2341370" y="2620809"/>
                </a:cubicBezTo>
                <a:cubicBezTo>
                  <a:pt x="2421574" y="2563520"/>
                  <a:pt x="2495529" y="2497898"/>
                  <a:pt x="2559070" y="2422901"/>
                </a:cubicBezTo>
                <a:cubicBezTo>
                  <a:pt x="2629899" y="2337487"/>
                  <a:pt x="2688230" y="2242700"/>
                  <a:pt x="2731979" y="2141662"/>
                </a:cubicBezTo>
                <a:cubicBezTo>
                  <a:pt x="2760102" y="2089581"/>
                  <a:pt x="2785102" y="2036458"/>
                  <a:pt x="2808017" y="1982294"/>
                </a:cubicBezTo>
                <a:cubicBezTo>
                  <a:pt x="2805934" y="1984376"/>
                  <a:pt x="2804893" y="1984376"/>
                  <a:pt x="2804893" y="1984376"/>
                </a:cubicBezTo>
                <a:cubicBezTo>
                  <a:pt x="2836141" y="1907297"/>
                  <a:pt x="2862182" y="1827091"/>
                  <a:pt x="2883014" y="1743761"/>
                </a:cubicBezTo>
                <a:cubicBezTo>
                  <a:pt x="2902806" y="1661473"/>
                  <a:pt x="2903847" y="1595851"/>
                  <a:pt x="2911138" y="1511479"/>
                </a:cubicBezTo>
                <a:cubicBezTo>
                  <a:pt x="2926762" y="1369818"/>
                  <a:pt x="2917387" y="1226074"/>
                  <a:pt x="2890305" y="1088579"/>
                </a:cubicBezTo>
                <a:close/>
                <a:moveTo>
                  <a:pt x="2234082" y="2463524"/>
                </a:moveTo>
                <a:cubicBezTo>
                  <a:pt x="2265331" y="2444775"/>
                  <a:pt x="2294497" y="2423942"/>
                  <a:pt x="2322620" y="2399985"/>
                </a:cubicBezTo>
                <a:cubicBezTo>
                  <a:pt x="2311162" y="2411443"/>
                  <a:pt x="2299705" y="2421859"/>
                  <a:pt x="2288247" y="2432275"/>
                </a:cubicBezTo>
                <a:cubicBezTo>
                  <a:pt x="2252832" y="2462482"/>
                  <a:pt x="2215333" y="2491648"/>
                  <a:pt x="2174710" y="2517688"/>
                </a:cubicBezTo>
                <a:cubicBezTo>
                  <a:pt x="2192417" y="2502064"/>
                  <a:pt x="2209083" y="2486440"/>
                  <a:pt x="2225749" y="2469774"/>
                </a:cubicBezTo>
                <a:cubicBezTo>
                  <a:pt x="2228874" y="2467691"/>
                  <a:pt x="2231999" y="2465607"/>
                  <a:pt x="2234082" y="2463524"/>
                </a:cubicBezTo>
                <a:close/>
                <a:moveTo>
                  <a:pt x="1637231" y="2805177"/>
                </a:moveTo>
                <a:cubicBezTo>
                  <a:pt x="1648689" y="2804135"/>
                  <a:pt x="1659106" y="2803094"/>
                  <a:pt x="1670563" y="2801010"/>
                </a:cubicBezTo>
                <a:cubicBezTo>
                  <a:pt x="1668480" y="2801010"/>
                  <a:pt x="1666397" y="2802052"/>
                  <a:pt x="1664314" y="2802052"/>
                </a:cubicBezTo>
                <a:cubicBezTo>
                  <a:pt x="1654939" y="2803094"/>
                  <a:pt x="1645564" y="2804135"/>
                  <a:pt x="1637231" y="2805177"/>
                </a:cubicBezTo>
                <a:close/>
                <a:moveTo>
                  <a:pt x="2285122" y="509437"/>
                </a:moveTo>
                <a:cubicBezTo>
                  <a:pt x="2271581" y="496937"/>
                  <a:pt x="2258040" y="485479"/>
                  <a:pt x="2243457" y="474021"/>
                </a:cubicBezTo>
                <a:cubicBezTo>
                  <a:pt x="2264289" y="488604"/>
                  <a:pt x="2285122" y="505270"/>
                  <a:pt x="2304913" y="521936"/>
                </a:cubicBezTo>
                <a:cubicBezTo>
                  <a:pt x="2298663" y="517769"/>
                  <a:pt x="2291371" y="513603"/>
                  <a:pt x="2285122" y="509437"/>
                </a:cubicBezTo>
                <a:close/>
                <a:moveTo>
                  <a:pt x="1320578" y="142785"/>
                </a:moveTo>
                <a:cubicBezTo>
                  <a:pt x="1300787" y="144868"/>
                  <a:pt x="1282037" y="147993"/>
                  <a:pt x="1262246" y="151117"/>
                </a:cubicBezTo>
                <a:cubicBezTo>
                  <a:pt x="1267454" y="150076"/>
                  <a:pt x="1271621" y="149035"/>
                  <a:pt x="1276829" y="147993"/>
                </a:cubicBezTo>
                <a:cubicBezTo>
                  <a:pt x="1293495" y="146951"/>
                  <a:pt x="1308078" y="144868"/>
                  <a:pt x="1320578" y="142785"/>
                </a:cubicBezTo>
                <a:close/>
                <a:moveTo>
                  <a:pt x="810182" y="332360"/>
                </a:moveTo>
                <a:cubicBezTo>
                  <a:pt x="790391" y="342777"/>
                  <a:pt x="769558" y="354234"/>
                  <a:pt x="748726" y="366734"/>
                </a:cubicBezTo>
                <a:cubicBezTo>
                  <a:pt x="812264" y="321944"/>
                  <a:pt x="883095" y="283404"/>
                  <a:pt x="957050" y="251114"/>
                </a:cubicBezTo>
                <a:cubicBezTo>
                  <a:pt x="988299" y="237573"/>
                  <a:pt x="1019548" y="226115"/>
                  <a:pt x="1051838" y="214657"/>
                </a:cubicBezTo>
                <a:cubicBezTo>
                  <a:pt x="1036214" y="220906"/>
                  <a:pt x="1021631" y="227157"/>
                  <a:pt x="1007048" y="234447"/>
                </a:cubicBezTo>
                <a:cubicBezTo>
                  <a:pt x="936218" y="258405"/>
                  <a:pt x="870596" y="291737"/>
                  <a:pt x="810182" y="332360"/>
                </a:cubicBezTo>
                <a:close/>
                <a:moveTo>
                  <a:pt x="664354" y="431315"/>
                </a:moveTo>
                <a:cubicBezTo>
                  <a:pt x="675812" y="420898"/>
                  <a:pt x="687269" y="411524"/>
                  <a:pt x="699769" y="402149"/>
                </a:cubicBezTo>
                <a:cubicBezTo>
                  <a:pt x="674770" y="435481"/>
                  <a:pt x="609148" y="485479"/>
                  <a:pt x="548734" y="541727"/>
                </a:cubicBezTo>
                <a:cubicBezTo>
                  <a:pt x="585190" y="503187"/>
                  <a:pt x="624772" y="465688"/>
                  <a:pt x="664354" y="431315"/>
                </a:cubicBezTo>
                <a:close/>
                <a:moveTo>
                  <a:pt x="454987" y="654223"/>
                </a:moveTo>
                <a:cubicBezTo>
                  <a:pt x="463320" y="641723"/>
                  <a:pt x="472695" y="629223"/>
                  <a:pt x="482070" y="617766"/>
                </a:cubicBezTo>
                <a:cubicBezTo>
                  <a:pt x="490403" y="607349"/>
                  <a:pt x="498736" y="597975"/>
                  <a:pt x="507069" y="587558"/>
                </a:cubicBezTo>
                <a:cubicBezTo>
                  <a:pt x="500819" y="595891"/>
                  <a:pt x="483111" y="614640"/>
                  <a:pt x="487278" y="618807"/>
                </a:cubicBezTo>
                <a:cubicBezTo>
                  <a:pt x="439363" y="686513"/>
                  <a:pt x="399781" y="758385"/>
                  <a:pt x="369574" y="826091"/>
                </a:cubicBezTo>
                <a:cubicBezTo>
                  <a:pt x="377907" y="800050"/>
                  <a:pt x="387282" y="774009"/>
                  <a:pt x="400823" y="747969"/>
                </a:cubicBezTo>
                <a:cubicBezTo>
                  <a:pt x="427905" y="703178"/>
                  <a:pt x="456029" y="660472"/>
                  <a:pt x="488319" y="618807"/>
                </a:cubicBezTo>
                <a:cubicBezTo>
                  <a:pt x="475820" y="630265"/>
                  <a:pt x="465404" y="642764"/>
                  <a:pt x="454987" y="654223"/>
                </a:cubicBezTo>
                <a:close/>
                <a:moveTo>
                  <a:pt x="957050" y="213615"/>
                </a:move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ubicBezTo>
                  <a:pt x="957050" y="213615"/>
                  <a:pt x="957050" y="213615"/>
                  <a:pt x="957050" y="213615"/>
                </a:cubicBezTo>
                <a:close/>
                <a:moveTo>
                  <a:pt x="2498655" y="2168744"/>
                </a:moveTo>
                <a:cubicBezTo>
                  <a:pt x="2504904" y="2154162"/>
                  <a:pt x="2511154" y="2140620"/>
                  <a:pt x="2517405" y="2126038"/>
                </a:cubicBezTo>
                <a:cubicBezTo>
                  <a:pt x="2518446" y="2123954"/>
                  <a:pt x="2519487" y="2122913"/>
                  <a:pt x="2520529" y="2120830"/>
                </a:cubicBezTo>
                <a:cubicBezTo>
                  <a:pt x="2514279" y="2136454"/>
                  <a:pt x="2506988" y="2152078"/>
                  <a:pt x="2498655" y="2168744"/>
                </a:cubicBezTo>
                <a:close/>
                <a:moveTo>
                  <a:pt x="2628858" y="2244783"/>
                </a:moveTo>
                <a:cubicBezTo>
                  <a:pt x="2651773" y="2206243"/>
                  <a:pt x="2674690" y="2168744"/>
                  <a:pt x="2695522" y="2130204"/>
                </a:cubicBezTo>
                <a:cubicBezTo>
                  <a:pt x="2678856" y="2164578"/>
                  <a:pt x="2660107" y="2198952"/>
                  <a:pt x="2640315" y="2231242"/>
                </a:cubicBezTo>
                <a:cubicBezTo>
                  <a:pt x="2638233" y="2235408"/>
                  <a:pt x="2636149" y="2238533"/>
                  <a:pt x="2633025" y="2241658"/>
                </a:cubicBezTo>
                <a:cubicBezTo>
                  <a:pt x="2631983" y="2242700"/>
                  <a:pt x="2630941" y="2243741"/>
                  <a:pt x="2628858" y="2244783"/>
                </a:cubicBezTo>
                <a:close/>
                <a:moveTo>
                  <a:pt x="2712188" y="2096872"/>
                </a:moveTo>
                <a:cubicBezTo>
                  <a:pt x="2723645" y="2062498"/>
                  <a:pt x="2730938" y="2030208"/>
                  <a:pt x="2738228" y="2013542"/>
                </a:cubicBezTo>
                <a:cubicBezTo>
                  <a:pt x="2756978" y="1965627"/>
                  <a:pt x="2776768" y="1910421"/>
                  <a:pt x="2795518" y="1852091"/>
                </a:cubicBezTo>
                <a:cubicBezTo>
                  <a:pt x="2775727" y="1936462"/>
                  <a:pt x="2747603" y="2018751"/>
                  <a:pt x="2712188" y="2096872"/>
                </a:cubicBezTo>
                <a:close/>
                <a:moveTo>
                  <a:pt x="634147" y="2546854"/>
                </a:moveTo>
                <a:cubicBezTo>
                  <a:pt x="606023" y="2534355"/>
                  <a:pt x="575816" y="2513522"/>
                  <a:pt x="541442" y="2489564"/>
                </a:cubicBezTo>
                <a:cubicBezTo>
                  <a:pt x="509152" y="2463524"/>
                  <a:pt x="473736" y="2434358"/>
                  <a:pt x="441446" y="2398944"/>
                </a:cubicBezTo>
                <a:cubicBezTo>
                  <a:pt x="374782" y="2330196"/>
                  <a:pt x="311243" y="2246866"/>
                  <a:pt x="262287" y="2167703"/>
                </a:cubicBezTo>
                <a:cubicBezTo>
                  <a:pt x="229997" y="2114580"/>
                  <a:pt x="196665" y="2060416"/>
                  <a:pt x="172707" y="2003126"/>
                </a:cubicBezTo>
                <a:cubicBezTo>
                  <a:pt x="115418" y="1870840"/>
                  <a:pt x="76878" y="1731262"/>
                  <a:pt x="60212" y="1585434"/>
                </a:cubicBezTo>
                <a:cubicBezTo>
                  <a:pt x="42504" y="1439607"/>
                  <a:pt x="50837" y="1288571"/>
                  <a:pt x="82086" y="1139619"/>
                </a:cubicBezTo>
                <a:cubicBezTo>
                  <a:pt x="94585" y="1080247"/>
                  <a:pt x="111251" y="1016708"/>
                  <a:pt x="132084" y="954210"/>
                </a:cubicBezTo>
                <a:cubicBezTo>
                  <a:pt x="141459" y="922962"/>
                  <a:pt x="155000" y="892754"/>
                  <a:pt x="166457" y="862547"/>
                </a:cubicBezTo>
                <a:cubicBezTo>
                  <a:pt x="178957" y="832340"/>
                  <a:pt x="189373" y="802133"/>
                  <a:pt x="202914" y="774009"/>
                </a:cubicBezTo>
                <a:cubicBezTo>
                  <a:pt x="221664" y="737553"/>
                  <a:pt x="242496" y="702137"/>
                  <a:pt x="264370" y="667764"/>
                </a:cubicBezTo>
                <a:cubicBezTo>
                  <a:pt x="266454" y="666722"/>
                  <a:pt x="268537" y="665680"/>
                  <a:pt x="269578" y="664639"/>
                </a:cubicBezTo>
                <a:cubicBezTo>
                  <a:pt x="244579" y="707345"/>
                  <a:pt x="218538" y="750052"/>
                  <a:pt x="196665" y="794842"/>
                </a:cubicBezTo>
                <a:cubicBezTo>
                  <a:pt x="182082" y="833381"/>
                  <a:pt x="175832" y="875046"/>
                  <a:pt x="167499" y="893796"/>
                </a:cubicBezTo>
                <a:cubicBezTo>
                  <a:pt x="139375" y="969835"/>
                  <a:pt x="108126" y="1063581"/>
                  <a:pt x="89377" y="1163577"/>
                </a:cubicBezTo>
                <a:cubicBezTo>
                  <a:pt x="77919" y="1243782"/>
                  <a:pt x="56045" y="1342736"/>
                  <a:pt x="57087" y="1445857"/>
                </a:cubicBezTo>
                <a:cubicBezTo>
                  <a:pt x="56045" y="1466690"/>
                  <a:pt x="63337" y="1487522"/>
                  <a:pt x="67503" y="1487522"/>
                </a:cubicBezTo>
                <a:cubicBezTo>
                  <a:pt x="64378" y="1558352"/>
                  <a:pt x="72711" y="1614600"/>
                  <a:pt x="83127" y="1669806"/>
                </a:cubicBezTo>
                <a:cubicBezTo>
                  <a:pt x="94585" y="1725012"/>
                  <a:pt x="108126" y="1779177"/>
                  <a:pt x="124792" y="1848965"/>
                </a:cubicBezTo>
                <a:cubicBezTo>
                  <a:pt x="124792" y="1848965"/>
                  <a:pt x="122709" y="1833341"/>
                  <a:pt x="120626" y="1818759"/>
                </a:cubicBezTo>
                <a:cubicBezTo>
                  <a:pt x="119584" y="1803134"/>
                  <a:pt x="117501" y="1788551"/>
                  <a:pt x="117501" y="1788551"/>
                </a:cubicBezTo>
                <a:cubicBezTo>
                  <a:pt x="139375" y="1867715"/>
                  <a:pt x="160208" y="1923962"/>
                  <a:pt x="200831" y="2017709"/>
                </a:cubicBezTo>
                <a:cubicBezTo>
                  <a:pt x="229997" y="2093747"/>
                  <a:pt x="271662" y="2142704"/>
                  <a:pt x="301868" y="2195827"/>
                </a:cubicBezTo>
                <a:cubicBezTo>
                  <a:pt x="322701" y="2228117"/>
                  <a:pt x="344575" y="2259366"/>
                  <a:pt x="367491" y="2289573"/>
                </a:cubicBezTo>
                <a:cubicBezTo>
                  <a:pt x="364366" y="2286448"/>
                  <a:pt x="360200" y="2283323"/>
                  <a:pt x="357075" y="2279157"/>
                </a:cubicBezTo>
                <a:cubicBezTo>
                  <a:pt x="366449" y="2291656"/>
                  <a:pt x="375824" y="2303114"/>
                  <a:pt x="386240" y="2313530"/>
                </a:cubicBezTo>
                <a:cubicBezTo>
                  <a:pt x="419572" y="2355195"/>
                  <a:pt x="453946" y="2393735"/>
                  <a:pt x="490403" y="2429150"/>
                </a:cubicBezTo>
                <a:cubicBezTo>
                  <a:pt x="560192" y="2495815"/>
                  <a:pt x="636230" y="2548937"/>
                  <a:pt x="707061" y="2585394"/>
                </a:cubicBezTo>
                <a:cubicBezTo>
                  <a:pt x="685187" y="2580186"/>
                  <a:pt x="652896" y="2556229"/>
                  <a:pt x="634147" y="2546854"/>
                </a:cubicBezTo>
                <a:close/>
                <a:moveTo>
                  <a:pt x="2841350" y="1712513"/>
                </a:moveTo>
                <a:cubicBezTo>
                  <a:pt x="2843432" y="1686472"/>
                  <a:pt x="2844474" y="1660432"/>
                  <a:pt x="2844474" y="1633350"/>
                </a:cubicBezTo>
                <a:cubicBezTo>
                  <a:pt x="2854890" y="1578143"/>
                  <a:pt x="2863223" y="1518771"/>
                  <a:pt x="2865306" y="1458356"/>
                </a:cubicBezTo>
                <a:cubicBezTo>
                  <a:pt x="2866349" y="1437524"/>
                  <a:pt x="2860098" y="1416691"/>
                  <a:pt x="2855933" y="1416691"/>
                </a:cubicBezTo>
                <a:cubicBezTo>
                  <a:pt x="2861141" y="1345861"/>
                  <a:pt x="2854890" y="1289614"/>
                  <a:pt x="2845516" y="1234407"/>
                </a:cubicBezTo>
                <a:cubicBezTo>
                  <a:pt x="2835100" y="1179201"/>
                  <a:pt x="2823641" y="1125036"/>
                  <a:pt x="2809059" y="1056289"/>
                </a:cubicBezTo>
                <a:cubicBezTo>
                  <a:pt x="2809059" y="1056289"/>
                  <a:pt x="2811142" y="1070872"/>
                  <a:pt x="2812184" y="1086497"/>
                </a:cubicBezTo>
                <a:cubicBezTo>
                  <a:pt x="2813225" y="1102121"/>
                  <a:pt x="2814268" y="1116703"/>
                  <a:pt x="2814268" y="1116703"/>
                </a:cubicBezTo>
                <a:cubicBezTo>
                  <a:pt x="2795518" y="1038582"/>
                  <a:pt x="2775727" y="983376"/>
                  <a:pt x="2737187" y="890671"/>
                </a:cubicBezTo>
                <a:cubicBezTo>
                  <a:pt x="2710105" y="814632"/>
                  <a:pt x="2669481" y="767759"/>
                  <a:pt x="2641357" y="715678"/>
                </a:cubicBezTo>
                <a:cubicBezTo>
                  <a:pt x="2589276" y="631307"/>
                  <a:pt x="2527821" y="552143"/>
                  <a:pt x="2459073" y="486521"/>
                </a:cubicBezTo>
                <a:cubicBezTo>
                  <a:pt x="2391368" y="420898"/>
                  <a:pt x="2316371" y="370901"/>
                  <a:pt x="2246582" y="336527"/>
                </a:cubicBezTo>
                <a:cubicBezTo>
                  <a:pt x="2267414" y="339652"/>
                  <a:pt x="2298663" y="363609"/>
                  <a:pt x="2317412" y="371942"/>
                </a:cubicBezTo>
                <a:cubicBezTo>
                  <a:pt x="2345536" y="383400"/>
                  <a:pt x="2375743" y="404233"/>
                  <a:pt x="2409075" y="426107"/>
                </a:cubicBezTo>
                <a:cubicBezTo>
                  <a:pt x="2440324" y="451106"/>
                  <a:pt x="2475740" y="479229"/>
                  <a:pt x="2506988" y="513603"/>
                </a:cubicBezTo>
                <a:cubicBezTo>
                  <a:pt x="2571569" y="580267"/>
                  <a:pt x="2633025" y="661513"/>
                  <a:pt x="2679898" y="739635"/>
                </a:cubicBezTo>
                <a:cubicBezTo>
                  <a:pt x="2711146" y="791716"/>
                  <a:pt x="2742395" y="844840"/>
                  <a:pt x="2765310" y="901087"/>
                </a:cubicBezTo>
                <a:cubicBezTo>
                  <a:pt x="2818433" y="1031290"/>
                  <a:pt x="2852807" y="1170868"/>
                  <a:pt x="2866349" y="1315654"/>
                </a:cubicBezTo>
                <a:cubicBezTo>
                  <a:pt x="2876765" y="1445857"/>
                  <a:pt x="2868431" y="1580226"/>
                  <a:pt x="2841350" y="1712513"/>
                </a:cubicBezTo>
                <a:close/>
              </a:path>
            </a:pathLst>
          </a:custGeom>
          <a:solidFill>
            <a:srgbClr val="BF8782"/>
          </a:solidFill>
          <a:ln w="104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9F9588D7-693B-4E5C-B606-25141AA194D2}"/>
              </a:ext>
            </a:extLst>
          </p:cNvPr>
          <p:cNvSpPr/>
          <p:nvPr/>
        </p:nvSpPr>
        <p:spPr>
          <a:xfrm>
            <a:off x="705589" y="8822917"/>
            <a:ext cx="60208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koncone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sam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memet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ndue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kantor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dewe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sugih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nemen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saiki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ditakoki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opo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rahasiane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yoo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dikei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wonge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uapik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enakan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lek</a:t>
            </a:r>
          </a:p>
        </p:txBody>
      </p:sp>
      <p:sp>
        <p:nvSpPr>
          <p:cNvPr id="20" name="Grab">
            <a:extLst>
              <a:ext uri="{FF2B5EF4-FFF2-40B4-BE49-F238E27FC236}">
                <a16:creationId xmlns:a16="http://schemas.microsoft.com/office/drawing/2014/main" id="{FC714080-59BC-46D5-B4CA-E343EB94FA04}"/>
              </a:ext>
            </a:extLst>
          </p:cNvPr>
          <p:cNvSpPr txBox="1"/>
          <p:nvPr/>
        </p:nvSpPr>
        <p:spPr>
          <a:xfrm>
            <a:off x="635300" y="6768851"/>
            <a:ext cx="7822402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600" b="1" dirty="0">
                <a:solidFill>
                  <a:srgbClr val="58312E"/>
                </a:solidFill>
                <a:latin typeface="Georgia" panose="02040502050405020303" pitchFamily="18" charset="0"/>
              </a:rPr>
              <a:t>Grab</a:t>
            </a:r>
          </a:p>
        </p:txBody>
      </p:sp>
      <p:sp>
        <p:nvSpPr>
          <p:cNvPr id="21" name="www.yourdomain.com">
            <a:extLst>
              <a:ext uri="{FF2B5EF4-FFF2-40B4-BE49-F238E27FC236}">
                <a16:creationId xmlns:a16="http://schemas.microsoft.com/office/drawing/2014/main" id="{713F3919-6E84-4E9A-ADE0-2A56EF530FA9}"/>
              </a:ext>
            </a:extLst>
          </p:cNvPr>
          <p:cNvSpPr/>
          <p:nvPr/>
        </p:nvSpPr>
        <p:spPr>
          <a:xfrm>
            <a:off x="7206340" y="10407114"/>
            <a:ext cx="35118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pc="300" dirty="0">
                <a:solidFill>
                  <a:srgbClr val="666666"/>
                </a:solidFill>
                <a:latin typeface="Arial Rounded MT Bold" panose="020F0704030504030204" pitchFamily="34" charset="0"/>
              </a:rPr>
              <a:t>www.yourdomain.com</a:t>
            </a:r>
          </a:p>
        </p:txBody>
      </p:sp>
      <p:sp>
        <p:nvSpPr>
          <p:cNvPr id="22" name="it now">
            <a:extLst>
              <a:ext uri="{FF2B5EF4-FFF2-40B4-BE49-F238E27FC236}">
                <a16:creationId xmlns:a16="http://schemas.microsoft.com/office/drawing/2014/main" id="{CAA6314B-5764-403A-BD22-8E8F634CDD38}"/>
              </a:ext>
            </a:extLst>
          </p:cNvPr>
          <p:cNvSpPr txBox="1"/>
          <p:nvPr/>
        </p:nvSpPr>
        <p:spPr>
          <a:xfrm>
            <a:off x="0" y="7799198"/>
            <a:ext cx="4274756" cy="124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8800" dirty="0">
                <a:solidFill>
                  <a:srgbClr val="894C47"/>
                </a:solidFill>
                <a:latin typeface="Adlery Pro" panose="02000000000000000000" pitchFamily="2" charset="0"/>
              </a:rPr>
              <a:t>it now</a:t>
            </a:r>
          </a:p>
        </p:txBody>
      </p:sp>
      <p:grpSp>
        <p:nvGrpSpPr>
          <p:cNvPr id="23" name="Graphic 28">
            <a:extLst>
              <a:ext uri="{FF2B5EF4-FFF2-40B4-BE49-F238E27FC236}">
                <a16:creationId xmlns:a16="http://schemas.microsoft.com/office/drawing/2014/main" id="{8E5C5C95-EEAE-41FE-B9AA-E1B23323F7E4}"/>
              </a:ext>
            </a:extLst>
          </p:cNvPr>
          <p:cNvGrpSpPr/>
          <p:nvPr/>
        </p:nvGrpSpPr>
        <p:grpSpPr>
          <a:xfrm>
            <a:off x="8128474" y="9743394"/>
            <a:ext cx="548640" cy="548640"/>
            <a:chOff x="651541" y="12124338"/>
            <a:chExt cx="497244" cy="497244"/>
          </a:xfrm>
          <a:noFill/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C8CAAC6-D98A-435B-80CE-2E78B68FFA02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5A02203-EFED-4CB8-996C-7B9233C33494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6" name="Graphic 27">
            <a:extLst>
              <a:ext uri="{FF2B5EF4-FFF2-40B4-BE49-F238E27FC236}">
                <a16:creationId xmlns:a16="http://schemas.microsoft.com/office/drawing/2014/main" id="{EE69237E-077B-465A-8261-7F541005953E}"/>
              </a:ext>
            </a:extLst>
          </p:cNvPr>
          <p:cNvGrpSpPr/>
          <p:nvPr/>
        </p:nvGrpSpPr>
        <p:grpSpPr>
          <a:xfrm>
            <a:off x="9850720" y="9743394"/>
            <a:ext cx="548640" cy="548640"/>
            <a:chOff x="2192915" y="12124338"/>
            <a:chExt cx="497244" cy="497244"/>
          </a:xfrm>
          <a:solidFill>
            <a:schemeClr val="accent1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A61FB44-9E06-4408-940D-CAEF4A04CF4D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6D91690-731F-40CA-92EE-39B75C892318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C899EC-A245-48BB-9C53-A133F9CAB230}"/>
              </a:ext>
            </a:extLst>
          </p:cNvPr>
          <p:cNvGrpSpPr/>
          <p:nvPr/>
        </p:nvGrpSpPr>
        <p:grpSpPr>
          <a:xfrm>
            <a:off x="8989597" y="9743394"/>
            <a:ext cx="548640" cy="548640"/>
            <a:chOff x="5237778" y="9157148"/>
            <a:chExt cx="497244" cy="497244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B4E3293-8B7D-48FA-B16F-C9522A67C79F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custGeom>
              <a:avLst/>
              <a:gdLst>
                <a:gd name="connsiteX0" fmla="*/ 248622 w 497244"/>
                <a:gd name="connsiteY0" fmla="*/ 497244 h 497244"/>
                <a:gd name="connsiteX1" fmla="*/ 0 w 497244"/>
                <a:gd name="connsiteY1" fmla="*/ 248622 h 497244"/>
                <a:gd name="connsiteX2" fmla="*/ 248622 w 497244"/>
                <a:gd name="connsiteY2" fmla="*/ 0 h 497244"/>
                <a:gd name="connsiteX3" fmla="*/ 497244 w 497244"/>
                <a:gd name="connsiteY3" fmla="*/ 248622 h 497244"/>
                <a:gd name="connsiteX4" fmla="*/ 248622 w 497244"/>
                <a:gd name="connsiteY4" fmla="*/ 497244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244" h="497244">
                  <a:moveTo>
                    <a:pt x="248622" y="497244"/>
                  </a:move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lose/>
                </a:path>
              </a:pathLst>
            </a:custGeom>
            <a:solidFill>
              <a:srgbClr val="BF8782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Graphic 35">
              <a:extLst>
                <a:ext uri="{FF2B5EF4-FFF2-40B4-BE49-F238E27FC236}">
                  <a16:creationId xmlns:a16="http://schemas.microsoft.com/office/drawing/2014/main" id="{F790F3D5-8481-4564-B305-B308D1CC6DED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2" name="30%">
            <a:extLst>
              <a:ext uri="{FF2B5EF4-FFF2-40B4-BE49-F238E27FC236}">
                <a16:creationId xmlns:a16="http://schemas.microsoft.com/office/drawing/2014/main" id="{CC4927C1-1B07-4BD8-BD1D-271295C0CA13}"/>
              </a:ext>
            </a:extLst>
          </p:cNvPr>
          <p:cNvSpPr txBox="1"/>
          <p:nvPr/>
        </p:nvSpPr>
        <p:spPr>
          <a:xfrm>
            <a:off x="6833468" y="5732220"/>
            <a:ext cx="22797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30%</a:t>
            </a:r>
          </a:p>
        </p:txBody>
      </p:sp>
      <p:sp>
        <p:nvSpPr>
          <p:cNvPr id="33" name="OFF">
            <a:extLst>
              <a:ext uri="{FF2B5EF4-FFF2-40B4-BE49-F238E27FC236}">
                <a16:creationId xmlns:a16="http://schemas.microsoft.com/office/drawing/2014/main" id="{D64A6DC7-F0ED-4510-8921-4F46FE51551C}"/>
              </a:ext>
            </a:extLst>
          </p:cNvPr>
          <p:cNvSpPr txBox="1"/>
          <p:nvPr/>
        </p:nvSpPr>
        <p:spPr>
          <a:xfrm>
            <a:off x="7132087" y="6665517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OFF</a:t>
            </a:r>
          </a:p>
        </p:txBody>
      </p:sp>
      <p:sp>
        <p:nvSpPr>
          <p:cNvPr id="34" name="Enjoy Now">
            <a:extLst>
              <a:ext uri="{FF2B5EF4-FFF2-40B4-BE49-F238E27FC236}">
                <a16:creationId xmlns:a16="http://schemas.microsoft.com/office/drawing/2014/main" id="{AF00C40A-737C-487D-9130-DB08788E6042}"/>
              </a:ext>
            </a:extLst>
          </p:cNvPr>
          <p:cNvSpPr/>
          <p:nvPr/>
        </p:nvSpPr>
        <p:spPr>
          <a:xfrm>
            <a:off x="772393" y="9966628"/>
            <a:ext cx="2485596" cy="570222"/>
          </a:xfrm>
          <a:prstGeom prst="roundRect">
            <a:avLst>
              <a:gd name="adj" fmla="val 50000"/>
            </a:avLst>
          </a:prstGeom>
          <a:solidFill>
            <a:srgbClr val="894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Georgia" panose="02040502050405020303" pitchFamily="18" charset="0"/>
              </a:rPr>
              <a:t>Enjoy Now</a:t>
            </a:r>
          </a:p>
        </p:txBody>
      </p:sp>
      <p:pic>
        <p:nvPicPr>
          <p:cNvPr id="36" name="YOUR LOGO">
            <a:extLst>
              <a:ext uri="{FF2B5EF4-FFF2-40B4-BE49-F238E27FC236}">
                <a16:creationId xmlns:a16="http://schemas.microsoft.com/office/drawing/2014/main" id="{DACA27E2-636E-4DBE-AFFB-063959EC1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27832" y="543606"/>
            <a:ext cx="2346960" cy="274320"/>
          </a:xfrm>
          <a:prstGeom prst="rect">
            <a:avLst/>
          </a:prstGeom>
        </p:spPr>
      </p:pic>
      <p:sp>
        <p:nvSpPr>
          <p:cNvPr id="38" name="Transition">
            <a:extLst>
              <a:ext uri="{FF2B5EF4-FFF2-40B4-BE49-F238E27FC236}">
                <a16:creationId xmlns:a16="http://schemas.microsoft.com/office/drawing/2014/main" id="{76F1D6C6-2419-4B67-8729-9A607195F7B1}"/>
              </a:ext>
            </a:extLst>
          </p:cNvPr>
          <p:cNvSpPr/>
          <p:nvPr/>
        </p:nvSpPr>
        <p:spPr>
          <a:xfrm>
            <a:off x="-3597728" y="-765438"/>
            <a:ext cx="17515892" cy="14177256"/>
          </a:xfrm>
          <a:custGeom>
            <a:avLst/>
            <a:gdLst>
              <a:gd name="connsiteX0" fmla="*/ 10960602 w 10976285"/>
              <a:gd name="connsiteY0" fmla="*/ 3828751 h 8884138"/>
              <a:gd name="connsiteX1" fmla="*/ 10956535 w 10976285"/>
              <a:gd name="connsiteY1" fmla="*/ 3853729 h 8884138"/>
              <a:gd name="connsiteX2" fmla="*/ 10946661 w 10976285"/>
              <a:gd name="connsiteY2" fmla="*/ 3908331 h 8884138"/>
              <a:gd name="connsiteX3" fmla="*/ 10932139 w 10976285"/>
              <a:gd name="connsiteY3" fmla="*/ 3987911 h 8884138"/>
              <a:gd name="connsiteX4" fmla="*/ 10951307 w 10976285"/>
              <a:gd name="connsiteY4" fmla="*/ 4222587 h 8884138"/>
              <a:gd name="connsiteX5" fmla="*/ 10933881 w 10976285"/>
              <a:gd name="connsiteY5" fmla="*/ 4361417 h 8884138"/>
              <a:gd name="connsiteX6" fmla="*/ 10917036 w 10976285"/>
              <a:gd name="connsiteY6" fmla="*/ 4422409 h 8884138"/>
              <a:gd name="connsiteX7" fmla="*/ 10892639 w 10976285"/>
              <a:gd name="connsiteY7" fmla="*/ 4382909 h 8884138"/>
              <a:gd name="connsiteX8" fmla="*/ 10857205 w 10976285"/>
              <a:gd name="connsiteY8" fmla="*/ 4159271 h 8884138"/>
              <a:gd name="connsiteX9" fmla="*/ 10863595 w 10976285"/>
              <a:gd name="connsiteY9" fmla="*/ 3940280 h 8884138"/>
              <a:gd name="connsiteX10" fmla="*/ 10869984 w 10976285"/>
              <a:gd name="connsiteY10" fmla="*/ 3847339 h 8884138"/>
              <a:gd name="connsiteX11" fmla="*/ 10874051 w 10976285"/>
              <a:gd name="connsiteY11" fmla="*/ 3763112 h 8884138"/>
              <a:gd name="connsiteX12" fmla="*/ 10900771 w 10976285"/>
              <a:gd name="connsiteY12" fmla="*/ 3471510 h 8884138"/>
              <a:gd name="connsiteX13" fmla="*/ 10913550 w 10976285"/>
              <a:gd name="connsiteY13" fmla="*/ 3157255 h 8884138"/>
              <a:gd name="connsiteX14" fmla="*/ 10896705 w 10976285"/>
              <a:gd name="connsiteY14" fmla="*/ 2955690 h 8884138"/>
              <a:gd name="connsiteX15" fmla="*/ 10855462 w 10976285"/>
              <a:gd name="connsiteY15" fmla="*/ 2706493 h 8884138"/>
              <a:gd name="connsiteX16" fmla="*/ 10815382 w 10976285"/>
              <a:gd name="connsiteY16" fmla="*/ 2759934 h 8884138"/>
              <a:gd name="connsiteX17" fmla="*/ 10755551 w 10976285"/>
              <a:gd name="connsiteY17" fmla="*/ 2564178 h 8884138"/>
              <a:gd name="connsiteX18" fmla="*/ 10725927 w 10976285"/>
              <a:gd name="connsiteY18" fmla="*/ 2460200 h 8884138"/>
              <a:gd name="connsiteX19" fmla="*/ 10686427 w 10976285"/>
              <a:gd name="connsiteY19" fmla="*/ 2275481 h 8884138"/>
              <a:gd name="connsiteX20" fmla="*/ 10411671 w 10976285"/>
              <a:gd name="connsiteY20" fmla="*/ 1305413 h 8884138"/>
              <a:gd name="connsiteX21" fmla="*/ 10584192 w 10976285"/>
              <a:gd name="connsiteY21" fmla="*/ 1634772 h 8884138"/>
              <a:gd name="connsiteX22" fmla="*/ 10569670 w 10976285"/>
              <a:gd name="connsiteY22" fmla="*/ 1542412 h 8884138"/>
              <a:gd name="connsiteX23" fmla="*/ 10553987 w 10976285"/>
              <a:gd name="connsiteY23" fmla="*/ 1450052 h 8884138"/>
              <a:gd name="connsiteX24" fmla="*/ 10362297 w 10976285"/>
              <a:gd name="connsiteY24" fmla="*/ 820380 h 8884138"/>
              <a:gd name="connsiteX25" fmla="*/ 10381465 w 10976285"/>
              <a:gd name="connsiteY25" fmla="*/ 807019 h 8884138"/>
              <a:gd name="connsiteX26" fmla="*/ 10263547 w 10976285"/>
              <a:gd name="connsiteY26" fmla="*/ 503801 h 8884138"/>
              <a:gd name="connsiteX27" fmla="*/ 10200231 w 10976285"/>
              <a:gd name="connsiteY27" fmla="*/ 337669 h 8884138"/>
              <a:gd name="connsiteX28" fmla="*/ 10091026 w 10976285"/>
              <a:gd name="connsiteY28" fmla="*/ 56524 h 8884138"/>
              <a:gd name="connsiteX29" fmla="*/ 9804653 w 10976285"/>
              <a:gd name="connsiteY29" fmla="*/ 36193 h 8884138"/>
              <a:gd name="connsiteX30" fmla="*/ 9762249 w 10976285"/>
              <a:gd name="connsiteY30" fmla="*/ 35612 h 8884138"/>
              <a:gd name="connsiteX31" fmla="*/ 9731462 w 10976285"/>
              <a:gd name="connsiteY31" fmla="*/ 36774 h 8884138"/>
              <a:gd name="connsiteX32" fmla="*/ 9679764 w 10976285"/>
              <a:gd name="connsiteY32" fmla="*/ 41421 h 8884138"/>
              <a:gd name="connsiteX33" fmla="*/ 9449736 w 10976285"/>
              <a:gd name="connsiteY33" fmla="*/ 15862 h 8884138"/>
              <a:gd name="connsiteX34" fmla="*/ 1777489 w 10976285"/>
              <a:gd name="connsiteY34" fmla="*/ 35031 h 8884138"/>
              <a:gd name="connsiteX35" fmla="*/ 1199515 w 10976285"/>
              <a:gd name="connsiteY35" fmla="*/ 75693 h 8884138"/>
              <a:gd name="connsiteX36" fmla="*/ 1022347 w 10976285"/>
              <a:gd name="connsiteY36" fmla="*/ 101252 h 8884138"/>
              <a:gd name="connsiteX37" fmla="*/ 972391 w 10976285"/>
              <a:gd name="connsiteY37" fmla="*/ 110546 h 8884138"/>
              <a:gd name="connsiteX38" fmla="*/ 628511 w 10976285"/>
              <a:gd name="connsiteY38" fmla="*/ 208133 h 8884138"/>
              <a:gd name="connsiteX39" fmla="*/ 576232 w 10976285"/>
              <a:gd name="connsiteY39" fmla="*/ 232530 h 8884138"/>
              <a:gd name="connsiteX40" fmla="*/ 515239 w 10976285"/>
              <a:gd name="connsiteY40" fmla="*/ 267964 h 8884138"/>
              <a:gd name="connsiteX41" fmla="*/ 447858 w 10976285"/>
              <a:gd name="connsiteY41" fmla="*/ 320243 h 8884138"/>
              <a:gd name="connsiteX42" fmla="*/ 447858 w 10976285"/>
              <a:gd name="connsiteY42" fmla="*/ 2339378 h 8884138"/>
              <a:gd name="connsiteX43" fmla="*/ 473416 w 10976285"/>
              <a:gd name="connsiteY43" fmla="*/ 2270253 h 8884138"/>
              <a:gd name="connsiteX44" fmla="*/ 453085 w 10976285"/>
              <a:gd name="connsiteY44" fmla="*/ 2727405 h 8884138"/>
              <a:gd name="connsiteX45" fmla="*/ 447277 w 10976285"/>
              <a:gd name="connsiteY45" fmla="*/ 2749478 h 8884138"/>
              <a:gd name="connsiteX46" fmla="*/ 388608 w 10976285"/>
              <a:gd name="connsiteY46" fmla="*/ 2808147 h 8884138"/>
              <a:gd name="connsiteX47" fmla="*/ 224219 w 10976285"/>
              <a:gd name="connsiteY47" fmla="*/ 3694568 h 8884138"/>
              <a:gd name="connsiteX48" fmla="*/ 304380 w 10976285"/>
              <a:gd name="connsiteY48" fmla="*/ 4081433 h 8884138"/>
              <a:gd name="connsiteX49" fmla="*/ 221315 w 10976285"/>
              <a:gd name="connsiteY49" fmla="*/ 5148508 h 8884138"/>
              <a:gd name="connsiteX50" fmla="*/ 90036 w 10976285"/>
              <a:gd name="connsiteY50" fmla="*/ 6139487 h 8884138"/>
              <a:gd name="connsiteX51" fmla="*/ 124308 w 10976285"/>
              <a:gd name="connsiteY51" fmla="*/ 6885335 h 8884138"/>
              <a:gd name="connsiteX52" fmla="*/ 22073 w 10976285"/>
              <a:gd name="connsiteY52" fmla="*/ 6677961 h 8884138"/>
              <a:gd name="connsiteX53" fmla="*/ 26720 w 10976285"/>
              <a:gd name="connsiteY53" fmla="*/ 6938195 h 8884138"/>
              <a:gd name="connsiteX54" fmla="*/ 112110 w 10976285"/>
              <a:gd name="connsiteY54" fmla="*/ 7439494 h 8884138"/>
              <a:gd name="connsiteX55" fmla="*/ 80161 w 10976285"/>
              <a:gd name="connsiteY55" fmla="*/ 7737484 h 8884138"/>
              <a:gd name="connsiteX56" fmla="*/ 0 w 10976285"/>
              <a:gd name="connsiteY56" fmla="*/ 7815322 h 8884138"/>
              <a:gd name="connsiteX57" fmla="*/ 23235 w 10976285"/>
              <a:gd name="connsiteY57" fmla="*/ 8012821 h 8884138"/>
              <a:gd name="connsiteX58" fmla="*/ 69705 w 10976285"/>
              <a:gd name="connsiteY58" fmla="*/ 8097629 h 8884138"/>
              <a:gd name="connsiteX59" fmla="*/ 42985 w 10976285"/>
              <a:gd name="connsiteY59" fmla="*/ 8454288 h 8884138"/>
              <a:gd name="connsiteX60" fmla="*/ 36595 w 10976285"/>
              <a:gd name="connsiteY60" fmla="*/ 8571045 h 8884138"/>
              <a:gd name="connsiteX61" fmla="*/ 31948 w 10976285"/>
              <a:gd name="connsiteY61" fmla="*/ 8688963 h 8884138"/>
              <a:gd name="connsiteX62" fmla="*/ 31367 w 10976285"/>
              <a:gd name="connsiteY62" fmla="*/ 8884138 h 8884138"/>
              <a:gd name="connsiteX63" fmla="*/ 103977 w 10976285"/>
              <a:gd name="connsiteY63" fmla="*/ 8866712 h 8884138"/>
              <a:gd name="connsiteX64" fmla="*/ 312513 w 10976285"/>
              <a:gd name="connsiteY64" fmla="*/ 8826051 h 8884138"/>
              <a:gd name="connsiteX65" fmla="*/ 397902 w 10976285"/>
              <a:gd name="connsiteY65" fmla="*/ 8810367 h 8884138"/>
              <a:gd name="connsiteX66" fmla="*/ 467607 w 10976285"/>
              <a:gd name="connsiteY66" fmla="*/ 8798750 h 8884138"/>
              <a:gd name="connsiteX67" fmla="*/ 668591 w 10976285"/>
              <a:gd name="connsiteY67" fmla="*/ 8773771 h 8884138"/>
              <a:gd name="connsiteX68" fmla="*/ 907333 w 10976285"/>
              <a:gd name="connsiteY68" fmla="*/ 8784808 h 8884138"/>
              <a:gd name="connsiteX69" fmla="*/ 1637497 w 10976285"/>
              <a:gd name="connsiteY69" fmla="*/ 8744147 h 8884138"/>
              <a:gd name="connsiteX70" fmla="*/ 9024533 w 10976285"/>
              <a:gd name="connsiteY70" fmla="*/ 8475200 h 8884138"/>
              <a:gd name="connsiteX71" fmla="*/ 9576367 w 10976285"/>
              <a:gd name="connsiteY71" fmla="*/ 8460678 h 8884138"/>
              <a:gd name="connsiteX72" fmla="*/ 9879586 w 10976285"/>
              <a:gd name="connsiteY72" fmla="*/ 8386907 h 8884138"/>
              <a:gd name="connsiteX73" fmla="*/ 9700095 w 10976285"/>
              <a:gd name="connsiteY73" fmla="*/ 8326495 h 8884138"/>
              <a:gd name="connsiteX74" fmla="*/ 9868550 w 10976285"/>
              <a:gd name="connsiteY74" fmla="*/ 8304421 h 8884138"/>
              <a:gd name="connsiteX75" fmla="*/ 9910953 w 10976285"/>
              <a:gd name="connsiteY75" fmla="*/ 8192893 h 8884138"/>
              <a:gd name="connsiteX76" fmla="*/ 10199651 w 10976285"/>
              <a:gd name="connsiteY76" fmla="*/ 7311700 h 8884138"/>
              <a:gd name="connsiteX77" fmla="*/ 10669581 w 10976285"/>
              <a:gd name="connsiteY77" fmla="*/ 5075317 h 8884138"/>
              <a:gd name="connsiteX78" fmla="*/ 10539465 w 10976285"/>
              <a:gd name="connsiteY78" fmla="*/ 5979745 h 8884138"/>
              <a:gd name="connsiteX79" fmla="*/ 10236826 w 10976285"/>
              <a:gd name="connsiteY79" fmla="*/ 7311700 h 8884138"/>
              <a:gd name="connsiteX80" fmla="*/ 10387274 w 10976285"/>
              <a:gd name="connsiteY80" fmla="*/ 7311700 h 8884138"/>
              <a:gd name="connsiteX81" fmla="*/ 10560957 w 10976285"/>
              <a:gd name="connsiteY81" fmla="*/ 6743600 h 8884138"/>
              <a:gd name="connsiteX82" fmla="*/ 10484281 w 10976285"/>
              <a:gd name="connsiteY82" fmla="*/ 6815630 h 8884138"/>
              <a:gd name="connsiteX83" fmla="*/ 10400054 w 10976285"/>
              <a:gd name="connsiteY83" fmla="*/ 7092128 h 8884138"/>
              <a:gd name="connsiteX84" fmla="*/ 10353584 w 10976285"/>
              <a:gd name="connsiteY84" fmla="*/ 7208303 h 8884138"/>
              <a:gd name="connsiteX85" fmla="*/ 10391341 w 10976285"/>
              <a:gd name="connsiteY85" fmla="*/ 6980018 h 8884138"/>
              <a:gd name="connsiteX86" fmla="*/ 10452333 w 10976285"/>
              <a:gd name="connsiteY86" fmla="*/ 6789490 h 8884138"/>
              <a:gd name="connsiteX87" fmla="*/ 10509259 w 10976285"/>
              <a:gd name="connsiteY87" fmla="*/ 6621616 h 8884138"/>
              <a:gd name="connsiteX88" fmla="*/ 10596971 w 10976285"/>
              <a:gd name="connsiteY88" fmla="*/ 6454904 h 8884138"/>
              <a:gd name="connsiteX89" fmla="*/ 10596390 w 10976285"/>
              <a:gd name="connsiteY89" fmla="*/ 6369514 h 8884138"/>
              <a:gd name="connsiteX90" fmla="*/ 10594648 w 10976285"/>
              <a:gd name="connsiteY90" fmla="*/ 6284126 h 8884138"/>
              <a:gd name="connsiteX91" fmla="*/ 10899610 w 10976285"/>
              <a:gd name="connsiteY91" fmla="*/ 4443321 h 8884138"/>
              <a:gd name="connsiteX92" fmla="*/ 10912389 w 10976285"/>
              <a:gd name="connsiteY92" fmla="*/ 4702392 h 8884138"/>
              <a:gd name="connsiteX93" fmla="*/ 10865338 w 10976285"/>
              <a:gd name="connsiteY93" fmla="*/ 5037559 h 8884138"/>
              <a:gd name="connsiteX94" fmla="*/ 10916454 w 10976285"/>
              <a:gd name="connsiteY94" fmla="*/ 4950428 h 8884138"/>
              <a:gd name="connsiteX95" fmla="*/ 10924587 w 10976285"/>
              <a:gd name="connsiteY95" fmla="*/ 4774421 h 8884138"/>
              <a:gd name="connsiteX96" fmla="*/ 10931558 w 10976285"/>
              <a:gd name="connsiteY96" fmla="*/ 4590283 h 8884138"/>
              <a:gd name="connsiteX97" fmla="*/ 10976285 w 10976285"/>
              <a:gd name="connsiteY97" fmla="*/ 4305652 h 8884138"/>
              <a:gd name="connsiteX98" fmla="*/ 10960602 w 10976285"/>
              <a:gd name="connsiteY98" fmla="*/ 3828751 h 8884138"/>
              <a:gd name="connsiteX99" fmla="*/ 9186598 w 10976285"/>
              <a:gd name="connsiteY99" fmla="*/ 200001 h 8884138"/>
              <a:gd name="connsiteX100" fmla="*/ 1876819 w 10976285"/>
              <a:gd name="connsiteY100" fmla="*/ 231949 h 8884138"/>
              <a:gd name="connsiteX101" fmla="*/ 1862878 w 10976285"/>
              <a:gd name="connsiteY101" fmla="*/ 229626 h 8884138"/>
              <a:gd name="connsiteX102" fmla="*/ 1692681 w 10976285"/>
              <a:gd name="connsiteY102" fmla="*/ 207552 h 8884138"/>
              <a:gd name="connsiteX103" fmla="*/ 2362434 w 10976285"/>
              <a:gd name="connsiteY103" fmla="*/ 217427 h 8884138"/>
              <a:gd name="connsiteX104" fmla="*/ 9186598 w 10976285"/>
              <a:gd name="connsiteY104" fmla="*/ 200001 h 8884138"/>
              <a:gd name="connsiteX105" fmla="*/ 9930123 w 10976285"/>
              <a:gd name="connsiteY105" fmla="*/ 260993 h 8884138"/>
              <a:gd name="connsiteX106" fmla="*/ 9736109 w 10976285"/>
              <a:gd name="connsiteY106" fmla="*/ 241824 h 8884138"/>
              <a:gd name="connsiteX107" fmla="*/ 9749470 w 10976285"/>
              <a:gd name="connsiteY107" fmla="*/ 239501 h 8884138"/>
              <a:gd name="connsiteX108" fmla="*/ 9934189 w 10976285"/>
              <a:gd name="connsiteY108" fmla="*/ 255765 h 8884138"/>
              <a:gd name="connsiteX109" fmla="*/ 10081151 w 10976285"/>
              <a:gd name="connsiteY109" fmla="*/ 686777 h 8884138"/>
              <a:gd name="connsiteX110" fmla="*/ 9930123 w 10976285"/>
              <a:gd name="connsiteY110" fmla="*/ 260993 h 8884138"/>
              <a:gd name="connsiteX111" fmla="*/ 10797956 w 10976285"/>
              <a:gd name="connsiteY111" fmla="*/ 3839207 h 8884138"/>
              <a:gd name="connsiteX112" fmla="*/ 10789243 w 10976285"/>
              <a:gd name="connsiteY112" fmla="*/ 3960610 h 8884138"/>
              <a:gd name="connsiteX113" fmla="*/ 10774139 w 10976285"/>
              <a:gd name="connsiteY113" fmla="*/ 4182506 h 8884138"/>
              <a:gd name="connsiteX114" fmla="*/ 10741029 w 10976285"/>
              <a:gd name="connsiteY114" fmla="*/ 4249888 h 8884138"/>
              <a:gd name="connsiteX115" fmla="*/ 10735801 w 10976285"/>
              <a:gd name="connsiteY115" fmla="*/ 4278932 h 8884138"/>
              <a:gd name="connsiteX116" fmla="*/ 10729993 w 10976285"/>
              <a:gd name="connsiteY116" fmla="*/ 3390768 h 8884138"/>
              <a:gd name="connsiteX117" fmla="*/ 10168283 w 10976285"/>
              <a:gd name="connsiteY117" fmla="*/ 947011 h 8884138"/>
              <a:gd name="connsiteX118" fmla="*/ 10267032 w 10976285"/>
              <a:gd name="connsiteY118" fmla="*/ 1227576 h 8884138"/>
              <a:gd name="connsiteX119" fmla="*/ 10364039 w 10976285"/>
              <a:gd name="connsiteY119" fmla="*/ 1371053 h 8884138"/>
              <a:gd name="connsiteX120" fmla="*/ 10651574 w 10976285"/>
              <a:gd name="connsiteY120" fmla="*/ 2520031 h 8884138"/>
              <a:gd name="connsiteX121" fmla="*/ 10760779 w 10976285"/>
              <a:gd name="connsiteY121" fmla="*/ 3142733 h 8884138"/>
              <a:gd name="connsiteX122" fmla="*/ 10778206 w 10976285"/>
              <a:gd name="connsiteY122" fmla="*/ 3298989 h 8884138"/>
              <a:gd name="connsiteX123" fmla="*/ 10786919 w 10976285"/>
              <a:gd name="connsiteY123" fmla="*/ 3376827 h 8884138"/>
              <a:gd name="connsiteX124" fmla="*/ 10792147 w 10976285"/>
              <a:gd name="connsiteY124" fmla="*/ 3454084 h 8884138"/>
              <a:gd name="connsiteX125" fmla="*/ 10813639 w 10976285"/>
              <a:gd name="connsiteY125" fmla="*/ 3756141 h 8884138"/>
              <a:gd name="connsiteX126" fmla="*/ 10797956 w 10976285"/>
              <a:gd name="connsiteY126" fmla="*/ 3839207 h 88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0976285" h="8884138">
                <a:moveTo>
                  <a:pt x="10960602" y="3828751"/>
                </a:moveTo>
                <a:cubicBezTo>
                  <a:pt x="10960602" y="3828751"/>
                  <a:pt x="10959440" y="3838626"/>
                  <a:pt x="10956535" y="3853729"/>
                </a:cubicBezTo>
                <a:cubicBezTo>
                  <a:pt x="10953631" y="3868831"/>
                  <a:pt x="10950146" y="3888581"/>
                  <a:pt x="10946661" y="3908331"/>
                </a:cubicBezTo>
                <a:cubicBezTo>
                  <a:pt x="10939690" y="3947831"/>
                  <a:pt x="10932139" y="3987911"/>
                  <a:pt x="10932139" y="3987911"/>
                </a:cubicBezTo>
                <a:lnTo>
                  <a:pt x="10951307" y="4222587"/>
                </a:lnTo>
                <a:cubicBezTo>
                  <a:pt x="10947241" y="4284160"/>
                  <a:pt x="10940271" y="4328887"/>
                  <a:pt x="10933881" y="4361417"/>
                </a:cubicBezTo>
                <a:cubicBezTo>
                  <a:pt x="10927491" y="4393946"/>
                  <a:pt x="10922263" y="4413115"/>
                  <a:pt x="10917036" y="4422409"/>
                </a:cubicBezTo>
                <a:cubicBezTo>
                  <a:pt x="10907161" y="4440997"/>
                  <a:pt x="10899028" y="4420085"/>
                  <a:pt x="10892639" y="4382909"/>
                </a:cubicBezTo>
                <a:cubicBezTo>
                  <a:pt x="10882183" y="4309138"/>
                  <a:pt x="10866499" y="4171469"/>
                  <a:pt x="10857205" y="4159271"/>
                </a:cubicBezTo>
                <a:cubicBezTo>
                  <a:pt x="10857786" y="4077367"/>
                  <a:pt x="10859529" y="4005338"/>
                  <a:pt x="10863595" y="3940280"/>
                </a:cubicBezTo>
                <a:cubicBezTo>
                  <a:pt x="10865338" y="3907750"/>
                  <a:pt x="10867661" y="3876964"/>
                  <a:pt x="10869984" y="3847339"/>
                </a:cubicBezTo>
                <a:cubicBezTo>
                  <a:pt x="10871727" y="3817714"/>
                  <a:pt x="10872889" y="3789832"/>
                  <a:pt x="10874051" y="3763112"/>
                </a:cubicBezTo>
                <a:cubicBezTo>
                  <a:pt x="10879860" y="3655649"/>
                  <a:pt x="10890896" y="3565032"/>
                  <a:pt x="10900771" y="3471510"/>
                </a:cubicBezTo>
                <a:cubicBezTo>
                  <a:pt x="10913550" y="3378570"/>
                  <a:pt x="10914712" y="3279820"/>
                  <a:pt x="10913550" y="3157255"/>
                </a:cubicBezTo>
                <a:cubicBezTo>
                  <a:pt x="10911808" y="3096262"/>
                  <a:pt x="10904256" y="3030623"/>
                  <a:pt x="10896705" y="2955690"/>
                </a:cubicBezTo>
                <a:cubicBezTo>
                  <a:pt x="10889153" y="2880757"/>
                  <a:pt x="10874051" y="2798853"/>
                  <a:pt x="10855462" y="2706493"/>
                </a:cubicBezTo>
                <a:cubicBezTo>
                  <a:pt x="10825257" y="2689648"/>
                  <a:pt x="10847330" y="2808728"/>
                  <a:pt x="10815382" y="2759934"/>
                </a:cubicBezTo>
                <a:cubicBezTo>
                  <a:pt x="10790985" y="2658861"/>
                  <a:pt x="10774721" y="2619361"/>
                  <a:pt x="10755551" y="2564178"/>
                </a:cubicBezTo>
                <a:cubicBezTo>
                  <a:pt x="10746257" y="2536296"/>
                  <a:pt x="10736964" y="2504928"/>
                  <a:pt x="10725927" y="2460200"/>
                </a:cubicBezTo>
                <a:cubicBezTo>
                  <a:pt x="10714890" y="2414892"/>
                  <a:pt x="10703272" y="2356223"/>
                  <a:pt x="10686427" y="2275481"/>
                </a:cubicBezTo>
                <a:cubicBezTo>
                  <a:pt x="10646927" y="1933343"/>
                  <a:pt x="10495317" y="1692859"/>
                  <a:pt x="10411671" y="1305413"/>
                </a:cubicBezTo>
                <a:cubicBezTo>
                  <a:pt x="10418061" y="1129407"/>
                  <a:pt x="10570251" y="1712028"/>
                  <a:pt x="10584192" y="1634772"/>
                </a:cubicBezTo>
                <a:cubicBezTo>
                  <a:pt x="10584192" y="1634772"/>
                  <a:pt x="10576640" y="1588301"/>
                  <a:pt x="10569670" y="1542412"/>
                </a:cubicBezTo>
                <a:cubicBezTo>
                  <a:pt x="10561538" y="1496523"/>
                  <a:pt x="10553987" y="1450052"/>
                  <a:pt x="10553987" y="1450052"/>
                </a:cubicBezTo>
                <a:cubicBezTo>
                  <a:pt x="10492413" y="1251973"/>
                  <a:pt x="10451171" y="967342"/>
                  <a:pt x="10362297" y="820380"/>
                </a:cubicBezTo>
                <a:lnTo>
                  <a:pt x="10381465" y="807019"/>
                </a:lnTo>
                <a:cubicBezTo>
                  <a:pt x="10344870" y="719888"/>
                  <a:pt x="10304209" y="613587"/>
                  <a:pt x="10263547" y="503801"/>
                </a:cubicBezTo>
                <a:cubicBezTo>
                  <a:pt x="10242635" y="448617"/>
                  <a:pt x="10221143" y="392272"/>
                  <a:pt x="10200231" y="337669"/>
                </a:cubicBezTo>
                <a:cubicBezTo>
                  <a:pt x="10163055" y="237758"/>
                  <a:pt x="10125879" y="143656"/>
                  <a:pt x="10091026" y="56524"/>
                </a:cubicBezTo>
                <a:cubicBezTo>
                  <a:pt x="9984725" y="47230"/>
                  <a:pt x="9887718" y="39678"/>
                  <a:pt x="9804653" y="36193"/>
                </a:cubicBezTo>
                <a:cubicBezTo>
                  <a:pt x="9780256" y="35031"/>
                  <a:pt x="9773866" y="35612"/>
                  <a:pt x="9762249" y="35612"/>
                </a:cubicBezTo>
                <a:cubicBezTo>
                  <a:pt x="9751793" y="36193"/>
                  <a:pt x="9741337" y="36193"/>
                  <a:pt x="9731462" y="36774"/>
                </a:cubicBezTo>
                <a:cubicBezTo>
                  <a:pt x="9711712" y="37355"/>
                  <a:pt x="9694867" y="39098"/>
                  <a:pt x="9679764" y="41421"/>
                </a:cubicBezTo>
                <a:cubicBezTo>
                  <a:pt x="9603668" y="32127"/>
                  <a:pt x="9526993" y="23414"/>
                  <a:pt x="9449736" y="15862"/>
                </a:cubicBezTo>
                <a:cubicBezTo>
                  <a:pt x="9056481" y="-24218"/>
                  <a:pt x="2191656" y="22833"/>
                  <a:pt x="1777489" y="35031"/>
                </a:cubicBezTo>
                <a:cubicBezTo>
                  <a:pt x="1586380" y="40840"/>
                  <a:pt x="1394109" y="51877"/>
                  <a:pt x="1199515" y="75693"/>
                </a:cubicBezTo>
                <a:cubicBezTo>
                  <a:pt x="1140846" y="83244"/>
                  <a:pt x="1081596" y="91377"/>
                  <a:pt x="1022347" y="101252"/>
                </a:cubicBezTo>
                <a:cubicBezTo>
                  <a:pt x="1005501" y="104156"/>
                  <a:pt x="988656" y="107060"/>
                  <a:pt x="972391" y="110546"/>
                </a:cubicBezTo>
                <a:cubicBezTo>
                  <a:pt x="860281" y="131457"/>
                  <a:pt x="747591" y="157597"/>
                  <a:pt x="628511" y="208133"/>
                </a:cubicBezTo>
                <a:cubicBezTo>
                  <a:pt x="611084" y="216266"/>
                  <a:pt x="594239" y="222655"/>
                  <a:pt x="576232" y="232530"/>
                </a:cubicBezTo>
                <a:cubicBezTo>
                  <a:pt x="559386" y="240663"/>
                  <a:pt x="534989" y="254604"/>
                  <a:pt x="515239" y="267964"/>
                </a:cubicBezTo>
                <a:cubicBezTo>
                  <a:pt x="491423" y="283648"/>
                  <a:pt x="468188" y="301074"/>
                  <a:pt x="447858" y="320243"/>
                </a:cubicBezTo>
                <a:lnTo>
                  <a:pt x="447858" y="2339378"/>
                </a:lnTo>
                <a:cubicBezTo>
                  <a:pt x="456571" y="2313819"/>
                  <a:pt x="465284" y="2290584"/>
                  <a:pt x="473416" y="2270253"/>
                </a:cubicBezTo>
                <a:cubicBezTo>
                  <a:pt x="467027" y="2416635"/>
                  <a:pt x="460637" y="2569406"/>
                  <a:pt x="453085" y="2727405"/>
                </a:cubicBezTo>
                <a:cubicBezTo>
                  <a:pt x="451343" y="2734375"/>
                  <a:pt x="449019" y="2741927"/>
                  <a:pt x="447277" y="2749478"/>
                </a:cubicBezTo>
                <a:cubicBezTo>
                  <a:pt x="425203" y="2837191"/>
                  <a:pt x="400806" y="2944072"/>
                  <a:pt x="388608" y="2808147"/>
                </a:cubicBezTo>
                <a:cubicBezTo>
                  <a:pt x="320064" y="3437819"/>
                  <a:pt x="321807" y="3379151"/>
                  <a:pt x="224219" y="3694568"/>
                </a:cubicBezTo>
                <a:cubicBezTo>
                  <a:pt x="217830" y="4073882"/>
                  <a:pt x="279403" y="3971647"/>
                  <a:pt x="304380" y="4081433"/>
                </a:cubicBezTo>
                <a:cubicBezTo>
                  <a:pt x="315417" y="4485725"/>
                  <a:pt x="223638" y="4798818"/>
                  <a:pt x="221315" y="5148508"/>
                </a:cubicBezTo>
                <a:cubicBezTo>
                  <a:pt x="137087" y="4878980"/>
                  <a:pt x="112690" y="5727643"/>
                  <a:pt x="90036" y="6139487"/>
                </a:cubicBezTo>
                <a:cubicBezTo>
                  <a:pt x="52860" y="6670991"/>
                  <a:pt x="166712" y="6323625"/>
                  <a:pt x="124308" y="6885335"/>
                </a:cubicBezTo>
                <a:cubicBezTo>
                  <a:pt x="59831" y="7162414"/>
                  <a:pt x="95845" y="6312007"/>
                  <a:pt x="22073" y="6677961"/>
                </a:cubicBezTo>
                <a:lnTo>
                  <a:pt x="26720" y="6938195"/>
                </a:lnTo>
                <a:cubicBezTo>
                  <a:pt x="55183" y="7105488"/>
                  <a:pt x="97007" y="7240252"/>
                  <a:pt x="112110" y="7439494"/>
                </a:cubicBezTo>
                <a:cubicBezTo>
                  <a:pt x="105720" y="7557411"/>
                  <a:pt x="95845" y="7733999"/>
                  <a:pt x="80161" y="7737484"/>
                </a:cubicBezTo>
                <a:cubicBezTo>
                  <a:pt x="77838" y="7505713"/>
                  <a:pt x="36595" y="7573676"/>
                  <a:pt x="0" y="7815322"/>
                </a:cubicBezTo>
                <a:cubicBezTo>
                  <a:pt x="8713" y="7929174"/>
                  <a:pt x="11037" y="7957637"/>
                  <a:pt x="23235" y="8012821"/>
                </a:cubicBezTo>
                <a:cubicBezTo>
                  <a:pt x="87713" y="7789763"/>
                  <a:pt x="85389" y="7892579"/>
                  <a:pt x="69705" y="8097629"/>
                </a:cubicBezTo>
                <a:cubicBezTo>
                  <a:pt x="61573" y="8200445"/>
                  <a:pt x="50536" y="8328238"/>
                  <a:pt x="42985" y="8454288"/>
                </a:cubicBezTo>
                <a:cubicBezTo>
                  <a:pt x="40662" y="8493788"/>
                  <a:pt x="38338" y="8532707"/>
                  <a:pt x="36595" y="8571045"/>
                </a:cubicBezTo>
                <a:cubicBezTo>
                  <a:pt x="34853" y="8611125"/>
                  <a:pt x="33110" y="8650625"/>
                  <a:pt x="31948" y="8688963"/>
                </a:cubicBezTo>
                <a:cubicBezTo>
                  <a:pt x="29625" y="8764478"/>
                  <a:pt x="29044" y="8831859"/>
                  <a:pt x="31367" y="8884138"/>
                </a:cubicBezTo>
                <a:cubicBezTo>
                  <a:pt x="57507" y="8878330"/>
                  <a:pt x="81904" y="8872521"/>
                  <a:pt x="103977" y="8866712"/>
                </a:cubicBezTo>
                <a:cubicBezTo>
                  <a:pt x="180653" y="8851609"/>
                  <a:pt x="249778" y="8838249"/>
                  <a:pt x="312513" y="8826051"/>
                </a:cubicBezTo>
                <a:cubicBezTo>
                  <a:pt x="342138" y="8820823"/>
                  <a:pt x="370601" y="8815594"/>
                  <a:pt x="397902" y="8810367"/>
                </a:cubicBezTo>
                <a:cubicBezTo>
                  <a:pt x="422299" y="8806301"/>
                  <a:pt x="445534" y="8802235"/>
                  <a:pt x="467607" y="8798750"/>
                </a:cubicBezTo>
                <a:cubicBezTo>
                  <a:pt x="548930" y="8785389"/>
                  <a:pt x="614570" y="8777837"/>
                  <a:pt x="668591" y="8773771"/>
                </a:cubicBezTo>
                <a:cubicBezTo>
                  <a:pt x="777216" y="8766220"/>
                  <a:pt x="842274" y="8774933"/>
                  <a:pt x="907333" y="8784808"/>
                </a:cubicBezTo>
                <a:cubicBezTo>
                  <a:pt x="1036869" y="8804558"/>
                  <a:pt x="1164662" y="8830116"/>
                  <a:pt x="1637497" y="8744147"/>
                </a:cubicBezTo>
                <a:cubicBezTo>
                  <a:pt x="1333698" y="8690706"/>
                  <a:pt x="8717828" y="8551876"/>
                  <a:pt x="9024533" y="8475200"/>
                </a:cubicBezTo>
                <a:cubicBezTo>
                  <a:pt x="9288832" y="8442671"/>
                  <a:pt x="9388163" y="8456031"/>
                  <a:pt x="9576367" y="8460678"/>
                </a:cubicBezTo>
                <a:cubicBezTo>
                  <a:pt x="9647816" y="8440928"/>
                  <a:pt x="9851123" y="8408979"/>
                  <a:pt x="9879586" y="8386907"/>
                </a:cubicBezTo>
                <a:cubicBezTo>
                  <a:pt x="9842410" y="8363671"/>
                  <a:pt x="9781418" y="8343341"/>
                  <a:pt x="9700095" y="8326495"/>
                </a:cubicBezTo>
                <a:lnTo>
                  <a:pt x="9868550" y="8304421"/>
                </a:lnTo>
                <a:cubicBezTo>
                  <a:pt x="9868550" y="8304421"/>
                  <a:pt x="9884233" y="8265503"/>
                  <a:pt x="9910953" y="8192893"/>
                </a:cubicBezTo>
                <a:cubicBezTo>
                  <a:pt x="9968461" y="8037217"/>
                  <a:pt x="10078247" y="7727028"/>
                  <a:pt x="10199651" y="7311700"/>
                </a:cubicBezTo>
                <a:cubicBezTo>
                  <a:pt x="10371010" y="6726755"/>
                  <a:pt x="10565023" y="5935017"/>
                  <a:pt x="10669581" y="5075317"/>
                </a:cubicBezTo>
                <a:cubicBezTo>
                  <a:pt x="10641699" y="5373888"/>
                  <a:pt x="10596390" y="5677688"/>
                  <a:pt x="10539465" y="5979745"/>
                </a:cubicBezTo>
                <a:cubicBezTo>
                  <a:pt x="10455818" y="6429345"/>
                  <a:pt x="10347193" y="6876622"/>
                  <a:pt x="10236826" y="7311700"/>
                </a:cubicBezTo>
                <a:lnTo>
                  <a:pt x="10387274" y="7311700"/>
                </a:lnTo>
                <a:cubicBezTo>
                  <a:pt x="10449429" y="7126400"/>
                  <a:pt x="10507516" y="6933548"/>
                  <a:pt x="10560957" y="6743600"/>
                </a:cubicBezTo>
                <a:cubicBezTo>
                  <a:pt x="10584773" y="6498470"/>
                  <a:pt x="10539465" y="6630910"/>
                  <a:pt x="10484281" y="6815630"/>
                </a:cubicBezTo>
                <a:cubicBezTo>
                  <a:pt x="10456399" y="6907989"/>
                  <a:pt x="10424450" y="7013128"/>
                  <a:pt x="10400054" y="7092128"/>
                </a:cubicBezTo>
                <a:cubicBezTo>
                  <a:pt x="10375076" y="7170546"/>
                  <a:pt x="10355326" y="7222245"/>
                  <a:pt x="10353584" y="7208303"/>
                </a:cubicBezTo>
                <a:cubicBezTo>
                  <a:pt x="10325701" y="7237347"/>
                  <a:pt x="10371010" y="7095032"/>
                  <a:pt x="10391341" y="6980018"/>
                </a:cubicBezTo>
                <a:cubicBezTo>
                  <a:pt x="10411090" y="6915540"/>
                  <a:pt x="10431421" y="6850482"/>
                  <a:pt x="10452333" y="6789490"/>
                </a:cubicBezTo>
                <a:cubicBezTo>
                  <a:pt x="10472664" y="6728498"/>
                  <a:pt x="10490671" y="6670991"/>
                  <a:pt x="10509259" y="6621616"/>
                </a:cubicBezTo>
                <a:cubicBezTo>
                  <a:pt x="10545274" y="6522867"/>
                  <a:pt x="10577222" y="6456646"/>
                  <a:pt x="10596971" y="6454904"/>
                </a:cubicBezTo>
                <a:cubicBezTo>
                  <a:pt x="10596971" y="6454904"/>
                  <a:pt x="10597553" y="6412500"/>
                  <a:pt x="10596390" y="6369514"/>
                </a:cubicBezTo>
                <a:cubicBezTo>
                  <a:pt x="10595810" y="6326529"/>
                  <a:pt x="10594648" y="6284126"/>
                  <a:pt x="10594648" y="6284126"/>
                </a:cubicBezTo>
                <a:cubicBezTo>
                  <a:pt x="10713728" y="5731129"/>
                  <a:pt x="10848492" y="5135728"/>
                  <a:pt x="10899610" y="4443321"/>
                </a:cubicBezTo>
                <a:cubicBezTo>
                  <a:pt x="10910065" y="4543813"/>
                  <a:pt x="10915293" y="4616422"/>
                  <a:pt x="10912389" y="4702392"/>
                </a:cubicBezTo>
                <a:cubicBezTo>
                  <a:pt x="10909484" y="4788363"/>
                  <a:pt x="10892058" y="4885950"/>
                  <a:pt x="10865338" y="5037559"/>
                </a:cubicBezTo>
                <a:cubicBezTo>
                  <a:pt x="10903095" y="5294308"/>
                  <a:pt x="10907741" y="5168838"/>
                  <a:pt x="10916454" y="4950428"/>
                </a:cubicBezTo>
                <a:cubicBezTo>
                  <a:pt x="10918778" y="4895825"/>
                  <a:pt x="10921683" y="4835994"/>
                  <a:pt x="10924587" y="4774421"/>
                </a:cubicBezTo>
                <a:cubicBezTo>
                  <a:pt x="10927491" y="4712848"/>
                  <a:pt x="10928072" y="4649533"/>
                  <a:pt x="10931558" y="4590283"/>
                </a:cubicBezTo>
                <a:cubicBezTo>
                  <a:pt x="10937947" y="4470622"/>
                  <a:pt x="10950726" y="4364321"/>
                  <a:pt x="10976285" y="4305652"/>
                </a:cubicBezTo>
                <a:cubicBezTo>
                  <a:pt x="10949565" y="4342829"/>
                  <a:pt x="10958278" y="4009985"/>
                  <a:pt x="10960602" y="3828751"/>
                </a:cubicBezTo>
                <a:close/>
                <a:moveTo>
                  <a:pt x="9186598" y="200001"/>
                </a:moveTo>
                <a:cubicBezTo>
                  <a:pt x="8927526" y="183736"/>
                  <a:pt x="2170744" y="231949"/>
                  <a:pt x="1876819" y="231949"/>
                </a:cubicBezTo>
                <a:cubicBezTo>
                  <a:pt x="1872172" y="231368"/>
                  <a:pt x="1867525" y="230788"/>
                  <a:pt x="1862878" y="229626"/>
                </a:cubicBezTo>
                <a:cubicBezTo>
                  <a:pt x="1778070" y="217427"/>
                  <a:pt x="1692681" y="207552"/>
                  <a:pt x="1692681" y="207552"/>
                </a:cubicBezTo>
                <a:cubicBezTo>
                  <a:pt x="1892503" y="180251"/>
                  <a:pt x="2125435" y="192450"/>
                  <a:pt x="2362434" y="217427"/>
                </a:cubicBezTo>
                <a:cubicBezTo>
                  <a:pt x="2484419" y="230207"/>
                  <a:pt x="9065775" y="184898"/>
                  <a:pt x="9186598" y="200001"/>
                </a:cubicBezTo>
                <a:close/>
                <a:moveTo>
                  <a:pt x="9930123" y="260993"/>
                </a:moveTo>
                <a:cubicBezTo>
                  <a:pt x="9930123" y="260993"/>
                  <a:pt x="9858094" y="252861"/>
                  <a:pt x="9736109" y="241824"/>
                </a:cubicBezTo>
                <a:cubicBezTo>
                  <a:pt x="9741918" y="241243"/>
                  <a:pt x="9746565" y="240663"/>
                  <a:pt x="9749470" y="239501"/>
                </a:cubicBezTo>
                <a:cubicBezTo>
                  <a:pt x="9806976" y="244729"/>
                  <a:pt x="9869711" y="249957"/>
                  <a:pt x="9934189" y="255765"/>
                </a:cubicBezTo>
                <a:cubicBezTo>
                  <a:pt x="9991696" y="403889"/>
                  <a:pt x="10047460" y="558403"/>
                  <a:pt x="10081151" y="686777"/>
                </a:cubicBezTo>
                <a:cubicBezTo>
                  <a:pt x="9992276" y="424801"/>
                  <a:pt x="9930123" y="260993"/>
                  <a:pt x="9930123" y="260993"/>
                </a:cubicBezTo>
                <a:close/>
                <a:moveTo>
                  <a:pt x="10797956" y="3839207"/>
                </a:moveTo>
                <a:cubicBezTo>
                  <a:pt x="10793308" y="3875221"/>
                  <a:pt x="10790985" y="3917625"/>
                  <a:pt x="10789243" y="3960610"/>
                </a:cubicBezTo>
                <a:cubicBezTo>
                  <a:pt x="10785757" y="4046580"/>
                  <a:pt x="10784015" y="4135455"/>
                  <a:pt x="10774139" y="4182506"/>
                </a:cubicBezTo>
                <a:cubicBezTo>
                  <a:pt x="10761360" y="4141844"/>
                  <a:pt x="10751485" y="4188896"/>
                  <a:pt x="10741029" y="4249888"/>
                </a:cubicBezTo>
                <a:cubicBezTo>
                  <a:pt x="10739286" y="4259182"/>
                  <a:pt x="10737544" y="4269057"/>
                  <a:pt x="10735801" y="4278932"/>
                </a:cubicBezTo>
                <a:cubicBezTo>
                  <a:pt x="10749162" y="3983846"/>
                  <a:pt x="10748581" y="3686436"/>
                  <a:pt x="10729993" y="3390768"/>
                </a:cubicBezTo>
                <a:cubicBezTo>
                  <a:pt x="10682941" y="2636207"/>
                  <a:pt x="10386693" y="1614441"/>
                  <a:pt x="10168283" y="947011"/>
                </a:cubicBezTo>
                <a:cubicBezTo>
                  <a:pt x="10201393" y="1035886"/>
                  <a:pt x="10236826" y="1139863"/>
                  <a:pt x="10267032" y="1227576"/>
                </a:cubicBezTo>
                <a:cubicBezTo>
                  <a:pt x="10319892" y="1375700"/>
                  <a:pt x="10359392" y="1475611"/>
                  <a:pt x="10364039" y="1371053"/>
                </a:cubicBezTo>
                <a:cubicBezTo>
                  <a:pt x="10464531" y="1712609"/>
                  <a:pt x="10566766" y="2109350"/>
                  <a:pt x="10651574" y="2520031"/>
                </a:cubicBezTo>
                <a:cubicBezTo>
                  <a:pt x="10695721" y="2725081"/>
                  <a:pt x="10729993" y="2934778"/>
                  <a:pt x="10760779" y="3142733"/>
                </a:cubicBezTo>
                <a:cubicBezTo>
                  <a:pt x="10766588" y="3195012"/>
                  <a:pt x="10772397" y="3247291"/>
                  <a:pt x="10778206" y="3298989"/>
                </a:cubicBezTo>
                <a:cubicBezTo>
                  <a:pt x="10781110" y="3325129"/>
                  <a:pt x="10784015" y="3350688"/>
                  <a:pt x="10786919" y="3376827"/>
                </a:cubicBezTo>
                <a:cubicBezTo>
                  <a:pt x="10789823" y="3402386"/>
                  <a:pt x="10790404" y="3427944"/>
                  <a:pt x="10792147" y="3454084"/>
                </a:cubicBezTo>
                <a:cubicBezTo>
                  <a:pt x="10798537" y="3556319"/>
                  <a:pt x="10805507" y="3657392"/>
                  <a:pt x="10813639" y="3756141"/>
                </a:cubicBezTo>
                <a:cubicBezTo>
                  <a:pt x="10805507" y="3773567"/>
                  <a:pt x="10800860" y="3803192"/>
                  <a:pt x="10797956" y="3839207"/>
                </a:cubicBezTo>
                <a:close/>
              </a:path>
            </a:pathLst>
          </a:custGeom>
          <a:solidFill>
            <a:srgbClr val="F9F3EF"/>
          </a:solidFill>
          <a:ln w="58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905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12000" decel="1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accel="40000" decel="40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28" dur="900" fill="hold"/>
                                        <p:tgtEl>
                                          <p:spTgt spid="1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accel="47000" decel="53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180000">
                                      <p:cBhvr>
                                        <p:cTn id="40" dur="1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80000">
                                      <p:cBhvr>
                                        <p:cTn id="4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accel="47000" decel="53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360000">
                                      <p:cBhvr>
                                        <p:cTn id="5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4" accel="20000" decel="8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" presetClass="entr" presetSubtype="4" accel="20000" decel="8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accel="20000" decel="8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8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8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8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7" grpId="0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4" grpId="0" animBg="1"/>
      <p:bldP spid="14" grpId="1" animBg="1"/>
      <p:bldP spid="19" grpId="0"/>
      <p:bldP spid="20" grpId="0"/>
      <p:bldP spid="20" grpId="1"/>
      <p:bldP spid="21" grpId="0"/>
      <p:bldP spid="22" grpId="0"/>
      <p:bldP spid="22" grpId="1"/>
      <p:bldP spid="32" grpId="0"/>
      <p:bldP spid="33" grpId="0"/>
      <p:bldP spid="34" grpId="0" animBg="1"/>
      <p:bldP spid="3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1958</TotalTime>
  <Words>326</Words>
  <Application>Microsoft Office PowerPoint</Application>
  <PresentationFormat>Custom</PresentationFormat>
  <Paragraphs>65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Adlery Pro</vt:lpstr>
      <vt:lpstr>Arial</vt:lpstr>
      <vt:lpstr>Arial Rounded MT Bold</vt:lpstr>
      <vt:lpstr>Calibri</vt:lpstr>
      <vt:lpstr>Calibri Light</vt:lpstr>
      <vt:lpstr>Georgia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GAMER</cp:lastModifiedBy>
  <cp:revision>199</cp:revision>
  <dcterms:created xsi:type="dcterms:W3CDTF">2020-12-09T02:04:57Z</dcterms:created>
  <dcterms:modified xsi:type="dcterms:W3CDTF">2021-03-10T08:35:42Z</dcterms:modified>
</cp:coreProperties>
</file>