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notesMasterIdLst>
    <p:notesMasterId r:id="rId12"/>
  </p:notesMasterIdLst>
  <p:sldIdLst>
    <p:sldId id="275" r:id="rId2"/>
    <p:sldId id="257" r:id="rId3"/>
    <p:sldId id="259" r:id="rId4"/>
    <p:sldId id="258" r:id="rId5"/>
    <p:sldId id="263" r:id="rId6"/>
    <p:sldId id="264" r:id="rId7"/>
    <p:sldId id="266" r:id="rId8"/>
    <p:sldId id="268" r:id="rId9"/>
    <p:sldId id="270"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FF6600"/>
    <a:srgbClr val="FFFF99"/>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8566" autoAdjust="0"/>
    <p:restoredTop sz="94660"/>
  </p:normalViewPr>
  <p:slideViewPr>
    <p:cSldViewPr>
      <p:cViewPr>
        <p:scale>
          <a:sx n="66" d="100"/>
          <a:sy n="66" d="100"/>
        </p:scale>
        <p:origin x="-2616" y="-10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2F39C2-84FD-4D33-8503-31907D715138}" type="datetimeFigureOut">
              <a:rPr lang="en-US" smtClean="0"/>
              <a:pPr/>
              <a:t>1/17/16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E77D6D-6835-462A-94B5-8E46337E2700}"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28412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F035D8-D5F8-4260-A8EB-D97F12A1D83F}"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F035D8-D5F8-4260-A8EB-D97F12A1D83F}"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F035D8-D5F8-4260-A8EB-D97F12A1D83F}"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F035D8-D5F8-4260-A8EB-D97F12A1D83F}"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F035D8-D5F8-4260-A8EB-D97F12A1D83F}" type="datetimeFigureOut">
              <a:rPr lang="en-US" smtClean="0"/>
              <a:pPr/>
              <a:t>1/17/16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F035D8-D5F8-4260-A8EB-D97F12A1D83F}" type="datetimeFigureOut">
              <a:rPr lang="en-US" smtClean="0"/>
              <a:pPr/>
              <a:t>1/17/16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F035D8-D5F8-4260-A8EB-D97F12A1D83F}" type="datetimeFigureOut">
              <a:rPr lang="en-US" smtClean="0"/>
              <a:pPr/>
              <a:t>1/17/16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F035D8-D5F8-4260-A8EB-D97F12A1D83F}" type="datetimeFigureOut">
              <a:rPr lang="en-US" smtClean="0"/>
              <a:pPr/>
              <a:t>1/17/16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F035D8-D5F8-4260-A8EB-D97F12A1D83F}" type="datetimeFigureOut">
              <a:rPr lang="en-US" smtClean="0"/>
              <a:pPr/>
              <a:t>1/17/16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F035D8-D5F8-4260-A8EB-D97F12A1D83F}" type="datetimeFigureOut">
              <a:rPr lang="en-US" smtClean="0"/>
              <a:pPr/>
              <a:t>1/17/16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F035D8-D5F8-4260-A8EB-D97F12A1D83F}" type="datetimeFigureOut">
              <a:rPr lang="en-US" smtClean="0"/>
              <a:pPr/>
              <a:t>1/17/16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F0B01-2486-4D65-A37C-B2CC3B4A13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F035D8-D5F8-4260-A8EB-D97F12A1D83F}" type="datetimeFigureOut">
              <a:rPr lang="en-US" smtClean="0"/>
              <a:pPr/>
              <a:t>1/17/16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F0B01-2486-4D65-A37C-B2CC3B4A137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24610" name="Picture 2" descr="https://fbcdn-sphotos-e-a.akamaihd.net/hphotos-ak-xpt1/v/t1.0-9/12347602_1529456057369453_3869809037617261965_n.png?oh=0779f466a62329ded464dbce25deaeb1&amp;oe=56E3241F&amp;__gda__=1457109919_a3e882f3a80359cec5ae0cc5902f9830"/>
          <p:cNvPicPr>
            <a:picLocks noChangeAspect="1" noChangeArrowheads="1"/>
          </p:cNvPicPr>
          <p:nvPr/>
        </p:nvPicPr>
        <p:blipFill>
          <a:blip r:embed="rId2">
            <a:lum contrast="20000"/>
          </a:blip>
          <a:srcRect/>
          <a:stretch>
            <a:fillRect/>
          </a:stretch>
        </p:blipFill>
        <p:spPr bwMode="auto">
          <a:xfrm>
            <a:off x="1828800" y="1219200"/>
            <a:ext cx="5334000" cy="4724400"/>
          </a:xfrm>
          <a:prstGeom prst="rect">
            <a:avLst/>
          </a:prstGeom>
          <a:noFill/>
        </p:spPr>
      </p:pic>
      <p:sp>
        <p:nvSpPr>
          <p:cNvPr id="5" name="Rectangle 4"/>
          <p:cNvSpPr/>
          <p:nvPr/>
        </p:nvSpPr>
        <p:spPr>
          <a:xfrm>
            <a:off x="2372966" y="4789461"/>
            <a:ext cx="4027834" cy="16113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ts val="4000"/>
              </a:lnSpc>
            </a:pPr>
            <a:r>
              <a:rPr lang="en-US" sz="4000" b="1" cap="none" spc="50" dirty="0" err="1" smtClean="0">
                <a:ln w="11430"/>
                <a:solidFill>
                  <a:srgbClr val="0000FF"/>
                </a:solidFill>
                <a:effectLst>
                  <a:outerShdw blurRad="76200" dist="50800" dir="5400000" algn="tl" rotWithShape="0">
                    <a:srgbClr val="000000">
                      <a:alpha val="65000"/>
                    </a:srgbClr>
                  </a:outerShdw>
                </a:effectLst>
              </a:rPr>
              <a:t>Minta</a:t>
            </a:r>
            <a:r>
              <a:rPr lang="en-US" sz="4000" b="1" cap="none" spc="50" dirty="0" smtClean="0">
                <a:ln w="11430"/>
                <a:solidFill>
                  <a:srgbClr val="0000FF"/>
                </a:solidFill>
                <a:effectLst>
                  <a:outerShdw blurRad="76200" dist="50800" dir="5400000" algn="tl" rotWithShape="0">
                    <a:srgbClr val="000000">
                      <a:alpha val="65000"/>
                    </a:srgbClr>
                  </a:outerShdw>
                </a:effectLst>
              </a:rPr>
              <a:t> TUHAN</a:t>
            </a:r>
            <a:br>
              <a:rPr lang="en-US" sz="4000" b="1" cap="none" spc="50" dirty="0" smtClean="0">
                <a:ln w="11430"/>
                <a:solidFill>
                  <a:srgbClr val="0000FF"/>
                </a:solidFill>
                <a:effectLst>
                  <a:outerShdw blurRad="76200" dist="50800" dir="5400000" algn="tl" rotWithShape="0">
                    <a:srgbClr val="000000">
                      <a:alpha val="65000"/>
                    </a:srgbClr>
                  </a:outerShdw>
                </a:effectLst>
              </a:rPr>
            </a:br>
            <a:r>
              <a:rPr lang="en-US" sz="4000" b="1" cap="none" spc="50" dirty="0" smtClean="0">
                <a:ln w="11430"/>
                <a:solidFill>
                  <a:srgbClr val="0000FF"/>
                </a:solidFill>
                <a:effectLst>
                  <a:outerShdw blurRad="76200" dist="50800" dir="5400000" algn="tl" rotWithShape="0">
                    <a:srgbClr val="000000">
                      <a:alpha val="65000"/>
                    </a:srgbClr>
                  </a:outerShdw>
                </a:effectLst>
              </a:rPr>
              <a:t>Up-Grade </a:t>
            </a:r>
          </a:p>
          <a:p>
            <a:pPr algn="ctr">
              <a:lnSpc>
                <a:spcPts val="4000"/>
              </a:lnSpc>
            </a:pPr>
            <a:r>
              <a:rPr lang="en-US" sz="3200" b="1" cap="none" spc="50" dirty="0" smtClean="0">
                <a:ln w="11430"/>
                <a:solidFill>
                  <a:srgbClr val="0000FF"/>
                </a:solidFill>
                <a:effectLst>
                  <a:outerShdw blurRad="76200" dist="50800" dir="5400000" algn="tl" rotWithShape="0">
                    <a:srgbClr val="000000">
                      <a:alpha val="65000"/>
                    </a:srgbClr>
                  </a:outerShdw>
                </a:effectLst>
              </a:rPr>
              <a:t>(</a:t>
            </a:r>
            <a:r>
              <a:rPr lang="en-US" sz="3200" b="1" cap="none" spc="50" dirty="0" err="1" smtClean="0">
                <a:ln w="11430"/>
                <a:solidFill>
                  <a:srgbClr val="0000FF"/>
                </a:solidFill>
                <a:effectLst>
                  <a:outerShdw blurRad="76200" dist="50800" dir="5400000" algn="tl" rotWithShape="0">
                    <a:srgbClr val="000000">
                      <a:alpha val="65000"/>
                    </a:srgbClr>
                  </a:outerShdw>
                </a:effectLst>
              </a:rPr>
              <a:t>bhs</a:t>
            </a:r>
            <a:r>
              <a:rPr lang="en-US" sz="3200" b="1" cap="none" spc="50" dirty="0" smtClean="0">
                <a:ln w="11430"/>
                <a:solidFill>
                  <a:srgbClr val="0000FF"/>
                </a:solidFill>
                <a:effectLst>
                  <a:outerShdw blurRad="76200" dist="50800" dir="5400000" algn="tl" rotWithShape="0">
                    <a:srgbClr val="000000">
                      <a:alpha val="65000"/>
                    </a:srgbClr>
                  </a:outerShdw>
                </a:effectLst>
              </a:rPr>
              <a:t>. </a:t>
            </a:r>
            <a:r>
              <a:rPr lang="en-US" sz="3200" b="1" cap="none" spc="50" dirty="0" err="1" smtClean="0">
                <a:ln w="11430"/>
                <a:solidFill>
                  <a:srgbClr val="0000FF"/>
                </a:solidFill>
                <a:effectLst>
                  <a:outerShdw blurRad="76200" dist="50800" dir="5400000" algn="tl" rotWithShape="0">
                    <a:srgbClr val="000000">
                      <a:alpha val="65000"/>
                    </a:srgbClr>
                  </a:outerShdw>
                </a:effectLst>
              </a:rPr>
              <a:t>Ibrani</a:t>
            </a:r>
            <a:r>
              <a:rPr lang="en-US" sz="3200" b="1" cap="none" spc="50" dirty="0" smtClean="0">
                <a:ln w="11430"/>
                <a:solidFill>
                  <a:srgbClr val="0000FF"/>
                </a:solidFill>
                <a:effectLst>
                  <a:outerShdw blurRad="76200" dist="50800" dir="5400000" algn="tl" rotWithShape="0">
                    <a:srgbClr val="000000">
                      <a:alpha val="65000"/>
                    </a:srgbClr>
                  </a:outerShdw>
                </a:effectLst>
              </a:rPr>
              <a:t> : </a:t>
            </a:r>
            <a:r>
              <a:rPr lang="en-US" sz="3200" b="1" cap="none" spc="50" dirty="0" err="1" smtClean="0">
                <a:ln w="11430"/>
                <a:solidFill>
                  <a:srgbClr val="FF0000"/>
                </a:solidFill>
                <a:effectLst>
                  <a:outerShdw blurRad="76200" dist="50800" dir="5400000" algn="tl" rotWithShape="0">
                    <a:srgbClr val="000000">
                      <a:alpha val="65000"/>
                    </a:srgbClr>
                  </a:outerShdw>
                </a:effectLst>
              </a:rPr>
              <a:t>shadreg</a:t>
            </a:r>
            <a:r>
              <a:rPr lang="en-US" sz="3200" b="1" cap="none" spc="50" dirty="0" smtClean="0">
                <a:ln w="11430"/>
                <a:solidFill>
                  <a:srgbClr val="0000FF"/>
                </a:solidFill>
                <a:effectLst>
                  <a:outerShdw blurRad="76200" dist="50800" dir="5400000" algn="tl" rotWithShape="0">
                    <a:srgbClr val="000000">
                      <a:alpha val="65000"/>
                    </a:srgbClr>
                  </a:outerShdw>
                </a:effectLst>
              </a:rPr>
              <a:t>)</a:t>
            </a:r>
            <a:endParaRPr lang="en-US" sz="3200" b="1" cap="none" spc="50" dirty="0">
              <a:ln w="11430"/>
              <a:solidFill>
                <a:srgbClr val="0000FF"/>
              </a:solidFill>
              <a:effectLst>
                <a:outerShdw blurRad="76200" dist="50800" dir="5400000" algn="tl" rotWithShape="0">
                  <a:srgbClr val="000000">
                    <a:alpha val="65000"/>
                  </a:srgbClr>
                </a:outerShdw>
              </a:effectLst>
            </a:endParaRPr>
          </a:p>
        </p:txBody>
      </p:sp>
      <p:pic>
        <p:nvPicPr>
          <p:cNvPr id="7" name="Picture 10" descr="https://fbcdn-sphotos-h-a.akamaihd.net/hphotos-ak-xpt1/v/t34.0-12/11650734_1018986701453128_1185616059_n.jpg?oh=602c0b6271653921e680dcf8eb58e292&amp;oe=5594CF70&amp;__gda__=1435768091_965e320fc06808daa80905ba8127470a"/>
          <p:cNvPicPr>
            <a:picLocks noChangeAspect="1" noChangeArrowheads="1"/>
          </p:cNvPicPr>
          <p:nvPr/>
        </p:nvPicPr>
        <p:blipFill>
          <a:blip r:embed="rId3">
            <a:clrChange>
              <a:clrFrom>
                <a:srgbClr val="F8FDF6"/>
              </a:clrFrom>
              <a:clrTo>
                <a:srgbClr val="F8FDF6">
                  <a:alpha val="0"/>
                </a:srgbClr>
              </a:clrTo>
            </a:clrChange>
            <a:lum bright="-10000" contrast="30000"/>
          </a:blip>
          <a:srcRect b="15625"/>
          <a:stretch>
            <a:fillRect/>
          </a:stretch>
        </p:blipFill>
        <p:spPr bwMode="auto">
          <a:xfrm>
            <a:off x="1752600" y="1251731"/>
            <a:ext cx="2057400" cy="1752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05000"/>
            <a:ext cx="8153400" cy="4191000"/>
          </a:xfrm>
        </p:spPr>
        <p:txBody>
          <a:bodyPr>
            <a:normAutofit fontScale="90000"/>
          </a:bodyPr>
          <a:lstStyle/>
          <a:p>
            <a:pPr>
              <a:lnSpc>
                <a:spcPts val="3200"/>
              </a:lnSpc>
            </a:pPr>
            <a:r>
              <a:rPr lang="en-US" sz="2800" b="1" dirty="0" smtClean="0">
                <a:solidFill>
                  <a:srgbClr val="FF0000"/>
                </a:solidFill>
                <a:effectLst>
                  <a:outerShdw blurRad="38100" dist="38100" dir="2700000" algn="tl">
                    <a:srgbClr val="000000">
                      <a:alpha val="43137"/>
                    </a:srgbClr>
                  </a:outerShdw>
                </a:effectLst>
              </a:rPr>
              <a:t>JANUARI s/d DESEMBER   2015</a:t>
            </a:r>
            <a:r>
              <a:rPr lang="en-US" sz="2800" dirty="0" smtClean="0"/>
              <a:t/>
            </a:r>
            <a:br>
              <a:rPr lang="en-US" sz="2800" dirty="0" smtClean="0"/>
            </a:br>
            <a:r>
              <a:rPr lang="en-US" sz="3600" dirty="0" smtClean="0"/>
              <a:t>1. </a:t>
            </a:r>
            <a:r>
              <a:rPr lang="en-US" sz="3600" dirty="0" err="1" smtClean="0"/>
              <a:t>Pusing</a:t>
            </a:r>
            <a:r>
              <a:rPr lang="en-US" sz="3600" dirty="0" smtClean="0"/>
              <a:t> dg </a:t>
            </a:r>
            <a:r>
              <a:rPr lang="en-US" sz="3600" dirty="0" err="1" smtClean="0"/>
              <a:t>Perkataan</a:t>
            </a:r>
            <a:r>
              <a:rPr lang="en-US" sz="3600" dirty="0" smtClean="0"/>
              <a:t> </a:t>
            </a:r>
            <a:r>
              <a:rPr lang="en-US" sz="3600" dirty="0" err="1" smtClean="0"/>
              <a:t>Orang</a:t>
            </a:r>
            <a:r>
              <a:rPr lang="en-US" sz="3600" dirty="0" smtClean="0"/>
              <a:t/>
            </a:r>
            <a:br>
              <a:rPr lang="en-US" sz="3600" dirty="0" smtClean="0"/>
            </a:br>
            <a:r>
              <a:rPr lang="en-US" sz="3600" dirty="0" smtClean="0"/>
              <a:t>2. </a:t>
            </a:r>
            <a:r>
              <a:rPr lang="en-US" sz="3600" dirty="0" err="1" smtClean="0"/>
              <a:t>Mulut</a:t>
            </a:r>
            <a:r>
              <a:rPr lang="en-US" sz="3600" dirty="0" smtClean="0"/>
              <a:t> </a:t>
            </a:r>
            <a:r>
              <a:rPr lang="en-US" sz="3600" dirty="0" err="1" smtClean="0"/>
              <a:t>terus</a:t>
            </a:r>
            <a:r>
              <a:rPr lang="en-US" sz="3600" dirty="0" smtClean="0"/>
              <a:t> </a:t>
            </a:r>
            <a:r>
              <a:rPr lang="en-US" sz="3600" dirty="0" err="1" smtClean="0"/>
              <a:t>omongin</a:t>
            </a:r>
            <a:r>
              <a:rPr lang="en-US" sz="3600" dirty="0" smtClean="0"/>
              <a:t> </a:t>
            </a:r>
            <a:r>
              <a:rPr lang="en-US" sz="3600" dirty="0" err="1" smtClean="0"/>
              <a:t>Orang</a:t>
            </a:r>
            <a:r>
              <a:rPr lang="en-US" sz="3600" dirty="0" smtClean="0"/>
              <a:t/>
            </a:r>
            <a:br>
              <a:rPr lang="en-US" sz="3600" dirty="0" smtClean="0"/>
            </a:br>
            <a:r>
              <a:rPr lang="en-US" sz="3600" dirty="0" smtClean="0"/>
              <a:t>3. </a:t>
            </a:r>
            <a:r>
              <a:rPr lang="en-US" sz="3600" dirty="0" err="1" smtClean="0"/>
              <a:t>Mudah</a:t>
            </a:r>
            <a:r>
              <a:rPr lang="en-US" sz="3600" dirty="0" smtClean="0"/>
              <a:t> </a:t>
            </a:r>
            <a:r>
              <a:rPr lang="en-US" sz="3600" dirty="0" err="1" smtClean="0"/>
              <a:t>kuatir</a:t>
            </a:r>
            <a:r>
              <a:rPr lang="en-US" sz="3600" dirty="0" smtClean="0"/>
              <a:t> , </a:t>
            </a:r>
            <a:r>
              <a:rPr lang="en-US" sz="3600" dirty="0" err="1" smtClean="0"/>
              <a:t>chronis</a:t>
            </a:r>
            <a:r>
              <a:rPr lang="en-US" sz="3600" dirty="0" smtClean="0"/>
              <a:t> … ?</a:t>
            </a:r>
            <a:br>
              <a:rPr lang="en-US" sz="3600" dirty="0" smtClean="0"/>
            </a:br>
            <a:r>
              <a:rPr lang="en-US" sz="3600" dirty="0" smtClean="0"/>
              <a:t>4. Cara </a:t>
            </a:r>
            <a:r>
              <a:rPr lang="en-US" sz="3600" dirty="0" err="1" smtClean="0"/>
              <a:t>Nilai</a:t>
            </a:r>
            <a:r>
              <a:rPr lang="en-US" sz="3600" dirty="0" smtClean="0"/>
              <a:t>, </a:t>
            </a:r>
            <a:r>
              <a:rPr lang="en-US" sz="3600" dirty="0" err="1" smtClean="0"/>
              <a:t>spt</a:t>
            </a:r>
            <a:r>
              <a:rPr lang="en-US" sz="3600" dirty="0" smtClean="0"/>
              <a:t> </a:t>
            </a:r>
            <a:r>
              <a:rPr lang="en-US" sz="3600" dirty="0" err="1" smtClean="0"/>
              <a:t>yg</a:t>
            </a:r>
            <a:r>
              <a:rPr lang="en-US" sz="3600" dirty="0" smtClean="0"/>
              <a:t> </a:t>
            </a:r>
            <a:r>
              <a:rPr lang="en-US" sz="3600" dirty="0" err="1" smtClean="0"/>
              <a:t>kita</a:t>
            </a:r>
            <a:r>
              <a:rPr lang="en-US" sz="3600" dirty="0" smtClean="0"/>
              <a:t> </a:t>
            </a:r>
            <a:r>
              <a:rPr lang="en-US" sz="3600" dirty="0" err="1" smtClean="0"/>
              <a:t>mau</a:t>
            </a:r>
            <a:r>
              <a:rPr lang="en-US" sz="3600" dirty="0" smtClean="0"/>
              <a:t>, </a:t>
            </a:r>
            <a:br>
              <a:rPr lang="en-US" sz="3600" dirty="0" smtClean="0"/>
            </a:br>
            <a:r>
              <a:rPr lang="en-US" sz="3600" dirty="0" smtClean="0"/>
              <a:t>TIDAK </a:t>
            </a:r>
            <a:r>
              <a:rPr lang="en-US" sz="3600" dirty="0" err="1" smtClean="0"/>
              <a:t>seperti</a:t>
            </a:r>
            <a:r>
              <a:rPr lang="en-US" sz="3600" dirty="0" smtClean="0"/>
              <a:t> yang TUHAN </a:t>
            </a:r>
            <a:r>
              <a:rPr lang="en-US" sz="3600" dirty="0" err="1" smtClean="0"/>
              <a:t>mau</a:t>
            </a:r>
            <a:r>
              <a:rPr lang="en-US" sz="3600" dirty="0" smtClean="0"/>
              <a:t> ???</a:t>
            </a:r>
            <a:br>
              <a:rPr lang="en-US" sz="3600" dirty="0" smtClean="0"/>
            </a:br>
            <a:r>
              <a:rPr lang="en-US" sz="3600" dirty="0" smtClean="0"/>
              <a:t>5. Cara-</a:t>
            </a:r>
            <a:r>
              <a:rPr lang="en-US" sz="3600" dirty="0" err="1" smtClean="0"/>
              <a:t>Pikir</a:t>
            </a:r>
            <a:r>
              <a:rPr lang="en-US" sz="3600" dirty="0" smtClean="0"/>
              <a:t> = </a:t>
            </a:r>
            <a:r>
              <a:rPr lang="en-US" sz="3600" dirty="0" err="1" smtClean="0"/>
              <a:t>Pikiran</a:t>
            </a:r>
            <a:r>
              <a:rPr lang="en-US" sz="3600" dirty="0" smtClean="0"/>
              <a:t> </a:t>
            </a:r>
            <a:r>
              <a:rPr lang="en-US" sz="3600" dirty="0" smtClean="0">
                <a:sym typeface="Wingdings" pitchFamily="2" charset="2"/>
              </a:rPr>
              <a:t> “</a:t>
            </a:r>
            <a:r>
              <a:rPr lang="en-US" sz="3600" dirty="0" err="1" smtClean="0">
                <a:sym typeface="Wingdings" pitchFamily="2" charset="2"/>
              </a:rPr>
              <a:t>medan</a:t>
            </a:r>
            <a:r>
              <a:rPr lang="en-US" sz="3600" dirty="0" smtClean="0">
                <a:sym typeface="Wingdings" pitchFamily="2" charset="2"/>
              </a:rPr>
              <a:t> </a:t>
            </a:r>
            <a:r>
              <a:rPr lang="en-US" sz="3600" dirty="0" err="1" smtClean="0">
                <a:sym typeface="Wingdings" pitchFamily="2" charset="2"/>
              </a:rPr>
              <a:t>pertempuran</a:t>
            </a:r>
            <a:r>
              <a:rPr lang="en-US" sz="3600" dirty="0" smtClean="0">
                <a:sym typeface="Wingdings" pitchFamily="2" charset="2"/>
              </a:rPr>
              <a:t>”</a:t>
            </a:r>
            <a:br>
              <a:rPr lang="en-US" sz="3600" dirty="0" smtClean="0">
                <a:sym typeface="Wingdings" pitchFamily="2" charset="2"/>
              </a:rPr>
            </a:br>
            <a:r>
              <a:rPr lang="en-US" sz="3600" dirty="0" smtClean="0">
                <a:sym typeface="Wingdings" pitchFamily="2" charset="2"/>
              </a:rPr>
              <a:t>TUHAN </a:t>
            </a:r>
            <a:r>
              <a:rPr lang="en-US" sz="3600" dirty="0" err="1" smtClean="0">
                <a:sym typeface="Wingdings" pitchFamily="2" charset="2"/>
              </a:rPr>
              <a:t>bisa</a:t>
            </a:r>
            <a:r>
              <a:rPr lang="en-US" sz="3600" dirty="0" smtClean="0">
                <a:sym typeface="Wingdings" pitchFamily="2" charset="2"/>
              </a:rPr>
              <a:t> </a:t>
            </a:r>
            <a:r>
              <a:rPr lang="en-US" sz="3600" dirty="0" err="1" smtClean="0">
                <a:sym typeface="Wingdings" pitchFamily="2" charset="2"/>
              </a:rPr>
              <a:t>terpikat</a:t>
            </a:r>
            <a:r>
              <a:rPr lang="en-US" sz="3600" dirty="0" smtClean="0">
                <a:sym typeface="Wingdings" pitchFamily="2" charset="2"/>
              </a:rPr>
              <a:t> </a:t>
            </a:r>
            <a:r>
              <a:rPr lang="en-US" sz="3600" dirty="0" err="1" smtClean="0">
                <a:sym typeface="Wingdings" pitchFamily="2" charset="2"/>
              </a:rPr>
              <a:t>di</a:t>
            </a:r>
            <a:r>
              <a:rPr lang="en-US" sz="3600" dirty="0" smtClean="0">
                <a:sym typeface="Wingdings" pitchFamily="2" charset="2"/>
              </a:rPr>
              <a:t> “kepang-2 </a:t>
            </a:r>
            <a:r>
              <a:rPr lang="en-US" sz="3600" dirty="0" err="1" smtClean="0">
                <a:sym typeface="Wingdings" pitchFamily="2" charset="2"/>
              </a:rPr>
              <a:t>rambut</a:t>
            </a:r>
            <a:r>
              <a:rPr lang="en-US" sz="3600" dirty="0" smtClean="0">
                <a:sym typeface="Wingdings" pitchFamily="2" charset="2"/>
              </a:rPr>
              <a:t>” </a:t>
            </a:r>
            <a:br>
              <a:rPr lang="en-US" sz="3600" dirty="0" smtClean="0">
                <a:sym typeface="Wingdings" pitchFamily="2" charset="2"/>
              </a:rPr>
            </a:br>
            <a:r>
              <a:rPr lang="en-US" sz="3600" dirty="0" err="1" smtClean="0">
                <a:sym typeface="Wingdings" pitchFamily="2" charset="2"/>
              </a:rPr>
              <a:t>kepala</a:t>
            </a:r>
            <a:r>
              <a:rPr lang="en-US" sz="3600" dirty="0" smtClean="0">
                <a:sym typeface="Wingdings" pitchFamily="2" charset="2"/>
              </a:rPr>
              <a:t> / </a:t>
            </a:r>
            <a:r>
              <a:rPr lang="en-US" sz="3600" dirty="0" err="1" smtClean="0">
                <a:sym typeface="Wingdings" pitchFamily="2" charset="2"/>
              </a:rPr>
              <a:t>Rambut</a:t>
            </a:r>
            <a:r>
              <a:rPr lang="en-US" sz="3600" dirty="0" smtClean="0">
                <a:sym typeface="Wingdings" pitchFamily="2" charset="2"/>
              </a:rPr>
              <a:t> </a:t>
            </a:r>
            <a:r>
              <a:rPr lang="en-US" sz="3600" dirty="0" err="1" smtClean="0">
                <a:sym typeface="Wingdings" pitchFamily="2" charset="2"/>
              </a:rPr>
              <a:t>rohaniah</a:t>
            </a:r>
            <a:r>
              <a:rPr lang="en-US" sz="3600" dirty="0" smtClean="0">
                <a:sym typeface="Wingdings" pitchFamily="2" charset="2"/>
              </a:rPr>
              <a:t>-mu ????</a:t>
            </a:r>
            <a:br>
              <a:rPr lang="en-US" sz="3600" dirty="0" smtClean="0">
                <a:sym typeface="Wingdings" pitchFamily="2" charset="2"/>
              </a:rPr>
            </a:br>
            <a:r>
              <a:rPr lang="en-US" sz="3600" dirty="0" smtClean="0"/>
              <a:t/>
            </a:r>
            <a:br>
              <a:rPr lang="en-US" sz="3600" dirty="0" smtClean="0"/>
            </a:b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8130" name="Picture 2" descr="https://scontent-sin1-1.xx.fbcdn.net/hphotos-xla1/v/t1.0-9/12369176_1653054298284006_5048454616469192082_n.jpg?oh=203219f66ac91149a06596217601f5cc&amp;oe=571D9AA4"/>
          <p:cNvPicPr>
            <a:picLocks noChangeAspect="1" noChangeArrowheads="1"/>
          </p:cNvPicPr>
          <p:nvPr/>
        </p:nvPicPr>
        <p:blipFill>
          <a:blip r:embed="rId2">
            <a:lum bright="-10000" contrast="20000"/>
          </a:blip>
          <a:srcRect/>
          <a:stretch>
            <a:fillRect/>
          </a:stretch>
        </p:blipFill>
        <p:spPr bwMode="auto">
          <a:xfrm>
            <a:off x="3276600" y="762000"/>
            <a:ext cx="2971800" cy="3661682"/>
          </a:xfrm>
          <a:prstGeom prst="rect">
            <a:avLst/>
          </a:prstGeom>
          <a:noFill/>
        </p:spPr>
      </p:pic>
      <p:pic>
        <p:nvPicPr>
          <p:cNvPr id="6" name="Picture 2" descr="https://fbcdn-sphotos-f-a.akamaihd.net/hphotos-ak-xpa1/v/t1.0-9/1484247_458597957596028_415367481_n.jpg?oh=2ac8dd967a05c6411b9e5fedbd767ac0&amp;oe=571C31E9&amp;__gda__=1456972954_f2ced2e473068f19e53d0de2548aef85"/>
          <p:cNvPicPr>
            <a:picLocks noChangeAspect="1" noChangeArrowheads="1"/>
          </p:cNvPicPr>
          <p:nvPr/>
        </p:nvPicPr>
        <p:blipFill>
          <a:blip r:embed="rId3">
            <a:lum bright="-10000" contrast="20000"/>
          </a:blip>
          <a:srcRect l="2970" t="6619" r="1980" b="8657"/>
          <a:stretch>
            <a:fillRect/>
          </a:stretch>
        </p:blipFill>
        <p:spPr bwMode="auto">
          <a:xfrm>
            <a:off x="2514600" y="4495800"/>
            <a:ext cx="4267200" cy="1524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848600" cy="6248401"/>
          </a:xfrm>
        </p:spPr>
        <p:txBody>
          <a:bodyPr>
            <a:noAutofit/>
          </a:bodyPr>
          <a:lstStyle/>
          <a:p>
            <a:r>
              <a:rPr lang="en-US" sz="2400" dirty="0" err="1" smtClean="0"/>
              <a:t>Apa</a:t>
            </a:r>
            <a:r>
              <a:rPr lang="en-US" sz="2400" dirty="0" smtClean="0"/>
              <a:t> </a:t>
            </a:r>
            <a:r>
              <a:rPr lang="en-US" sz="2400" dirty="0" err="1" smtClean="0"/>
              <a:t>Makna</a:t>
            </a:r>
            <a:r>
              <a:rPr lang="en-US" sz="2400" dirty="0" smtClean="0"/>
              <a:t> </a:t>
            </a:r>
            <a:r>
              <a:rPr lang="en-US" sz="2400" dirty="0" err="1" smtClean="0"/>
              <a:t>Yesaya</a:t>
            </a:r>
            <a:r>
              <a:rPr lang="en-US" sz="2400" dirty="0" smtClean="0"/>
              <a:t> 49 : 16 ... ???</a:t>
            </a:r>
            <a:br>
              <a:rPr lang="en-US" sz="2400" dirty="0" smtClean="0"/>
            </a:br>
            <a:r>
              <a:rPr lang="en-US" sz="2400" dirty="0" smtClean="0"/>
              <a:t>TUHAN </a:t>
            </a:r>
            <a:r>
              <a:rPr lang="en-US" sz="2400" dirty="0" err="1" smtClean="0"/>
              <a:t>Maha</a:t>
            </a:r>
            <a:r>
              <a:rPr lang="en-US" sz="2400" dirty="0" smtClean="0"/>
              <a:t> TAU </a:t>
            </a:r>
            <a:r>
              <a:rPr lang="en-US" sz="2400" dirty="0" err="1" smtClean="0"/>
              <a:t>apa</a:t>
            </a:r>
            <a:r>
              <a:rPr lang="en-US" sz="2400" dirty="0" smtClean="0"/>
              <a:t> </a:t>
            </a:r>
            <a:r>
              <a:rPr lang="en-US" sz="2400" dirty="0" err="1" smtClean="0"/>
              <a:t>yg</a:t>
            </a:r>
            <a:r>
              <a:rPr lang="en-US" sz="2400" dirty="0" smtClean="0"/>
              <a:t> </a:t>
            </a:r>
            <a:r>
              <a:rPr lang="en-US" sz="2400" dirty="0" err="1" smtClean="0"/>
              <a:t>sempurna</a:t>
            </a:r>
            <a:r>
              <a:rPr lang="en-US" sz="2400" dirty="0" smtClean="0"/>
              <a:t>, pas </a:t>
            </a:r>
            <a:r>
              <a:rPr lang="en-US" sz="2400" dirty="0" err="1" smtClean="0"/>
              <a:t>dan</a:t>
            </a:r>
            <a:r>
              <a:rPr lang="en-US" sz="2400" dirty="0" smtClean="0"/>
              <a:t> </a:t>
            </a:r>
            <a:r>
              <a:rPr lang="en-US" sz="2400" dirty="0" err="1" smtClean="0"/>
              <a:t>cocok</a:t>
            </a:r>
            <a:r>
              <a:rPr lang="en-US" sz="2400" dirty="0" smtClean="0"/>
              <a:t> </a:t>
            </a:r>
            <a:r>
              <a:rPr lang="en-US" sz="2400" dirty="0" err="1" smtClean="0"/>
              <a:t>utk</a:t>
            </a:r>
            <a:r>
              <a:rPr lang="en-US" sz="2400" dirty="0" smtClean="0"/>
              <a:t> </a:t>
            </a:r>
            <a:r>
              <a:rPr lang="en-US" sz="2400" dirty="0" err="1" smtClean="0"/>
              <a:t>Perjalanan</a:t>
            </a:r>
            <a:r>
              <a:rPr lang="en-US" sz="2400" dirty="0" smtClean="0"/>
              <a:t> </a:t>
            </a:r>
            <a:r>
              <a:rPr lang="en-US" sz="2400" dirty="0" err="1" smtClean="0"/>
              <a:t>Hidup</a:t>
            </a:r>
            <a:r>
              <a:rPr lang="en-US" sz="2400" dirty="0" smtClean="0"/>
              <a:t> </a:t>
            </a:r>
            <a:r>
              <a:rPr lang="en-US" sz="2400" dirty="0" err="1" smtClean="0"/>
              <a:t>kita</a:t>
            </a:r>
            <a:r>
              <a:rPr lang="en-US" sz="2400" dirty="0" smtClean="0"/>
              <a:t> masing-2 / </a:t>
            </a:r>
            <a:r>
              <a:rPr lang="en-US" sz="2400" dirty="0" err="1" smtClean="0"/>
              <a:t>satu</a:t>
            </a:r>
            <a:r>
              <a:rPr lang="en-US" sz="2400" dirty="0" smtClean="0"/>
              <a:t> </a:t>
            </a:r>
            <a:r>
              <a:rPr lang="en-US" sz="2400" dirty="0" err="1" smtClean="0"/>
              <a:t>persatu</a:t>
            </a:r>
            <a:r>
              <a:rPr lang="en-US" sz="2400" dirty="0" smtClean="0"/>
              <a:t>, </a:t>
            </a:r>
            <a:r>
              <a:rPr lang="en-US" sz="2400" dirty="0" err="1" smtClean="0"/>
              <a:t>secara</a:t>
            </a:r>
            <a:r>
              <a:rPr lang="en-US" sz="2400" dirty="0" smtClean="0"/>
              <a:t> </a:t>
            </a:r>
            <a:r>
              <a:rPr lang="en-US" sz="2400" dirty="0" err="1" smtClean="0"/>
              <a:t>spesifik</a:t>
            </a:r>
            <a:r>
              <a:rPr lang="en-US" sz="2400" dirty="0" smtClean="0"/>
              <a:t> </a:t>
            </a:r>
            <a:r>
              <a:rPr lang="en-US" sz="2400" dirty="0" err="1" smtClean="0"/>
              <a:t>dan</a:t>
            </a:r>
            <a:r>
              <a:rPr lang="en-US" sz="2400" dirty="0" smtClean="0"/>
              <a:t> </a:t>
            </a:r>
            <a:r>
              <a:rPr lang="en-US" sz="2400" dirty="0" err="1" smtClean="0"/>
              <a:t>teliti</a:t>
            </a:r>
            <a:r>
              <a:rPr lang="en-US" sz="2400" dirty="0" smtClean="0"/>
              <a:t> details </a:t>
            </a:r>
            <a:r>
              <a:rPr lang="en-US" sz="2400" dirty="0" err="1" smtClean="0"/>
              <a:t>details</a:t>
            </a:r>
            <a:r>
              <a:rPr lang="en-US" sz="2400" dirty="0" smtClean="0"/>
              <a:t> </a:t>
            </a:r>
            <a:r>
              <a:rPr lang="en-US" sz="2400" dirty="0" err="1" smtClean="0"/>
              <a:t>momen</a:t>
            </a:r>
            <a:r>
              <a:rPr lang="en-US" sz="2400" dirty="0" smtClean="0"/>
              <a:t> </a:t>
            </a:r>
            <a:r>
              <a:rPr lang="en-US" sz="2400" dirty="0" err="1" smtClean="0"/>
              <a:t>yg</a:t>
            </a:r>
            <a:r>
              <a:rPr lang="en-US" sz="2400" dirty="0" smtClean="0"/>
              <a:t> </a:t>
            </a:r>
            <a:r>
              <a:rPr lang="en-US" sz="2400" dirty="0" err="1" smtClean="0"/>
              <a:t>harus</a:t>
            </a:r>
            <a:r>
              <a:rPr lang="en-US" sz="2400" dirty="0" smtClean="0"/>
              <a:t> </a:t>
            </a:r>
            <a:r>
              <a:rPr lang="en-US" sz="2400" dirty="0" err="1" smtClean="0"/>
              <a:t>dan</a:t>
            </a:r>
            <a:r>
              <a:rPr lang="en-US" sz="2400" dirty="0" smtClean="0"/>
              <a:t> </a:t>
            </a:r>
            <a:r>
              <a:rPr lang="en-US" sz="2400" dirty="0" err="1" smtClean="0"/>
              <a:t>akan</a:t>
            </a:r>
            <a:r>
              <a:rPr lang="en-US" sz="2400" dirty="0" smtClean="0"/>
              <a:t> </a:t>
            </a:r>
            <a:r>
              <a:rPr lang="en-US" sz="2400" dirty="0" err="1" smtClean="0"/>
              <a:t>kita</a:t>
            </a:r>
            <a:r>
              <a:rPr lang="en-US" sz="2400" dirty="0" smtClean="0"/>
              <a:t> </a:t>
            </a:r>
            <a:r>
              <a:rPr lang="en-US" sz="2400" dirty="0" err="1" smtClean="0"/>
              <a:t>jalani</a:t>
            </a:r>
            <a:r>
              <a:rPr lang="en-US" sz="2400" dirty="0" smtClean="0"/>
              <a:t>, </a:t>
            </a:r>
            <a:r>
              <a:rPr lang="en-US" sz="2400" dirty="0" err="1" smtClean="0"/>
              <a:t>suka-duka</a:t>
            </a:r>
            <a:r>
              <a:rPr lang="en-US" sz="2400" dirty="0" smtClean="0"/>
              <a:t>, </a:t>
            </a:r>
            <a:r>
              <a:rPr lang="en-US" sz="2400" dirty="0" err="1" smtClean="0"/>
              <a:t>pegel-linu</a:t>
            </a:r>
            <a:r>
              <a:rPr lang="en-US" sz="2400" dirty="0" smtClean="0"/>
              <a:t>, </a:t>
            </a:r>
            <a:r>
              <a:rPr lang="en-US" sz="2400" dirty="0" err="1" smtClean="0"/>
              <a:t>jatuh-bangun</a:t>
            </a:r>
            <a:r>
              <a:rPr lang="en-US" sz="2400" dirty="0" smtClean="0"/>
              <a:t>, </a:t>
            </a:r>
            <a:r>
              <a:rPr lang="en-US" sz="2400" dirty="0" err="1" smtClean="0"/>
              <a:t>tawa-tangis</a:t>
            </a:r>
            <a:r>
              <a:rPr lang="en-US" sz="2400" dirty="0" smtClean="0"/>
              <a:t>, </a:t>
            </a:r>
            <a:r>
              <a:rPr lang="en-US" sz="2400" dirty="0" err="1" smtClean="0"/>
              <a:t>galau-bahagia</a:t>
            </a:r>
            <a:r>
              <a:rPr lang="en-US" sz="2400" dirty="0" smtClean="0"/>
              <a:t> </a:t>
            </a:r>
            <a:r>
              <a:rPr lang="en-US" sz="2400" dirty="0" err="1" smtClean="0"/>
              <a:t>juga</a:t>
            </a:r>
            <a:r>
              <a:rPr lang="en-US" sz="2400" dirty="0" smtClean="0"/>
              <a:t> </a:t>
            </a:r>
            <a:r>
              <a:rPr lang="en-US" sz="2400" dirty="0" err="1" smtClean="0"/>
              <a:t>sehat-sembuh</a:t>
            </a:r>
            <a:r>
              <a:rPr lang="en-US" sz="2400" dirty="0" smtClean="0"/>
              <a:t> ..... !!!!!</a:t>
            </a:r>
            <a:br>
              <a:rPr lang="en-US" sz="2400" dirty="0" smtClean="0"/>
            </a:br>
            <a:r>
              <a:rPr lang="en-US" sz="2400" dirty="0" err="1" smtClean="0"/>
              <a:t>Didalam</a:t>
            </a:r>
            <a:r>
              <a:rPr lang="en-US" sz="2400" dirty="0" smtClean="0"/>
              <a:t> TUHAN "</a:t>
            </a:r>
            <a:r>
              <a:rPr lang="en-US" sz="2400" dirty="0" err="1" smtClean="0"/>
              <a:t>tidak</a:t>
            </a:r>
            <a:r>
              <a:rPr lang="en-US" sz="2400" dirty="0" smtClean="0"/>
              <a:t> </a:t>
            </a:r>
            <a:r>
              <a:rPr lang="en-US" sz="2400" dirty="0" err="1" smtClean="0"/>
              <a:t>ada</a:t>
            </a:r>
            <a:r>
              <a:rPr lang="en-US" sz="2400" dirty="0" smtClean="0"/>
              <a:t> </a:t>
            </a:r>
            <a:r>
              <a:rPr lang="en-US" sz="2400" dirty="0" err="1" smtClean="0"/>
              <a:t>rutinisme</a:t>
            </a:r>
            <a:r>
              <a:rPr lang="en-US" sz="2400" dirty="0" smtClean="0"/>
              <a:t>" !!!!!, </a:t>
            </a:r>
            <a:r>
              <a:rPr lang="en-US" sz="2400" dirty="0" err="1" smtClean="0"/>
              <a:t>yaitu</a:t>
            </a:r>
            <a:r>
              <a:rPr lang="en-US" sz="2400" dirty="0" smtClean="0"/>
              <a:t> .... </a:t>
            </a:r>
            <a:r>
              <a:rPr lang="en-US" sz="2400" dirty="0" err="1" smtClean="0"/>
              <a:t>begituuuuu</a:t>
            </a:r>
            <a:r>
              <a:rPr lang="en-US" sz="2400" dirty="0" smtClean="0"/>
              <a:t> </a:t>
            </a:r>
            <a:r>
              <a:rPr lang="en-US" sz="2400" dirty="0" err="1" smtClean="0"/>
              <a:t>saja</a:t>
            </a:r>
            <a:r>
              <a:rPr lang="en-US" sz="2400" dirty="0" smtClean="0"/>
              <a:t> </a:t>
            </a:r>
            <a:r>
              <a:rPr lang="en-US" sz="2400" dirty="0" err="1" smtClean="0"/>
              <a:t>dari</a:t>
            </a:r>
            <a:r>
              <a:rPr lang="en-US" sz="2400" dirty="0" smtClean="0"/>
              <a:t> </a:t>
            </a:r>
            <a:r>
              <a:rPr lang="en-US" sz="2400" dirty="0" err="1" smtClean="0"/>
              <a:t>tahun</a:t>
            </a:r>
            <a:r>
              <a:rPr lang="en-US" sz="2400" dirty="0" smtClean="0"/>
              <a:t> </a:t>
            </a:r>
            <a:r>
              <a:rPr lang="en-US" sz="2400" dirty="0" err="1" smtClean="0"/>
              <a:t>ke</a:t>
            </a:r>
            <a:r>
              <a:rPr lang="en-US" sz="2400" dirty="0" smtClean="0"/>
              <a:t> </a:t>
            </a:r>
            <a:r>
              <a:rPr lang="en-US" sz="2400" dirty="0" err="1" smtClean="0"/>
              <a:t>tahun</a:t>
            </a:r>
            <a:r>
              <a:rPr lang="en-US" sz="2400" dirty="0" smtClean="0"/>
              <a:t>, TIDAK </a:t>
            </a:r>
            <a:r>
              <a:rPr lang="en-US" sz="2400" dirty="0" err="1" smtClean="0"/>
              <a:t>seperti</a:t>
            </a:r>
            <a:r>
              <a:rPr lang="en-US" sz="2400" dirty="0" smtClean="0"/>
              <a:t> </a:t>
            </a:r>
            <a:r>
              <a:rPr lang="en-US" sz="2400" dirty="0" err="1" smtClean="0"/>
              <a:t>itu</a:t>
            </a:r>
            <a:r>
              <a:rPr lang="en-US" sz="2400" dirty="0" smtClean="0"/>
              <a:t> </a:t>
            </a:r>
            <a:r>
              <a:rPr lang="en-US" sz="2400" dirty="0" err="1" smtClean="0"/>
              <a:t>Keinginan</a:t>
            </a:r>
            <a:r>
              <a:rPr lang="en-US" sz="2400" dirty="0" smtClean="0"/>
              <a:t> </a:t>
            </a:r>
            <a:r>
              <a:rPr lang="en-US" sz="2400" dirty="0" err="1" smtClean="0"/>
              <a:t>dan</a:t>
            </a:r>
            <a:r>
              <a:rPr lang="en-US" sz="2400" dirty="0" smtClean="0"/>
              <a:t> </a:t>
            </a:r>
            <a:r>
              <a:rPr lang="en-US" sz="2400" dirty="0" err="1" smtClean="0"/>
              <a:t>Selera</a:t>
            </a:r>
            <a:r>
              <a:rPr lang="en-US" sz="2400" dirty="0" smtClean="0"/>
              <a:t> TUHAN </a:t>
            </a:r>
            <a:r>
              <a:rPr lang="en-US" sz="2400" dirty="0" err="1" smtClean="0"/>
              <a:t>atas</a:t>
            </a:r>
            <a:r>
              <a:rPr lang="en-US" sz="2400" dirty="0" smtClean="0"/>
              <a:t> </a:t>
            </a:r>
            <a:r>
              <a:rPr lang="en-US" sz="2400" dirty="0" err="1" smtClean="0"/>
              <a:t>hidup</a:t>
            </a:r>
            <a:r>
              <a:rPr lang="en-US" sz="2400" dirty="0" smtClean="0"/>
              <a:t> </a:t>
            </a:r>
            <a:r>
              <a:rPr lang="en-US" sz="2400" dirty="0" err="1" smtClean="0"/>
              <a:t>kita</a:t>
            </a:r>
            <a:r>
              <a:rPr lang="en-US" sz="2400" dirty="0" smtClean="0"/>
              <a:t>.</a:t>
            </a:r>
            <a:br>
              <a:rPr lang="en-US" sz="2400" dirty="0" smtClean="0"/>
            </a:br>
            <a:r>
              <a:rPr lang="en-US" sz="2400" dirty="0" smtClean="0"/>
              <a:t>TUHAN </a:t>
            </a:r>
            <a:r>
              <a:rPr lang="en-US" sz="2400" dirty="0" err="1" smtClean="0"/>
              <a:t>Maha</a:t>
            </a:r>
            <a:r>
              <a:rPr lang="en-US" sz="2400" dirty="0" smtClean="0"/>
              <a:t> </a:t>
            </a:r>
            <a:r>
              <a:rPr lang="en-US" sz="2400" dirty="0" err="1" smtClean="0"/>
              <a:t>Kaya</a:t>
            </a:r>
            <a:r>
              <a:rPr lang="en-US" sz="2400" dirty="0" smtClean="0"/>
              <a:t> </a:t>
            </a:r>
            <a:r>
              <a:rPr lang="en-US" sz="2400" dirty="0" err="1" smtClean="0"/>
              <a:t>dalam</a:t>
            </a:r>
            <a:r>
              <a:rPr lang="en-US" sz="2400" dirty="0" smtClean="0"/>
              <a:t> Cara </a:t>
            </a:r>
            <a:r>
              <a:rPr lang="en-US" sz="2400" dirty="0" err="1" smtClean="0"/>
              <a:t>dan</a:t>
            </a:r>
            <a:r>
              <a:rPr lang="en-US" sz="2400" dirty="0" smtClean="0"/>
              <a:t> </a:t>
            </a:r>
            <a:r>
              <a:rPr lang="en-US" sz="2400" dirty="0" err="1" smtClean="0"/>
              <a:t>Kinerja</a:t>
            </a:r>
            <a:r>
              <a:rPr lang="en-US" sz="2400" dirty="0" smtClean="0"/>
              <a:t> NYA !!!!</a:t>
            </a:r>
            <a:br>
              <a:rPr lang="en-US" sz="2400" dirty="0" smtClean="0"/>
            </a:br>
            <a:r>
              <a:rPr lang="en-US" sz="2400" dirty="0" err="1" smtClean="0"/>
              <a:t>Anda</a:t>
            </a:r>
            <a:r>
              <a:rPr lang="en-US" sz="2400" dirty="0" smtClean="0"/>
              <a:t> </a:t>
            </a:r>
            <a:r>
              <a:rPr lang="en-US" sz="2400" dirty="0" err="1" smtClean="0"/>
              <a:t>punya</a:t>
            </a:r>
            <a:r>
              <a:rPr lang="en-US" sz="2400" dirty="0" smtClean="0"/>
              <a:t> </a:t>
            </a:r>
            <a:r>
              <a:rPr lang="en-US" sz="2400" dirty="0" err="1" smtClean="0"/>
              <a:t>segudang</a:t>
            </a:r>
            <a:r>
              <a:rPr lang="en-US" sz="2400" dirty="0" smtClean="0"/>
              <a:t> </a:t>
            </a:r>
            <a:r>
              <a:rPr lang="en-US" sz="2400" dirty="0" err="1" smtClean="0"/>
              <a:t>Harapan</a:t>
            </a:r>
            <a:r>
              <a:rPr lang="en-US" sz="2400" dirty="0" smtClean="0"/>
              <a:t> </a:t>
            </a:r>
            <a:r>
              <a:rPr lang="en-US" sz="2400" dirty="0" err="1" smtClean="0"/>
              <a:t>dan</a:t>
            </a:r>
            <a:r>
              <a:rPr lang="en-US" sz="2400" dirty="0" smtClean="0"/>
              <a:t> DOA </a:t>
            </a:r>
            <a:r>
              <a:rPr lang="en-US" sz="2400" dirty="0" err="1" smtClean="0"/>
              <a:t>utk</a:t>
            </a:r>
            <a:r>
              <a:rPr lang="en-US" sz="2400" dirty="0" smtClean="0"/>
              <a:t> </a:t>
            </a:r>
            <a:br>
              <a:rPr lang="en-US" sz="2400" dirty="0" smtClean="0"/>
            </a:br>
            <a:r>
              <a:rPr lang="en-US" sz="2400" dirty="0" err="1" smtClean="0"/>
              <a:t>berjalan</a:t>
            </a:r>
            <a:r>
              <a:rPr lang="en-US" sz="2400" dirty="0" smtClean="0"/>
              <a:t> </a:t>
            </a:r>
            <a:r>
              <a:rPr lang="en-US" sz="2400" dirty="0" err="1" smtClean="0"/>
              <a:t>di</a:t>
            </a:r>
            <a:r>
              <a:rPr lang="en-US" sz="2400" dirty="0" smtClean="0"/>
              <a:t> 2016 ????</a:t>
            </a:r>
            <a:br>
              <a:rPr lang="en-US" sz="2400" dirty="0" smtClean="0"/>
            </a:br>
            <a:r>
              <a:rPr lang="en-US" sz="2400" dirty="0" smtClean="0"/>
              <a:t>1. </a:t>
            </a:r>
            <a:r>
              <a:rPr lang="en-US" sz="2400" dirty="0" err="1" smtClean="0"/>
              <a:t>Bagaimana</a:t>
            </a:r>
            <a:r>
              <a:rPr lang="en-US" sz="2400" dirty="0" smtClean="0"/>
              <a:t> </a:t>
            </a:r>
            <a:r>
              <a:rPr lang="en-US" sz="2400" dirty="0" err="1" smtClean="0"/>
              <a:t>gaya-hidup</a:t>
            </a:r>
            <a:r>
              <a:rPr lang="en-US" sz="2400" dirty="0" smtClean="0"/>
              <a:t> mu, </a:t>
            </a:r>
            <a:r>
              <a:rPr lang="en-US" sz="2400" dirty="0" err="1" smtClean="0"/>
              <a:t>sepanjang</a:t>
            </a:r>
            <a:r>
              <a:rPr lang="en-US" sz="2400" dirty="0" smtClean="0"/>
              <a:t> 2015 </a:t>
            </a:r>
            <a:br>
              <a:rPr lang="en-US" sz="2400" dirty="0" smtClean="0"/>
            </a:br>
            <a:r>
              <a:rPr lang="en-US" sz="2400" dirty="0" err="1" smtClean="0"/>
              <a:t>terhadap</a:t>
            </a:r>
            <a:r>
              <a:rPr lang="en-US" sz="2400" dirty="0" smtClean="0"/>
              <a:t> TUHAN .... ???</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848600" cy="6858000"/>
          </a:xfrm>
        </p:spPr>
        <p:txBody>
          <a:bodyPr>
            <a:noAutofit/>
          </a:bodyPr>
          <a:lstStyle/>
          <a:p>
            <a:r>
              <a:rPr lang="en-US" sz="2400" dirty="0" smtClean="0"/>
              <a:t/>
            </a:r>
            <a:br>
              <a:rPr lang="en-US" sz="2400" dirty="0" smtClean="0"/>
            </a:br>
            <a:r>
              <a:rPr lang="en-US" sz="2400" dirty="0" smtClean="0"/>
              <a:t>2. </a:t>
            </a:r>
            <a:r>
              <a:rPr lang="en-US" sz="2400" dirty="0" err="1" smtClean="0"/>
              <a:t>Kesetiaan</a:t>
            </a:r>
            <a:r>
              <a:rPr lang="en-US" sz="2400" dirty="0" smtClean="0"/>
              <a:t> mu </a:t>
            </a:r>
            <a:r>
              <a:rPr lang="en-US" sz="2400" dirty="0" err="1" smtClean="0"/>
              <a:t>mencari</a:t>
            </a:r>
            <a:r>
              <a:rPr lang="en-US" sz="2400" dirty="0" smtClean="0"/>
              <a:t> </a:t>
            </a:r>
            <a:r>
              <a:rPr lang="en-US" sz="2400" dirty="0" err="1" smtClean="0"/>
              <a:t>Wajah</a:t>
            </a:r>
            <a:r>
              <a:rPr lang="en-US" sz="2400" dirty="0" smtClean="0"/>
              <a:t> NYA </a:t>
            </a:r>
            <a:r>
              <a:rPr lang="en-US" sz="2400" dirty="0" err="1" smtClean="0"/>
              <a:t>sepanjang</a:t>
            </a:r>
            <a:r>
              <a:rPr lang="en-US" sz="2400" dirty="0" smtClean="0"/>
              <a:t> 2015 .... ???</a:t>
            </a:r>
            <a:br>
              <a:rPr lang="en-US" sz="2400" dirty="0" smtClean="0"/>
            </a:br>
            <a:r>
              <a:rPr lang="en-US" sz="2400" dirty="0" smtClean="0"/>
              <a:t/>
            </a:r>
            <a:br>
              <a:rPr lang="en-US" sz="2400" dirty="0" smtClean="0"/>
            </a:br>
            <a:r>
              <a:rPr lang="en-US" sz="2400" dirty="0" smtClean="0"/>
              <a:t>3. </a:t>
            </a:r>
            <a:r>
              <a:rPr lang="en-US" sz="2400" dirty="0" err="1" smtClean="0"/>
              <a:t>Selalu</a:t>
            </a:r>
            <a:r>
              <a:rPr lang="en-US" sz="2400" dirty="0" smtClean="0"/>
              <a:t> </a:t>
            </a:r>
            <a:r>
              <a:rPr lang="en-US" sz="2400" dirty="0" err="1" smtClean="0"/>
              <a:t>punya</a:t>
            </a:r>
            <a:r>
              <a:rPr lang="en-US" sz="2400" dirty="0" smtClean="0"/>
              <a:t> 1001 </a:t>
            </a:r>
            <a:r>
              <a:rPr lang="en-US" sz="2400" dirty="0" err="1" smtClean="0"/>
              <a:t>Alasan</a:t>
            </a:r>
            <a:r>
              <a:rPr lang="en-US" sz="2400" dirty="0" smtClean="0"/>
              <a:t> </a:t>
            </a:r>
            <a:r>
              <a:rPr lang="en-US" sz="2400" dirty="0" err="1" smtClean="0"/>
              <a:t>sibuklah</a:t>
            </a:r>
            <a:r>
              <a:rPr lang="en-US" sz="2400" dirty="0" smtClean="0"/>
              <a:t>, </a:t>
            </a:r>
            <a:r>
              <a:rPr lang="en-US" sz="2400" dirty="0" err="1" smtClean="0"/>
              <a:t>ini-lah</a:t>
            </a:r>
            <a:r>
              <a:rPr lang="en-US" sz="2400" dirty="0" smtClean="0"/>
              <a:t> </a:t>
            </a:r>
            <a:r>
              <a:rPr lang="en-US" sz="2400" dirty="0" err="1" smtClean="0"/>
              <a:t>itu-lah</a:t>
            </a:r>
            <a:r>
              <a:rPr lang="en-US" sz="2400" dirty="0" smtClean="0"/>
              <a:t> </a:t>
            </a:r>
            <a:br>
              <a:rPr lang="en-US" sz="2400" dirty="0" smtClean="0"/>
            </a:br>
            <a:r>
              <a:rPr lang="en-US" sz="2400" dirty="0" err="1" smtClean="0"/>
              <a:t>utk</a:t>
            </a:r>
            <a:r>
              <a:rPr lang="en-US" sz="2400" dirty="0" smtClean="0"/>
              <a:t> </a:t>
            </a:r>
            <a:r>
              <a:rPr lang="en-US" sz="2400" dirty="0" err="1" smtClean="0"/>
              <a:t>ber</a:t>
            </a:r>
            <a:r>
              <a:rPr lang="en-US" sz="2400" dirty="0" smtClean="0"/>
              <a:t>-DOA ....???</a:t>
            </a:r>
            <a:br>
              <a:rPr lang="en-US" sz="2400" dirty="0" smtClean="0"/>
            </a:br>
            <a:r>
              <a:rPr lang="en-US" sz="2400" dirty="0" smtClean="0"/>
              <a:t/>
            </a:r>
            <a:br>
              <a:rPr lang="en-US" sz="2400" dirty="0" smtClean="0"/>
            </a:br>
            <a:r>
              <a:rPr lang="en-US" sz="2400" dirty="0" smtClean="0"/>
              <a:t>4. </a:t>
            </a:r>
            <a:r>
              <a:rPr lang="en-US" sz="2400" dirty="0" err="1" smtClean="0"/>
              <a:t>Hanya</a:t>
            </a:r>
            <a:r>
              <a:rPr lang="en-US" sz="2400" dirty="0" smtClean="0"/>
              <a:t> </a:t>
            </a:r>
            <a:r>
              <a:rPr lang="en-US" sz="2400" dirty="0" err="1" smtClean="0"/>
              <a:t>Cari</a:t>
            </a:r>
            <a:r>
              <a:rPr lang="en-US" sz="2400" dirty="0" smtClean="0"/>
              <a:t> </a:t>
            </a:r>
            <a:r>
              <a:rPr lang="en-US" sz="2400" dirty="0" err="1" smtClean="0"/>
              <a:t>dan</a:t>
            </a:r>
            <a:r>
              <a:rPr lang="en-US" sz="2400" dirty="0" smtClean="0"/>
              <a:t> </a:t>
            </a:r>
            <a:r>
              <a:rPr lang="en-US" sz="2400" dirty="0" err="1" smtClean="0"/>
              <a:t>menyalahkan</a:t>
            </a:r>
            <a:r>
              <a:rPr lang="en-US" sz="2400" dirty="0" smtClean="0"/>
              <a:t> TUHAN </a:t>
            </a:r>
            <a:r>
              <a:rPr lang="en-US" sz="2400" dirty="0" err="1" smtClean="0"/>
              <a:t>ketika</a:t>
            </a:r>
            <a:r>
              <a:rPr lang="en-US" sz="2400" dirty="0" smtClean="0"/>
              <a:t> </a:t>
            </a:r>
            <a:r>
              <a:rPr lang="en-US" sz="2400" dirty="0" err="1" smtClean="0"/>
              <a:t>keadaan</a:t>
            </a:r>
            <a:r>
              <a:rPr lang="en-US" sz="2400" dirty="0" smtClean="0"/>
              <a:t/>
            </a:r>
            <a:br>
              <a:rPr lang="en-US" sz="2400" dirty="0" smtClean="0"/>
            </a:br>
            <a:r>
              <a:rPr lang="en-US" sz="2400" dirty="0" smtClean="0"/>
              <a:t> </a:t>
            </a:r>
            <a:r>
              <a:rPr lang="en-US" sz="2400" dirty="0" err="1" smtClean="0"/>
              <a:t>tak</a:t>
            </a:r>
            <a:r>
              <a:rPr lang="en-US" sz="2400" dirty="0" smtClean="0"/>
              <a:t> </a:t>
            </a:r>
            <a:r>
              <a:rPr lang="en-US" sz="2400" dirty="0" err="1" smtClean="0"/>
              <a:t>menyenangkan</a:t>
            </a:r>
            <a:r>
              <a:rPr lang="en-US" sz="2400" dirty="0" smtClean="0"/>
              <a:t> ...</a:t>
            </a:r>
            <a:br>
              <a:rPr lang="en-US" sz="2400" dirty="0" smtClean="0"/>
            </a:br>
            <a:r>
              <a:rPr lang="en-US" sz="2400" dirty="0" err="1" smtClean="0"/>
              <a:t>dan</a:t>
            </a:r>
            <a:r>
              <a:rPr lang="en-US" sz="2400" dirty="0" smtClean="0"/>
              <a:t> </a:t>
            </a:r>
            <a:r>
              <a:rPr lang="en-US" sz="2400" dirty="0" err="1" smtClean="0"/>
              <a:t>kemudian</a:t>
            </a:r>
            <a:r>
              <a:rPr lang="en-US" sz="2400" dirty="0" smtClean="0"/>
              <a:t> </a:t>
            </a:r>
            <a:r>
              <a:rPr lang="en-US" sz="2400" dirty="0" err="1" smtClean="0"/>
              <a:t>lupaaaaaa</a:t>
            </a:r>
            <a:r>
              <a:rPr lang="en-US" sz="2400" dirty="0" smtClean="0"/>
              <a:t> </a:t>
            </a:r>
            <a:r>
              <a:rPr lang="en-US" sz="2400" dirty="0" err="1" smtClean="0"/>
              <a:t>akan</a:t>
            </a:r>
            <a:r>
              <a:rPr lang="en-US" sz="2400" dirty="0" smtClean="0"/>
              <a:t> TUHAN </a:t>
            </a:r>
            <a:r>
              <a:rPr lang="en-US" sz="2400" dirty="0" err="1" smtClean="0"/>
              <a:t>kalau</a:t>
            </a:r>
            <a:r>
              <a:rPr lang="en-US" sz="2400" dirty="0" smtClean="0"/>
              <a:t> </a:t>
            </a:r>
            <a:r>
              <a:rPr lang="en-US" sz="2400" dirty="0" err="1" smtClean="0"/>
              <a:t>sedang</a:t>
            </a:r>
            <a:r>
              <a:rPr lang="en-US" sz="2400" dirty="0" smtClean="0"/>
              <a:t> </a:t>
            </a:r>
            <a:r>
              <a:rPr lang="en-US" sz="2400" dirty="0" err="1" smtClean="0"/>
              <a:t>makmur</a:t>
            </a:r>
            <a:r>
              <a:rPr lang="en-US" sz="2400" dirty="0" smtClean="0"/>
              <a:t>, </a:t>
            </a:r>
            <a:r>
              <a:rPr lang="en-US" sz="2400" dirty="0" err="1" smtClean="0"/>
              <a:t>nyaman</a:t>
            </a:r>
            <a:r>
              <a:rPr lang="en-US" sz="2400" dirty="0" smtClean="0"/>
              <a:t>, </a:t>
            </a:r>
            <a:r>
              <a:rPr lang="en-US" sz="2400" dirty="0" err="1" smtClean="0"/>
              <a:t>sukses</a:t>
            </a:r>
            <a:r>
              <a:rPr lang="en-US" sz="2400" dirty="0" smtClean="0"/>
              <a:t> </a:t>
            </a:r>
            <a:r>
              <a:rPr lang="en-US" sz="2400" dirty="0" err="1" smtClean="0"/>
              <a:t>dan</a:t>
            </a:r>
            <a:r>
              <a:rPr lang="en-US" sz="2400" dirty="0" smtClean="0"/>
              <a:t> </a:t>
            </a:r>
            <a:r>
              <a:rPr lang="en-US" sz="2400" dirty="0" err="1" smtClean="0"/>
              <a:t>sombong</a:t>
            </a:r>
            <a:r>
              <a:rPr lang="en-US" sz="2400" dirty="0" smtClean="0"/>
              <a:t> dg </a:t>
            </a:r>
            <a:r>
              <a:rPr lang="en-US" sz="2400" dirty="0" err="1" smtClean="0"/>
              <a:t>kesibukan</a:t>
            </a:r>
            <a:r>
              <a:rPr lang="en-US" sz="2400" dirty="0" smtClean="0"/>
              <a:t> </a:t>
            </a:r>
            <a:r>
              <a:rPr lang="en-US" sz="2400" dirty="0" err="1" smtClean="0"/>
              <a:t>Bisnis</a:t>
            </a:r>
            <a:r>
              <a:rPr lang="en-US" sz="2400" dirty="0" smtClean="0"/>
              <a:t>, </a:t>
            </a:r>
            <a:r>
              <a:rPr lang="en-US" sz="2400" dirty="0" err="1" smtClean="0"/>
              <a:t>atau</a:t>
            </a:r>
            <a:r>
              <a:rPr lang="en-US" sz="2400" dirty="0" smtClean="0"/>
              <a:t> </a:t>
            </a:r>
            <a:r>
              <a:rPr lang="en-US" sz="2400" dirty="0" err="1" smtClean="0"/>
              <a:t>Dinas</a:t>
            </a:r>
            <a:r>
              <a:rPr lang="en-US" sz="2400" dirty="0" smtClean="0"/>
              <a:t>, </a:t>
            </a:r>
            <a:r>
              <a:rPr lang="en-US" sz="2400" dirty="0" err="1" smtClean="0"/>
              <a:t>atau</a:t>
            </a:r>
            <a:r>
              <a:rPr lang="en-US" sz="2400" dirty="0" smtClean="0"/>
              <a:t> </a:t>
            </a:r>
            <a:r>
              <a:rPr lang="en-US" sz="2400" dirty="0" err="1" smtClean="0"/>
              <a:t>Tugas</a:t>
            </a:r>
            <a:r>
              <a:rPr lang="en-US" sz="2400" dirty="0" smtClean="0"/>
              <a:t> </a:t>
            </a:r>
            <a:r>
              <a:rPr lang="en-US" sz="2400" dirty="0" err="1" smtClean="0"/>
              <a:t>Besar</a:t>
            </a:r>
            <a:r>
              <a:rPr lang="en-US" sz="2400" dirty="0" smtClean="0"/>
              <a:t> .... </a:t>
            </a:r>
            <a:br>
              <a:rPr lang="en-US" sz="2400" dirty="0" smtClean="0"/>
            </a:br>
            <a:r>
              <a:rPr lang="en-US" sz="2400" dirty="0" err="1" smtClean="0"/>
              <a:t>Kemudian</a:t>
            </a:r>
            <a:r>
              <a:rPr lang="en-US" sz="2400" dirty="0" smtClean="0"/>
              <a:t> </a:t>
            </a:r>
            <a:r>
              <a:rPr lang="en-US" sz="2400" dirty="0" err="1" smtClean="0"/>
              <a:t>menangis</a:t>
            </a:r>
            <a:r>
              <a:rPr lang="en-US" sz="2400" dirty="0" smtClean="0"/>
              <a:t> </a:t>
            </a:r>
            <a:r>
              <a:rPr lang="en-US" sz="2400" dirty="0" err="1" smtClean="0"/>
              <a:t>dan</a:t>
            </a:r>
            <a:r>
              <a:rPr lang="en-US" sz="2400" dirty="0" smtClean="0"/>
              <a:t> </a:t>
            </a:r>
            <a:r>
              <a:rPr lang="en-US" sz="2400" dirty="0" err="1" smtClean="0"/>
              <a:t>mengatakan</a:t>
            </a:r>
            <a:r>
              <a:rPr lang="en-US" sz="2400" dirty="0" smtClean="0"/>
              <a:t> : </a:t>
            </a:r>
            <a:r>
              <a:rPr lang="en-US" sz="2400" dirty="0" err="1" smtClean="0"/>
              <a:t>kenapa</a:t>
            </a:r>
            <a:r>
              <a:rPr lang="en-US" sz="2400" dirty="0" smtClean="0"/>
              <a:t> </a:t>
            </a:r>
            <a:r>
              <a:rPr lang="en-US" sz="2400" dirty="0" err="1" smtClean="0"/>
              <a:t>Tuhaaaaaan</a:t>
            </a:r>
            <a:r>
              <a:rPr lang="en-US" sz="2400" dirty="0" smtClean="0"/>
              <a:t> ... </a:t>
            </a:r>
            <a:r>
              <a:rPr lang="en-US" sz="2400" dirty="0" err="1" smtClean="0"/>
              <a:t>kau</a:t>
            </a:r>
            <a:r>
              <a:rPr lang="en-US" sz="2400" dirty="0" smtClean="0"/>
              <a:t> </a:t>
            </a:r>
            <a:r>
              <a:rPr lang="en-US" sz="2400" dirty="0" err="1" smtClean="0"/>
              <a:t>biarkan</a:t>
            </a:r>
            <a:r>
              <a:rPr lang="en-US" sz="2400" dirty="0" smtClean="0"/>
              <a:t> </a:t>
            </a:r>
            <a:r>
              <a:rPr lang="en-US" sz="2400" dirty="0" err="1" smtClean="0"/>
              <a:t>bencana</a:t>
            </a:r>
            <a:r>
              <a:rPr lang="en-US" sz="2400" dirty="0" smtClean="0"/>
              <a:t> </a:t>
            </a:r>
            <a:r>
              <a:rPr lang="en-US" sz="2400" dirty="0" err="1" smtClean="0"/>
              <a:t>dan</a:t>
            </a:r>
            <a:r>
              <a:rPr lang="en-US" sz="2400" dirty="0" smtClean="0"/>
              <a:t> </a:t>
            </a:r>
            <a:r>
              <a:rPr lang="en-US" sz="2400" dirty="0" err="1" smtClean="0"/>
              <a:t>badai</a:t>
            </a:r>
            <a:r>
              <a:rPr lang="en-US" sz="2400" dirty="0" smtClean="0"/>
              <a:t> </a:t>
            </a:r>
            <a:r>
              <a:rPr lang="en-US" sz="2400" dirty="0" err="1" smtClean="0"/>
              <a:t>ini</a:t>
            </a:r>
            <a:r>
              <a:rPr lang="en-US" sz="2400" dirty="0" smtClean="0"/>
              <a:t> </a:t>
            </a:r>
            <a:r>
              <a:rPr lang="en-US" sz="2400" dirty="0" err="1" smtClean="0"/>
              <a:t>menghancurkan</a:t>
            </a:r>
            <a:r>
              <a:rPr lang="en-US" sz="2400" dirty="0" smtClean="0"/>
              <a:t> </a:t>
            </a:r>
            <a:r>
              <a:rPr lang="en-US" sz="2400" dirty="0" err="1" smtClean="0"/>
              <a:t>hidup</a:t>
            </a:r>
            <a:r>
              <a:rPr lang="en-US" sz="2400" dirty="0" smtClean="0"/>
              <a:t> </a:t>
            </a:r>
            <a:r>
              <a:rPr lang="en-US" sz="2400" dirty="0" err="1" smtClean="0"/>
              <a:t>kuuuu</a:t>
            </a:r>
            <a:r>
              <a:rPr lang="en-US" sz="2400" dirty="0" smtClean="0"/>
              <a:t> , </a:t>
            </a:r>
            <a:r>
              <a:rPr lang="en-US" sz="2400" dirty="0" err="1" smtClean="0"/>
              <a:t>kenapaaaaa</a:t>
            </a:r>
            <a:r>
              <a:rPr lang="en-US" sz="2400" dirty="0" smtClean="0"/>
              <a:t> </a:t>
            </a:r>
            <a:r>
              <a:rPr lang="en-US" sz="2400" dirty="0" err="1" smtClean="0"/>
              <a:t>Tuhaaaaan</a:t>
            </a:r>
            <a:r>
              <a:rPr lang="en-US" sz="2400" dirty="0" smtClean="0"/>
              <a:t> ... !!!!!</a:t>
            </a:r>
            <a:br>
              <a:rPr lang="en-US" sz="2400" dirty="0" smtClean="0"/>
            </a:b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s://scontent-sin1-1.xx.fbcdn.net/hphotos-xtf1/v/t1.0-9/12369129_843459025767021_4029633747713146350_n.jpg?oh=55f6fc613fb0f715eea506e17657bf27&amp;oe=56E14B5C"/>
          <p:cNvPicPr>
            <a:picLocks noChangeAspect="1" noChangeArrowheads="1"/>
          </p:cNvPicPr>
          <p:nvPr/>
        </p:nvPicPr>
        <p:blipFill>
          <a:blip r:embed="rId2"/>
          <a:srcRect/>
          <a:stretch>
            <a:fillRect/>
          </a:stretch>
        </p:blipFill>
        <p:spPr bwMode="auto">
          <a:xfrm>
            <a:off x="1524000" y="1295400"/>
            <a:ext cx="6248400" cy="4419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77200" cy="3916362"/>
          </a:xfrm>
        </p:spPr>
        <p:txBody>
          <a:bodyPr>
            <a:normAutofit fontScale="90000"/>
          </a:bodyPr>
          <a:lstStyle/>
          <a:p>
            <a:r>
              <a:rPr lang="en-US" dirty="0" err="1" smtClean="0"/>
              <a:t>Kid.Ag</a:t>
            </a:r>
            <a:r>
              <a:rPr lang="en-US" dirty="0" smtClean="0"/>
              <a:t>. 7:5  </a:t>
            </a:r>
            <a:br>
              <a:rPr lang="en-US" dirty="0" smtClean="0"/>
            </a:br>
            <a:r>
              <a:rPr lang="en-US" dirty="0" err="1" smtClean="0"/>
              <a:t>Kepalamu</a:t>
            </a:r>
            <a:r>
              <a:rPr lang="en-US" dirty="0" smtClean="0"/>
              <a:t> </a:t>
            </a:r>
            <a:r>
              <a:rPr lang="en-US" dirty="0" err="1"/>
              <a:t>seperti</a:t>
            </a:r>
            <a:r>
              <a:rPr lang="en-US" dirty="0"/>
              <a:t> </a:t>
            </a:r>
            <a:r>
              <a:rPr lang="en-US" dirty="0" err="1"/>
              <a:t>bukit</a:t>
            </a:r>
            <a:r>
              <a:rPr lang="en-US" dirty="0"/>
              <a:t> </a:t>
            </a:r>
            <a:r>
              <a:rPr lang="en-US" b="1" u="sng" dirty="0" err="1">
                <a:solidFill>
                  <a:srgbClr val="FF0000"/>
                </a:solidFill>
              </a:rPr>
              <a:t>Karmel</a:t>
            </a:r>
            <a:r>
              <a:rPr lang="en-US" dirty="0"/>
              <a:t>, </a:t>
            </a:r>
            <a:r>
              <a:rPr lang="en-US" dirty="0" err="1"/>
              <a:t>rambut</a:t>
            </a:r>
            <a:r>
              <a:rPr lang="en-US" dirty="0"/>
              <a:t> </a:t>
            </a:r>
            <a:r>
              <a:rPr lang="en-US" dirty="0" err="1"/>
              <a:t>kepalamu</a:t>
            </a:r>
            <a:r>
              <a:rPr lang="en-US" dirty="0"/>
              <a:t> </a:t>
            </a:r>
            <a:r>
              <a:rPr lang="en-US" dirty="0" err="1"/>
              <a:t>merah</a:t>
            </a:r>
            <a:r>
              <a:rPr lang="en-US" dirty="0"/>
              <a:t> </a:t>
            </a:r>
            <a:r>
              <a:rPr lang="en-US" dirty="0" err="1" smtClean="0"/>
              <a:t>lembayung</a:t>
            </a:r>
            <a:r>
              <a:rPr lang="en-US" dirty="0" smtClean="0"/>
              <a:t> ; </a:t>
            </a:r>
            <a:r>
              <a:rPr lang="en-US" dirty="0" err="1"/>
              <a:t>seorang</a:t>
            </a:r>
            <a:r>
              <a:rPr lang="en-US" dirty="0"/>
              <a:t> </a:t>
            </a:r>
            <a:r>
              <a:rPr lang="en-US" dirty="0" smtClean="0"/>
              <a:t>Raja </a:t>
            </a:r>
            <a:br>
              <a:rPr lang="en-US" dirty="0" smtClean="0"/>
            </a:br>
            <a:r>
              <a:rPr lang="en-US" b="1" dirty="0" err="1" smtClean="0"/>
              <a:t>tertawan</a:t>
            </a:r>
            <a:r>
              <a:rPr lang="en-US" b="1" dirty="0" smtClean="0"/>
              <a:t> </a:t>
            </a:r>
            <a:r>
              <a:rPr lang="en-US" b="1" dirty="0" err="1"/>
              <a:t>dalam</a:t>
            </a:r>
            <a:r>
              <a:rPr lang="en-US" b="1" dirty="0"/>
              <a:t> </a:t>
            </a:r>
            <a:r>
              <a:rPr lang="en-US" b="1" dirty="0" smtClean="0"/>
              <a:t>kepang-2 </a:t>
            </a:r>
            <a:r>
              <a:rPr lang="en-US" b="1" dirty="0" err="1" smtClean="0"/>
              <a:t>nya</a:t>
            </a:r>
            <a:r>
              <a:rPr lang="en-US" b="1" dirty="0"/>
              <a:t>. </a:t>
            </a:r>
            <a:br>
              <a:rPr lang="en-US" b="1" dirty="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None/>
            </a:pPr>
            <a:r>
              <a:rPr lang="en-US" dirty="0" err="1" smtClean="0"/>
              <a:t>Karmel</a:t>
            </a:r>
            <a:r>
              <a:rPr lang="en-US" dirty="0" smtClean="0"/>
              <a:t> = ? (Nabi-2 </a:t>
            </a:r>
            <a:r>
              <a:rPr lang="en-US" dirty="0" err="1" smtClean="0"/>
              <a:t>palsu</a:t>
            </a:r>
            <a:r>
              <a:rPr lang="en-US" dirty="0" smtClean="0"/>
              <a:t>, </a:t>
            </a:r>
            <a:r>
              <a:rPr lang="en-US" dirty="0" err="1" smtClean="0"/>
              <a:t>perusak</a:t>
            </a:r>
            <a:r>
              <a:rPr lang="en-US" dirty="0" smtClean="0"/>
              <a:t> </a:t>
            </a:r>
            <a:r>
              <a:rPr lang="en-US" dirty="0" err="1" smtClean="0"/>
              <a:t>Iman</a:t>
            </a:r>
            <a:r>
              <a:rPr lang="en-US" dirty="0" smtClean="0"/>
              <a:t> Israel, </a:t>
            </a:r>
            <a:r>
              <a:rPr lang="en-US" dirty="0" err="1" smtClean="0"/>
              <a:t>di</a:t>
            </a:r>
            <a:r>
              <a:rPr lang="en-US" dirty="0" smtClean="0"/>
              <a:t> </a:t>
            </a:r>
            <a:r>
              <a:rPr lang="en-US" dirty="0" err="1" smtClean="0"/>
              <a:t>binasakan</a:t>
            </a:r>
            <a:r>
              <a:rPr lang="en-US" dirty="0" smtClean="0"/>
              <a:t>)</a:t>
            </a:r>
          </a:p>
          <a:p>
            <a:pPr>
              <a:buNone/>
            </a:pPr>
            <a:r>
              <a:rPr lang="en-US" dirty="0" err="1" smtClean="0"/>
              <a:t>Berkat</a:t>
            </a:r>
            <a:r>
              <a:rPr lang="en-US" dirty="0" smtClean="0"/>
              <a:t> </a:t>
            </a:r>
            <a:r>
              <a:rPr lang="en-US" dirty="0" err="1" smtClean="0"/>
              <a:t>Karmel</a:t>
            </a:r>
            <a:r>
              <a:rPr lang="en-US" dirty="0" smtClean="0"/>
              <a:t> = ?</a:t>
            </a:r>
          </a:p>
          <a:p>
            <a:pPr marL="514350" indent="-514350">
              <a:buAutoNum type="arabicPeriod"/>
            </a:pPr>
            <a:r>
              <a:rPr lang="en-US" dirty="0" err="1" smtClean="0"/>
              <a:t>Memikat</a:t>
            </a:r>
            <a:r>
              <a:rPr lang="en-US" dirty="0" smtClean="0"/>
              <a:t> </a:t>
            </a:r>
            <a:r>
              <a:rPr lang="en-US" dirty="0" err="1" smtClean="0"/>
              <a:t>hati</a:t>
            </a:r>
            <a:r>
              <a:rPr lang="en-US" dirty="0" smtClean="0"/>
              <a:t> TUHAN</a:t>
            </a:r>
          </a:p>
          <a:p>
            <a:pPr marL="514350" indent="-514350">
              <a:buAutoNum type="arabicPeriod"/>
            </a:pPr>
            <a:r>
              <a:rPr lang="en-US" dirty="0" err="1" smtClean="0"/>
              <a:t>Kutuk</a:t>
            </a:r>
            <a:r>
              <a:rPr lang="en-US" dirty="0" smtClean="0"/>
              <a:t> </a:t>
            </a:r>
            <a:r>
              <a:rPr lang="en-US" dirty="0" err="1" smtClean="0"/>
              <a:t>diubah</a:t>
            </a:r>
            <a:r>
              <a:rPr lang="en-US" dirty="0" smtClean="0"/>
              <a:t> </a:t>
            </a:r>
            <a:r>
              <a:rPr lang="en-US" dirty="0" err="1" smtClean="0"/>
              <a:t>jadi</a:t>
            </a:r>
            <a:r>
              <a:rPr lang="en-US" dirty="0" smtClean="0"/>
              <a:t> </a:t>
            </a:r>
            <a:r>
              <a:rPr lang="en-US" dirty="0" err="1" smtClean="0"/>
              <a:t>Berkat</a:t>
            </a:r>
            <a:endParaRPr lang="en-US" dirty="0" smtClean="0"/>
          </a:p>
          <a:p>
            <a:pPr marL="514350" indent="-514350">
              <a:buAutoNum type="arabicPeriod"/>
            </a:pPr>
            <a:r>
              <a:rPr lang="en-US" dirty="0" err="1" smtClean="0"/>
              <a:t>Dalam</a:t>
            </a:r>
            <a:r>
              <a:rPr lang="en-US" dirty="0" smtClean="0"/>
              <a:t> 1-hari </a:t>
            </a:r>
            <a:r>
              <a:rPr lang="en-US" dirty="0" err="1" smtClean="0"/>
              <a:t>saja</a:t>
            </a:r>
            <a:r>
              <a:rPr lang="en-US" dirty="0" smtClean="0"/>
              <a:t>, </a:t>
            </a:r>
            <a:r>
              <a:rPr lang="en-US" dirty="0" err="1" smtClean="0"/>
              <a:t>Bangsa</a:t>
            </a:r>
            <a:r>
              <a:rPr lang="en-US" dirty="0" smtClean="0"/>
              <a:t> </a:t>
            </a:r>
            <a:r>
              <a:rPr lang="en-US" dirty="0" err="1" smtClean="0"/>
              <a:t>yg</a:t>
            </a:r>
            <a:r>
              <a:rPr lang="en-US" dirty="0" smtClean="0"/>
              <a:t> </a:t>
            </a:r>
            <a:r>
              <a:rPr lang="en-US" dirty="0" err="1" smtClean="0"/>
              <a:t>bebal</a:t>
            </a:r>
            <a:r>
              <a:rPr lang="en-US" dirty="0" smtClean="0"/>
              <a:t> </a:t>
            </a:r>
            <a:r>
              <a:rPr lang="en-US" dirty="0" err="1" smtClean="0"/>
              <a:t>hati</a:t>
            </a:r>
            <a:r>
              <a:rPr lang="en-US" dirty="0" smtClean="0"/>
              <a:t>, </a:t>
            </a:r>
            <a:r>
              <a:rPr lang="en-US" dirty="0" err="1" smtClean="0"/>
              <a:t>segera</a:t>
            </a:r>
            <a:r>
              <a:rPr lang="en-US" dirty="0" smtClean="0"/>
              <a:t> </a:t>
            </a:r>
            <a:r>
              <a:rPr lang="en-US" dirty="0" err="1" smtClean="0"/>
              <a:t>berbalik</a:t>
            </a:r>
            <a:r>
              <a:rPr lang="en-US" dirty="0" smtClean="0"/>
              <a:t> </a:t>
            </a:r>
            <a:r>
              <a:rPr lang="en-US" dirty="0" err="1" smtClean="0"/>
              <a:t>ke</a:t>
            </a:r>
            <a:r>
              <a:rPr lang="en-US" dirty="0" smtClean="0"/>
              <a:t> TUHAN.</a:t>
            </a:r>
          </a:p>
          <a:p>
            <a:pPr marL="514350" indent="-514350">
              <a:buNone/>
            </a:pPr>
            <a:r>
              <a:rPr lang="en-US" dirty="0" err="1" smtClean="0"/>
              <a:t>Ada</a:t>
            </a:r>
            <a:r>
              <a:rPr lang="en-US" dirty="0" smtClean="0"/>
              <a:t> </a:t>
            </a:r>
            <a:r>
              <a:rPr lang="en-US" dirty="0" err="1" smtClean="0"/>
              <a:t>Kuasa</a:t>
            </a:r>
            <a:r>
              <a:rPr lang="en-US" dirty="0" smtClean="0"/>
              <a:t> </a:t>
            </a:r>
            <a:r>
              <a:rPr lang="en-US" dirty="0" err="1" smtClean="0"/>
              <a:t>Anugerah</a:t>
            </a:r>
            <a:r>
              <a:rPr lang="en-US" dirty="0" smtClean="0"/>
              <a:t> NYA, </a:t>
            </a:r>
            <a:r>
              <a:rPr lang="en-US" dirty="0" err="1" smtClean="0"/>
              <a:t>Urapan</a:t>
            </a:r>
            <a:r>
              <a:rPr lang="en-US" dirty="0" smtClean="0"/>
              <a:t> </a:t>
            </a:r>
            <a:r>
              <a:rPr lang="en-US" dirty="0" err="1" smtClean="0"/>
              <a:t>Baru</a:t>
            </a:r>
            <a:r>
              <a:rPr lang="en-US" dirty="0" smtClean="0"/>
              <a:t>, </a:t>
            </a:r>
            <a:r>
              <a:rPr lang="en-US" dirty="0" err="1" smtClean="0"/>
              <a:t>Berkat-Pertobatan</a:t>
            </a:r>
            <a:r>
              <a:rPr lang="en-US" dirty="0" smtClean="0"/>
              <a:t>, </a:t>
            </a:r>
            <a:r>
              <a:rPr lang="en-US" dirty="0" err="1" smtClean="0"/>
              <a:t>Pemulihan</a:t>
            </a:r>
            <a:r>
              <a:rPr lang="en-US" dirty="0" smtClean="0"/>
              <a:t> </a:t>
            </a:r>
            <a:r>
              <a:rPr lang="en-US" dirty="0" err="1" smtClean="0"/>
              <a:t>hidup</a:t>
            </a:r>
            <a:r>
              <a:rPr lang="en-US" dirty="0" smtClean="0"/>
              <a:t> “</a:t>
            </a:r>
            <a:r>
              <a:rPr lang="en-US" dirty="0" err="1" smtClean="0"/>
              <a:t>satu</a:t>
            </a:r>
            <a:r>
              <a:rPr lang="en-US" dirty="0" smtClean="0"/>
              <a:t> </a:t>
            </a:r>
            <a:r>
              <a:rPr lang="en-US" dirty="0" err="1" smtClean="0"/>
              <a:t>bangsa</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077200" cy="3916362"/>
          </a:xfrm>
        </p:spPr>
        <p:txBody>
          <a:bodyPr>
            <a:normAutofit fontScale="90000"/>
          </a:bodyPr>
          <a:lstStyle/>
          <a:p>
            <a:r>
              <a:rPr lang="en-US" dirty="0" err="1" smtClean="0"/>
              <a:t>Kid.Ag</a:t>
            </a:r>
            <a:r>
              <a:rPr lang="en-US" dirty="0" smtClean="0"/>
              <a:t>. 7:5  </a:t>
            </a:r>
            <a:br>
              <a:rPr lang="en-US" dirty="0" smtClean="0"/>
            </a:br>
            <a:r>
              <a:rPr lang="en-US" b="1" dirty="0" err="1" smtClean="0">
                <a:solidFill>
                  <a:srgbClr val="0000FF"/>
                </a:solidFill>
              </a:rPr>
              <a:t>Kepala</a:t>
            </a:r>
            <a:r>
              <a:rPr lang="en-US" dirty="0" err="1" smtClean="0"/>
              <a:t>mu</a:t>
            </a:r>
            <a:r>
              <a:rPr lang="en-US" dirty="0" smtClean="0"/>
              <a:t> </a:t>
            </a:r>
            <a:r>
              <a:rPr lang="en-US" dirty="0" err="1"/>
              <a:t>seperti</a:t>
            </a:r>
            <a:r>
              <a:rPr lang="en-US" dirty="0"/>
              <a:t> </a:t>
            </a:r>
            <a:r>
              <a:rPr lang="en-US" dirty="0" err="1"/>
              <a:t>bukit</a:t>
            </a:r>
            <a:r>
              <a:rPr lang="en-US" dirty="0"/>
              <a:t> </a:t>
            </a:r>
            <a:r>
              <a:rPr lang="en-US" b="1" u="sng" dirty="0" err="1">
                <a:solidFill>
                  <a:srgbClr val="FF0000"/>
                </a:solidFill>
              </a:rPr>
              <a:t>Karmel</a:t>
            </a:r>
            <a:r>
              <a:rPr lang="en-US" dirty="0"/>
              <a:t>, </a:t>
            </a:r>
            <a:r>
              <a:rPr lang="en-US" dirty="0" err="1"/>
              <a:t>rambut</a:t>
            </a:r>
            <a:r>
              <a:rPr lang="en-US" dirty="0"/>
              <a:t> </a:t>
            </a:r>
            <a:r>
              <a:rPr lang="en-US" dirty="0" err="1"/>
              <a:t>kepalamu</a:t>
            </a:r>
            <a:r>
              <a:rPr lang="en-US" dirty="0"/>
              <a:t> </a:t>
            </a:r>
            <a:r>
              <a:rPr lang="en-US" dirty="0" err="1"/>
              <a:t>merah</a:t>
            </a:r>
            <a:r>
              <a:rPr lang="en-US" dirty="0"/>
              <a:t> </a:t>
            </a:r>
            <a:r>
              <a:rPr lang="en-US" dirty="0" err="1" smtClean="0"/>
              <a:t>lembayung</a:t>
            </a:r>
            <a:r>
              <a:rPr lang="en-US" dirty="0" smtClean="0"/>
              <a:t> ; </a:t>
            </a:r>
            <a:r>
              <a:rPr lang="en-US" b="1" dirty="0" err="1">
                <a:solidFill>
                  <a:srgbClr val="0000FF"/>
                </a:solidFill>
              </a:rPr>
              <a:t>seorang</a:t>
            </a:r>
            <a:r>
              <a:rPr lang="en-US" b="1" dirty="0">
                <a:solidFill>
                  <a:srgbClr val="0000FF"/>
                </a:solidFill>
              </a:rPr>
              <a:t> </a:t>
            </a:r>
            <a:r>
              <a:rPr lang="en-US" b="1" dirty="0" smtClean="0">
                <a:solidFill>
                  <a:srgbClr val="0000FF"/>
                </a:solidFill>
              </a:rPr>
              <a:t>Raja </a:t>
            </a:r>
            <a:br>
              <a:rPr lang="en-US" b="1" dirty="0" smtClean="0">
                <a:solidFill>
                  <a:srgbClr val="0000FF"/>
                </a:solidFill>
              </a:rPr>
            </a:br>
            <a:r>
              <a:rPr lang="en-US" b="1" dirty="0" err="1" smtClean="0">
                <a:solidFill>
                  <a:srgbClr val="0000FF"/>
                </a:solidFill>
              </a:rPr>
              <a:t>tertawan</a:t>
            </a:r>
            <a:r>
              <a:rPr lang="en-US" b="1" dirty="0" smtClean="0">
                <a:solidFill>
                  <a:srgbClr val="0000FF"/>
                </a:solidFill>
              </a:rPr>
              <a:t> </a:t>
            </a:r>
            <a:r>
              <a:rPr lang="en-US" b="1" dirty="0" err="1">
                <a:solidFill>
                  <a:srgbClr val="0000FF"/>
                </a:solidFill>
              </a:rPr>
              <a:t>dalam</a:t>
            </a:r>
            <a:r>
              <a:rPr lang="en-US" b="1" dirty="0">
                <a:solidFill>
                  <a:srgbClr val="0000FF"/>
                </a:solidFill>
              </a:rPr>
              <a:t> </a:t>
            </a:r>
            <a:r>
              <a:rPr lang="en-US" b="1" dirty="0" smtClean="0">
                <a:solidFill>
                  <a:srgbClr val="0000FF"/>
                </a:solidFill>
              </a:rPr>
              <a:t>kepang-2 </a:t>
            </a:r>
            <a:r>
              <a:rPr lang="en-US" b="1" dirty="0" err="1" smtClean="0">
                <a:solidFill>
                  <a:srgbClr val="0000FF"/>
                </a:solidFill>
              </a:rPr>
              <a:t>nya</a:t>
            </a:r>
            <a:r>
              <a:rPr lang="en-US" b="1" dirty="0">
                <a:solidFill>
                  <a:srgbClr val="0000FF"/>
                </a:solidFill>
              </a:rPr>
              <a:t>. </a:t>
            </a:r>
            <a:br>
              <a:rPr lang="en-US" b="1" dirty="0">
                <a:solidFill>
                  <a:srgbClr val="0000FF"/>
                </a:solidFill>
              </a:rPr>
            </a:br>
            <a:endParaRPr lang="en-US" b="1" dirty="0">
              <a:solidFill>
                <a:srgbClr val="0000FF"/>
              </a:solidFill>
            </a:endParaRPr>
          </a:p>
        </p:txBody>
      </p:sp>
      <p:cxnSp>
        <p:nvCxnSpPr>
          <p:cNvPr id="5" name="Straight Arrow Connector 4"/>
          <p:cNvCxnSpPr/>
          <p:nvPr/>
        </p:nvCxnSpPr>
        <p:spPr>
          <a:xfrm rot="5400000">
            <a:off x="1143000" y="3352800"/>
            <a:ext cx="2286000" cy="1588"/>
          </a:xfrm>
          <a:prstGeom prst="straightConnector1">
            <a:avLst/>
          </a:prstGeom>
          <a:ln w="38100">
            <a:solidFill>
              <a:srgbClr val="FF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343042" y="4419600"/>
            <a:ext cx="2381358" cy="1077218"/>
          </a:xfrm>
          <a:prstGeom prst="rect">
            <a:avLst/>
          </a:prstGeom>
          <a:solidFill>
            <a:srgbClr val="FFFF00"/>
          </a:solidFill>
          <a:ln w="6350">
            <a:solidFill>
              <a:schemeClr val="tx1"/>
            </a:solidFill>
          </a:ln>
        </p:spPr>
        <p:txBody>
          <a:bodyPr wrap="none">
            <a:spAutoFit/>
          </a:bodyPr>
          <a:lstStyle/>
          <a:p>
            <a:r>
              <a:rPr lang="en-US" sz="3200" b="1" dirty="0" smtClean="0">
                <a:solidFill>
                  <a:srgbClr val="FF0000"/>
                </a:solidFill>
              </a:rPr>
              <a:t>Cara </a:t>
            </a:r>
            <a:r>
              <a:rPr lang="en-US" sz="3200" b="1" dirty="0" err="1" smtClean="0">
                <a:solidFill>
                  <a:srgbClr val="FF0000"/>
                </a:solidFill>
              </a:rPr>
              <a:t>Pikir</a:t>
            </a:r>
            <a:r>
              <a:rPr lang="en-US" sz="3200" b="1" dirty="0" smtClean="0">
                <a:solidFill>
                  <a:srgbClr val="FF0000"/>
                </a:solidFill>
              </a:rPr>
              <a:t> = ?</a:t>
            </a:r>
          </a:p>
          <a:p>
            <a:r>
              <a:rPr lang="en-US" sz="3200" b="1" i="1" dirty="0" smtClean="0">
                <a:solidFill>
                  <a:srgbClr val="0000FF"/>
                </a:solidFill>
              </a:rPr>
              <a:t>Fil.2:5   4:8</a:t>
            </a:r>
            <a:endParaRPr lang="en-US" sz="3200" i="1" dirty="0">
              <a:solidFill>
                <a:srgbClr val="0000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12838"/>
            <a:ext cx="8153400" cy="5668962"/>
          </a:xfrm>
        </p:spPr>
        <p:txBody>
          <a:bodyPr>
            <a:noAutofit/>
          </a:bodyPr>
          <a:lstStyle/>
          <a:p>
            <a:r>
              <a:rPr lang="en-US" sz="2400" b="1" dirty="0" err="1" smtClean="0"/>
              <a:t>Ratapan</a:t>
            </a:r>
            <a:r>
              <a:rPr lang="en-US" sz="2400" b="1" dirty="0" smtClean="0"/>
              <a:t>  </a:t>
            </a:r>
            <a:r>
              <a:rPr lang="en-US" sz="2400" b="1" dirty="0"/>
              <a:t>3:21  </a:t>
            </a:r>
            <a:r>
              <a:rPr lang="en-US" sz="2400" b="1" dirty="0" err="1"/>
              <a:t>Tetapi</a:t>
            </a:r>
            <a:r>
              <a:rPr lang="en-US" sz="2400" b="1" dirty="0"/>
              <a:t> </a:t>
            </a:r>
            <a:r>
              <a:rPr lang="en-US" sz="2400" b="1" dirty="0" err="1"/>
              <a:t>hal-hal</a:t>
            </a:r>
            <a:r>
              <a:rPr lang="en-US" sz="2400" b="1" dirty="0"/>
              <a:t> </a:t>
            </a:r>
            <a:r>
              <a:rPr lang="en-US" sz="2400" b="1" dirty="0" err="1"/>
              <a:t>inilah</a:t>
            </a:r>
            <a:r>
              <a:rPr lang="en-US" sz="2400" b="1" dirty="0"/>
              <a:t> yang </a:t>
            </a:r>
            <a:r>
              <a:rPr lang="en-US" sz="2400" b="1" dirty="0" err="1"/>
              <a:t>kuperhatikan</a:t>
            </a:r>
            <a:r>
              <a:rPr lang="en-US" sz="2400" b="1" dirty="0"/>
              <a:t>, </a:t>
            </a:r>
            <a:r>
              <a:rPr lang="en-US" sz="2400" b="1" dirty="0" err="1"/>
              <a:t>oleh</a:t>
            </a:r>
            <a:r>
              <a:rPr lang="en-US" sz="2400" b="1" dirty="0"/>
              <a:t> </a:t>
            </a:r>
            <a:r>
              <a:rPr lang="en-US" sz="2400" b="1" dirty="0" err="1"/>
              <a:t>sebab</a:t>
            </a:r>
            <a:r>
              <a:rPr lang="en-US" sz="2400" b="1" dirty="0"/>
              <a:t> </a:t>
            </a:r>
            <a:r>
              <a:rPr lang="en-US" sz="2400" b="1" dirty="0" err="1"/>
              <a:t>itu</a:t>
            </a:r>
            <a:r>
              <a:rPr lang="en-US" sz="2400" b="1" dirty="0"/>
              <a:t> </a:t>
            </a:r>
            <a:r>
              <a:rPr lang="en-US" sz="2400" b="1" dirty="0" err="1"/>
              <a:t>aku</a:t>
            </a:r>
            <a:r>
              <a:rPr lang="en-US" sz="2400" b="1" dirty="0"/>
              <a:t> </a:t>
            </a:r>
            <a:r>
              <a:rPr lang="en-US" sz="2400" b="1" dirty="0" err="1"/>
              <a:t>akan</a:t>
            </a:r>
            <a:r>
              <a:rPr lang="en-US" sz="2400" b="1" dirty="0"/>
              <a:t> </a:t>
            </a:r>
            <a:r>
              <a:rPr lang="en-US" sz="2400" b="1" dirty="0" err="1"/>
              <a:t>berharap</a:t>
            </a:r>
            <a:r>
              <a:rPr lang="en-US" sz="2400" b="1" dirty="0"/>
              <a:t>: </a:t>
            </a:r>
            <a:br>
              <a:rPr lang="en-US" sz="2400" b="1" dirty="0"/>
            </a:br>
            <a:r>
              <a:rPr lang="en-US" sz="2400" b="1" dirty="0" smtClean="0"/>
              <a:t>3:22  </a:t>
            </a:r>
            <a:r>
              <a:rPr lang="en-US" sz="2400" b="1" dirty="0" err="1"/>
              <a:t>Tak</a:t>
            </a:r>
            <a:r>
              <a:rPr lang="en-US" sz="2400" b="1" dirty="0"/>
              <a:t> </a:t>
            </a:r>
            <a:r>
              <a:rPr lang="en-US" sz="2400" b="1" dirty="0" err="1"/>
              <a:t>berkesudahan</a:t>
            </a:r>
            <a:r>
              <a:rPr lang="en-US" sz="2400" b="1" dirty="0"/>
              <a:t> </a:t>
            </a:r>
            <a:r>
              <a:rPr lang="en-US" sz="2400" b="1" dirty="0" err="1"/>
              <a:t>kasih</a:t>
            </a:r>
            <a:r>
              <a:rPr lang="en-US" sz="2400" b="1" dirty="0"/>
              <a:t> </a:t>
            </a:r>
            <a:r>
              <a:rPr lang="en-US" sz="2400" b="1" dirty="0" err="1"/>
              <a:t>setia</a:t>
            </a:r>
            <a:r>
              <a:rPr lang="en-US" sz="2400" b="1" dirty="0"/>
              <a:t> TUHAN</a:t>
            </a:r>
            <a:r>
              <a:rPr lang="en-US" sz="2400" b="1" dirty="0" smtClean="0"/>
              <a:t>,</a:t>
            </a:r>
            <a:br>
              <a:rPr lang="en-US" sz="2400" b="1" dirty="0" smtClean="0"/>
            </a:br>
            <a:r>
              <a:rPr lang="en-US" sz="2400" b="1" dirty="0" smtClean="0"/>
              <a:t> </a:t>
            </a:r>
            <a:r>
              <a:rPr lang="en-US" sz="2400" b="1" dirty="0" err="1"/>
              <a:t>tak</a:t>
            </a:r>
            <a:r>
              <a:rPr lang="en-US" sz="2400" b="1" dirty="0"/>
              <a:t> </a:t>
            </a:r>
            <a:r>
              <a:rPr lang="en-US" sz="2400" b="1" dirty="0" err="1"/>
              <a:t>habis-habisnya</a:t>
            </a:r>
            <a:r>
              <a:rPr lang="en-US" sz="2400" b="1" dirty="0"/>
              <a:t> </a:t>
            </a:r>
            <a:r>
              <a:rPr lang="en-US" sz="2400" b="1" dirty="0" err="1"/>
              <a:t>rahmat-Nya</a:t>
            </a:r>
            <a:r>
              <a:rPr lang="en-US" sz="2400" b="1" dirty="0"/>
              <a:t>, </a:t>
            </a:r>
            <a:br>
              <a:rPr lang="en-US" sz="2400" b="1" dirty="0"/>
            </a:br>
            <a:r>
              <a:rPr lang="de-DE" sz="2400" b="1" u="sng" dirty="0" smtClean="0">
                <a:latin typeface="Arial Black" pitchFamily="34" charset="0"/>
              </a:rPr>
              <a:t>3:23</a:t>
            </a:r>
            <a:r>
              <a:rPr lang="de-DE" sz="2400" b="1" dirty="0" smtClean="0"/>
              <a:t>  </a:t>
            </a:r>
            <a:r>
              <a:rPr lang="de-DE" sz="2400" b="1" dirty="0">
                <a:solidFill>
                  <a:srgbClr val="FF0000"/>
                </a:solidFill>
                <a:latin typeface="Arial Black" pitchFamily="34" charset="0"/>
                <a:cs typeface="Aharoni" pitchFamily="2" charset="-79"/>
              </a:rPr>
              <a:t>selalu baru tiap </a:t>
            </a:r>
            <a:r>
              <a:rPr lang="de-DE" sz="2400" b="1" dirty="0" smtClean="0">
                <a:solidFill>
                  <a:srgbClr val="FF0000"/>
                </a:solidFill>
                <a:latin typeface="Arial Black" pitchFamily="34" charset="0"/>
                <a:cs typeface="Aharoni" pitchFamily="2" charset="-79"/>
              </a:rPr>
              <a:t>pagi ; </a:t>
            </a:r>
            <a:br>
              <a:rPr lang="de-DE" sz="2400" b="1" dirty="0" smtClean="0">
                <a:solidFill>
                  <a:srgbClr val="FF0000"/>
                </a:solidFill>
                <a:latin typeface="Arial Black" pitchFamily="34" charset="0"/>
                <a:cs typeface="Aharoni" pitchFamily="2" charset="-79"/>
              </a:rPr>
            </a:br>
            <a:r>
              <a:rPr lang="de-DE" sz="2400" b="1" dirty="0" smtClean="0">
                <a:solidFill>
                  <a:srgbClr val="FF0000"/>
                </a:solidFill>
                <a:latin typeface="Arial Black" pitchFamily="34" charset="0"/>
                <a:cs typeface="Aharoni" pitchFamily="2" charset="-79"/>
              </a:rPr>
              <a:t>besar kesetiaan-Mu ! </a:t>
            </a:r>
            <a:r>
              <a:rPr lang="de-DE" sz="2400" b="1" dirty="0">
                <a:latin typeface="Arial Black" pitchFamily="34" charset="0"/>
              </a:rPr>
              <a:t/>
            </a:r>
            <a:br>
              <a:rPr lang="de-DE" sz="2400" b="1" dirty="0">
                <a:latin typeface="Arial Black" pitchFamily="34" charset="0"/>
              </a:rPr>
            </a:br>
            <a:r>
              <a:rPr lang="en-US" sz="2400" b="1" dirty="0" smtClean="0"/>
              <a:t>3:24  </a:t>
            </a:r>
            <a:r>
              <a:rPr lang="en-US" sz="2400" b="1" dirty="0"/>
              <a:t>"TUHAN </a:t>
            </a:r>
            <a:r>
              <a:rPr lang="en-US" sz="2400" b="1" dirty="0" err="1"/>
              <a:t>adalah</a:t>
            </a:r>
            <a:r>
              <a:rPr lang="en-US" sz="2400" b="1" dirty="0"/>
              <a:t> </a:t>
            </a:r>
            <a:r>
              <a:rPr lang="en-US" sz="2400" b="1" dirty="0" err="1"/>
              <a:t>bagianku</a:t>
            </a:r>
            <a:r>
              <a:rPr lang="en-US" sz="2400" b="1" dirty="0"/>
              <a:t>," </a:t>
            </a:r>
            <a:r>
              <a:rPr lang="en-US" sz="2400" b="1" dirty="0" err="1"/>
              <a:t>kata</a:t>
            </a:r>
            <a:r>
              <a:rPr lang="en-US" sz="2400" b="1" dirty="0"/>
              <a:t> </a:t>
            </a:r>
            <a:r>
              <a:rPr lang="en-US" sz="2400" b="1" dirty="0" err="1"/>
              <a:t>jiwaku</a:t>
            </a:r>
            <a:r>
              <a:rPr lang="en-US" sz="2400" b="1" dirty="0"/>
              <a:t>, </a:t>
            </a:r>
            <a:r>
              <a:rPr lang="en-US" sz="2400" b="1" dirty="0" smtClean="0"/>
              <a:t/>
            </a:r>
            <a:br>
              <a:rPr lang="en-US" sz="2400" b="1" dirty="0" smtClean="0"/>
            </a:br>
            <a:r>
              <a:rPr lang="en-US" sz="2400" b="1" dirty="0" err="1" smtClean="0"/>
              <a:t>oleh</a:t>
            </a:r>
            <a:r>
              <a:rPr lang="en-US" sz="2400" b="1" dirty="0" smtClean="0"/>
              <a:t> </a:t>
            </a:r>
            <a:r>
              <a:rPr lang="en-US" sz="2400" b="1" dirty="0" err="1"/>
              <a:t>sebab</a:t>
            </a:r>
            <a:r>
              <a:rPr lang="en-US" sz="2400" b="1" dirty="0"/>
              <a:t> </a:t>
            </a:r>
            <a:r>
              <a:rPr lang="en-US" sz="2400" b="1" dirty="0" err="1"/>
              <a:t>itu</a:t>
            </a:r>
            <a:r>
              <a:rPr lang="en-US" sz="2400" b="1" dirty="0"/>
              <a:t> </a:t>
            </a:r>
            <a:r>
              <a:rPr lang="en-US" sz="2400" b="1" dirty="0" err="1"/>
              <a:t>aku</a:t>
            </a:r>
            <a:r>
              <a:rPr lang="en-US" sz="2400" b="1" dirty="0"/>
              <a:t> </a:t>
            </a:r>
            <a:r>
              <a:rPr lang="en-US" sz="2400" b="1" dirty="0" err="1"/>
              <a:t>berharap</a:t>
            </a:r>
            <a:r>
              <a:rPr lang="en-US" sz="2400" b="1" dirty="0"/>
              <a:t> </a:t>
            </a:r>
            <a:r>
              <a:rPr lang="en-US" sz="2400" b="1" dirty="0" err="1"/>
              <a:t>kepada-Nya</a:t>
            </a:r>
            <a:r>
              <a:rPr lang="en-US" sz="2400" b="1" dirty="0"/>
              <a:t>. </a:t>
            </a:r>
            <a:br>
              <a:rPr lang="en-US" sz="2400" b="1" dirty="0"/>
            </a:br>
            <a:r>
              <a:rPr lang="en-US" sz="2400" b="1" dirty="0" smtClean="0"/>
              <a:t>3:25  </a:t>
            </a:r>
            <a:r>
              <a:rPr lang="en-US" sz="2400" b="1" dirty="0"/>
              <a:t>TUHAN </a:t>
            </a:r>
            <a:r>
              <a:rPr lang="en-US" sz="2400" b="1" dirty="0" err="1"/>
              <a:t>adalah</a:t>
            </a:r>
            <a:r>
              <a:rPr lang="en-US" sz="2400" b="1" dirty="0"/>
              <a:t> </a:t>
            </a:r>
            <a:r>
              <a:rPr lang="en-US" sz="2400" b="1" dirty="0" err="1"/>
              <a:t>baik</a:t>
            </a:r>
            <a:r>
              <a:rPr lang="en-US" sz="2400" b="1" dirty="0"/>
              <a:t> </a:t>
            </a:r>
            <a:r>
              <a:rPr lang="en-US" sz="2400" b="1" dirty="0" err="1"/>
              <a:t>bagi</a:t>
            </a:r>
            <a:r>
              <a:rPr lang="en-US" sz="2400" b="1" dirty="0"/>
              <a:t> </a:t>
            </a:r>
            <a:r>
              <a:rPr lang="en-US" sz="2400" b="1" dirty="0" err="1"/>
              <a:t>orang</a:t>
            </a:r>
            <a:r>
              <a:rPr lang="en-US" sz="2400" b="1" dirty="0"/>
              <a:t> yang </a:t>
            </a:r>
            <a:r>
              <a:rPr lang="en-US" sz="2400" b="1" dirty="0" err="1">
                <a:solidFill>
                  <a:srgbClr val="FF0000"/>
                </a:solidFill>
              </a:rPr>
              <a:t>berharap</a:t>
            </a:r>
            <a:r>
              <a:rPr lang="en-US" sz="2400" b="1" dirty="0"/>
              <a:t> </a:t>
            </a:r>
            <a:r>
              <a:rPr lang="en-US" sz="2400" b="1" dirty="0" smtClean="0"/>
              <a:t/>
            </a:r>
            <a:br>
              <a:rPr lang="en-US" sz="2400" b="1" dirty="0" smtClean="0"/>
            </a:br>
            <a:r>
              <a:rPr lang="en-US" sz="2400" b="1" dirty="0" err="1" smtClean="0"/>
              <a:t>kepada-Nya</a:t>
            </a:r>
            <a:r>
              <a:rPr lang="en-US" sz="2400" b="1" dirty="0"/>
              <a:t>, </a:t>
            </a:r>
            <a:r>
              <a:rPr lang="en-US" sz="2400" b="1" dirty="0" err="1"/>
              <a:t>bagi</a:t>
            </a:r>
            <a:r>
              <a:rPr lang="en-US" sz="2400" b="1" dirty="0"/>
              <a:t> </a:t>
            </a:r>
            <a:r>
              <a:rPr lang="en-US" sz="2400" b="1" dirty="0" err="1"/>
              <a:t>jiwa</a:t>
            </a:r>
            <a:r>
              <a:rPr lang="en-US" sz="2400" b="1" dirty="0"/>
              <a:t> yang </a:t>
            </a:r>
            <a:r>
              <a:rPr lang="en-US" sz="2400" b="1" dirty="0" err="1">
                <a:solidFill>
                  <a:srgbClr val="FF0000"/>
                </a:solidFill>
              </a:rPr>
              <a:t>mencari</a:t>
            </a:r>
            <a:r>
              <a:rPr lang="en-US" sz="2400" b="1" dirty="0"/>
              <a:t> Dia. </a:t>
            </a:r>
            <a:br>
              <a:rPr lang="en-US" sz="2400" b="1" dirty="0"/>
            </a:br>
            <a:r>
              <a:rPr lang="en-US" sz="2400" b="1" dirty="0" smtClean="0"/>
              <a:t>3:26  </a:t>
            </a:r>
            <a:r>
              <a:rPr lang="en-US" sz="2400" b="1" dirty="0" err="1"/>
              <a:t>Adalah</a:t>
            </a:r>
            <a:r>
              <a:rPr lang="en-US" sz="2400" b="1" dirty="0"/>
              <a:t> </a:t>
            </a:r>
            <a:r>
              <a:rPr lang="en-US" sz="2400" b="1" dirty="0" err="1"/>
              <a:t>baik</a:t>
            </a:r>
            <a:r>
              <a:rPr lang="en-US" sz="2400" b="1" dirty="0"/>
              <a:t> </a:t>
            </a:r>
            <a:r>
              <a:rPr lang="en-US" sz="2400" b="1" u="sng" dirty="0" err="1">
                <a:solidFill>
                  <a:srgbClr val="FF0000"/>
                </a:solidFill>
                <a:latin typeface="Arial Black" pitchFamily="34" charset="0"/>
              </a:rPr>
              <a:t>menanti</a:t>
            </a:r>
            <a:r>
              <a:rPr lang="en-US" sz="2400" b="1" dirty="0"/>
              <a:t> </a:t>
            </a:r>
            <a:r>
              <a:rPr lang="en-US" sz="2400" b="1" dirty="0" err="1"/>
              <a:t>dengan</a:t>
            </a:r>
            <a:r>
              <a:rPr lang="en-US" sz="2400" b="1" dirty="0"/>
              <a:t> </a:t>
            </a:r>
            <a:r>
              <a:rPr lang="en-US" sz="2400" b="1" u="sng" dirty="0" err="1">
                <a:solidFill>
                  <a:srgbClr val="FF0000"/>
                </a:solidFill>
                <a:latin typeface="Arial Black" pitchFamily="34" charset="0"/>
              </a:rPr>
              <a:t>diam</a:t>
            </a:r>
            <a:r>
              <a:rPr lang="en-US" sz="2400" b="1" dirty="0"/>
              <a:t> </a:t>
            </a:r>
            <a:r>
              <a:rPr lang="en-US" sz="2400" b="1" dirty="0" err="1"/>
              <a:t>pertolongan</a:t>
            </a:r>
            <a:r>
              <a:rPr lang="en-US" sz="2400" b="1" dirty="0"/>
              <a:t> TUHAN. </a:t>
            </a:r>
            <a:br>
              <a:rPr lang="en-US" sz="2400" b="1" dirty="0"/>
            </a:br>
            <a:endParaRPr lang="en-US" sz="24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TotalTime>
  <Words>631</Words>
  <Application>Microsoft Office PowerPoint</Application>
  <PresentationFormat>On-screen Show (4:3)</PresentationFormat>
  <Paragraphs>16</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Slide 1</vt:lpstr>
      <vt:lpstr>Slide 2</vt:lpstr>
      <vt:lpstr>Apa Makna Yesaya 49 : 16 ... ??? TUHAN Maha TAU apa yg sempurna, pas dan cocok utk Perjalanan Hidup kita masing-2 / satu persatu, secara spesifik dan teliti details details momen yg harus dan akan kita jalani, suka-duka, pegel-linu, jatuh-bangun, tawa-tangis, galau-bahagia juga sehat-sembuh ..... !!!!! Didalam TUHAN "tidak ada rutinisme" !!!!!, yaitu .... begituuuuu saja dari tahun ke tahun, TIDAK seperti itu Keinginan dan Selera TUHAN atas hidup kita. TUHAN Maha Kaya dalam Cara dan Kinerja NYA !!!! Anda punya segudang Harapan dan DOA utk  berjalan di 2016 ???? 1. Bagaimana gaya-hidup mu, sepanjang 2015  terhadap TUHAN .... ???</vt:lpstr>
      <vt:lpstr> 2. Kesetiaan mu mencari Wajah NYA sepanjang 2015 .... ???  3. Selalu punya 1001 Alasan sibuklah, ini-lah itu-lah  utk ber-DOA ....???  4. Hanya Cari dan menyalahkan TUHAN ketika keadaan  tak menyenangkan ... dan kemudian lupaaaaaa akan TUHAN kalau sedang makmur, nyaman, sukses dan sombong dg kesibukan Bisnis, atau Dinas, atau Tugas Besar ....  Kemudian menangis dan mengatakan : kenapa Tuhaaaaaan ... kau biarkan bencana dan badai ini menghancurkan hidup kuuuu , kenapaaaaa Tuhaaaaan ... !!!!! </vt:lpstr>
      <vt:lpstr>Slide 5</vt:lpstr>
      <vt:lpstr>Kid.Ag. 7:5   Kepalamu seperti bukit Karmel, rambut kepalamu merah lembayung ; seorang Raja  tertawan dalam kepang-2 nya.  </vt:lpstr>
      <vt:lpstr>Slide 7</vt:lpstr>
      <vt:lpstr>Kid.Ag. 7:5   Kepalamu seperti bukit Karmel, rambut kepalamu merah lembayung ; seorang Raja  tertawan dalam kepang-2 nya.  </vt:lpstr>
      <vt:lpstr>Ratapan  3:21  Tetapi hal-hal inilah yang kuperhatikan, oleh sebab itu aku akan berharap:  3:22  Tak berkesudahan kasih setia TUHAN,  tak habis-habisnya rahmat-Nya,  3:23  selalu baru tiap pagi ;  besar kesetiaan-Mu !  3:24  "TUHAN adalah bagianku," kata jiwaku,  oleh sebab itu aku berharap kepada-Nya.  3:25  TUHAN adalah baik bagi orang yang berharap  kepada-Nya, bagi jiwa yang mencari Dia.  3:26  Adalah baik menanti dengan diam pertolongan TUHAN.  </vt:lpstr>
      <vt:lpstr>JANUARI s/d DESEMBER   2015 1. Pusing dg Perkataan Orang 2. Mulut terus omongin Orang 3. Mudah kuatir , chronis … ? 4. Cara Nilai, spt yg kita mau,  TIDAK seperti yang TUHAN mau ??? 5. Cara-Pikir = Pikiran  “medan pertempuran” TUHAN bisa terpikat di “kepang-2 rambut”  kepala / Rambut rohaniah-mu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Grace Wijaya</cp:lastModifiedBy>
  <cp:revision>32</cp:revision>
  <dcterms:created xsi:type="dcterms:W3CDTF">2016-01-17T13:34:33Z</dcterms:created>
  <dcterms:modified xsi:type="dcterms:W3CDTF">2016-01-17T13:46:13Z</dcterms:modified>
</cp:coreProperties>
</file>