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46A77-F212-91B5-8424-87CFE79A2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E7377-7810-43E4-9B48-CF53DE6FD39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38761-BC62-4A7D-0489-4CC90185E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F333-854E-25A1-18F9-8392AB70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53A49-3659-4FD6-8E20-DD5DE464E9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748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F24C5-A4DA-9B3D-EA82-24DAE2E32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DF8846-BDFB-41FD-82D0-9585AB6A92B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EFC39-7E26-50DE-8334-6D515C2CD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B9DD8-92AA-9865-0F41-E4B8BF71C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FA86C-DC40-424C-94DD-17B27A59F5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366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909A6-EFBD-283B-76E6-2A25C95E0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EA0C6D-C87F-443F-AA9D-F4815BE9772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9D17D-C050-43C3-0597-FF6DF601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667ED-0CC8-F710-9E81-CBEEB4D0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3FBCD-BDFD-4BCB-AEC2-C9649EC39C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487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A510B-93EB-90FA-C352-C64A2FA45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93209-338C-4F39-AFFF-A48B848B828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AF263-B982-2609-3984-8A1529195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14CC5-3464-BEE3-21EE-605B2543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9D1FA-3362-448A-83F9-9278EDE539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914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06F18-9CBE-1AD4-76EE-4286F2E9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CCCC-DB9B-4903-BC7E-C6B5A1843F6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14444-BE47-2DE9-A642-BF3821C75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577D3-B14F-CEF2-D9D2-C44C6A4CF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9FC0E-C70D-4CA9-9ABC-C40A0FA5E5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458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8BFCC1-0DDD-A0CE-5736-4ABB1B532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092BA-B55B-4234-AC45-FB0CC0D757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5699B13-4CB4-64AF-12E6-341EF0B71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1578F9-17D9-D250-F1C0-3BD90A4C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B6D2C-8F68-46F5-BA21-1102FC656D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576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C0C8326-8CB6-B1A3-80AD-D550E220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E443AF-BC7F-4AC4-A8A4-BC02BF5C0E7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4A888AF-A3D5-1D17-597A-3009A8E34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9E397A2-E0DF-0732-4E72-ECF8B1018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1A41B-121C-47F3-8DBC-E829D47B9D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055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5084AD-69CE-A9CA-9590-A9607086D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CF6E65-4CA8-4DF7-BE14-B9D5BC730E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C246154-620A-2DAE-954E-044382B27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78EBCC0-F305-376F-EFA4-7636B16C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7F1B0-90D4-46D7-BEAD-61F8F07A16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049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56CB385-6261-7232-8E1D-C52857A49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7ED0C0-62F1-4EB3-B395-500C9902EC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D9A4BC4-FC27-611B-B9FC-67B988DB5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5269537-90E8-3A71-0356-88A95AD2D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4AB3A-8122-48C5-88EB-6A16426CEB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510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1B566A-8BC1-F4A8-3105-1BB360FE3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1C3322-765B-4258-9D60-E78631AFCC8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5E2D2D-4FBA-2EA4-26D7-389771DE6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F0D6CB-394A-F48B-BAA6-4B8FD432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EB3BD-08D5-4462-9673-D0F0DD4B87B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4926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9D4CC7-9BF7-6A7E-3ED6-669321551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551342-1C70-4F1F-AC02-427DA13DC51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AE496C1-C31A-FDCA-00A8-553D29336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C33D5F-2920-2AB8-B94F-0D6111F8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3C5B5-7033-48FC-818E-A08C744844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750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938B69C-4128-B1DD-9BA0-C70C473D6C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AA409F8-A889-F161-3299-A1BF4D2616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E8E39-F031-879E-4FFC-134143E73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73DB281-9999-48AC-80D5-BB2020713C4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D01DD-D8AE-A5D8-D8A2-F49F65FE6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F23AA-1D25-0E35-1093-B4E16F4A4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EA6B302-FA98-4C1B-BB90-50C0486119E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90798FC-DCB0-2ABD-16A6-5C20666BE9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A07C47B-B030-472C-AE4A-E6EA9D3C50B5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5EC04FF-79DE-7746-00B8-C34E0C8E9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8990E0C-550D-8C70-28FB-D9F3AE27169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8CE9C49A-6DD1-EF7B-3E7F-792E652714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1B80A5E-FFBD-1F20-68D1-ABE8151F9D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AA62A9E-BF74-6244-35BF-A4AC46A6805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3B8B1AE-3534-35EC-A62A-66F2B098E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0D3F21A-253C-6047-B5D9-0BC14A994E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ED1FE07-627D-D9D0-FFE4-033495BA98B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E7D5696-876C-4E72-AAEF-C9CAF878B3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57CEAC5-9A00-0259-1C09-BCA4C0B9F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C955D422-6897-10F1-F33E-B43E5882773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A75EB037-1481-C840-7220-8D3CD4DD19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0101BE6A-DB53-5E53-3706-38DACE5E4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6BA1BDC5-668D-0A8F-E9B9-78F7407ABE2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C93C1355-73A4-B7AF-4C12-CE06A44096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5F3DA7-BA36-5A33-8F45-2ED4064C2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0138C7AE-11DE-D967-4B5D-8E080537B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FA8940D-AB7B-7AE2-9FE4-BF547E73962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1AA614A2-0BDA-D173-3DE0-DBA68AA084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9ABA2B2-04A5-D27E-9547-4647C60BF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896D72C-9AE6-AE2F-70FD-6B495ACFF48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B13B72B-CFE7-03CF-C796-433CA6916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626754C-C102-3F9A-6FD3-09E78392D7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ACD3FDB-911B-1778-D4E7-15A49B71A72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150AA4E-1B94-B914-82CE-0D306E6C7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1C1F39B-BD63-C460-FDEA-BA208D05B9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112080FB-A917-2859-E874-99B3AA342A8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87142355-377F-01D3-3AF3-A553B06A97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1F22329E-99EE-5546-434D-B0F37967F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886DC663-F3F0-7ACC-3924-3E00B0C7E78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2A6BFB57-0620-A750-2DD7-24AE366ACC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A8B0002D-9646-F3ED-EF13-A6BF0E6C8C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4FBF3A2-3C3D-930B-38DC-044ECD760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BBDBB3A-571E-FED8-96C6-2608FC0CCF01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D1D9748C-2B2A-1C10-0701-BBF7DC2837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216F203-98AC-5DD4-5D0E-3BD4C6A24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BC5BCE0-D03A-6963-DF07-D01E90621B8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19B3A9-CA0D-02FF-8AB1-4203509056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CFBB44E-929C-2609-3A80-67D10EADA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A7184F7-1AD4-A5F8-BD20-D8335F9CE53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1342276-654A-795A-DBD4-8F26F57761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A442393-7ED4-71E7-731D-42E0FE199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05E3E98-3AD7-E0BE-CAB8-47F51EA297B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FB7D1953-5DEC-DE15-F9E4-7BBE73B46F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B2922E2-916A-B0B5-A5AF-66553B356E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B9E5D151-E883-EC91-E430-C29BE3C1A31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83F1D91-9018-8708-209D-097EDC5B7B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20FEC440-415B-75F0-B699-959562E56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DF2EE50-5DEC-8595-E62A-9F6A496FD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0CF3488-5E35-8223-08E3-271F690E84C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C42AB109-61BC-0EF4-3286-EF652C7D8B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9201D10-B228-A1C2-FE34-BAA1F70C0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9693DF7-FD98-3E16-ED24-76E55BF6ECB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BA0EDB0-376C-D5EA-3E65-0DF2F7FA02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26C737E2-C808-33F6-0584-D56282BB04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016CB83-A190-24A3-BE31-07A8366F947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7BE69E9-AF48-D67E-C039-6652140DF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396A44B-7486-E8A7-710E-FCDC962BAF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9C99719-3D3A-EB06-A1BE-78D5A59062E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DC63061F-663F-6F51-01BC-ACA61AA1C7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50A1A5BC-38FC-A845-98BC-207E781DB8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ECC70EBF-04DC-9E20-1F16-19BBECEA762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D6FD5E84-3AC4-12A3-883F-A0E2F36683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1D58BC82-DE55-6DF1-229C-E460DB8FB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3C6011C-96EF-E715-C7D7-554DC9B91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6BB2AF2-ED58-BE64-3153-AC08B15858F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99F4EAA-E26C-3F1D-6275-B92BC04A7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D75840A-B762-79B8-5BFF-BDDBD1A969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CD5FFE2-FA4C-5000-F31E-9EC3228532B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3AD6B4D-A863-BF62-DE7D-65AA55EEDD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F779FAEC-1452-D6F7-A678-6726428E3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2888E97-5C8B-92D4-A300-551254DB8ED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C4C3A76-4B13-7E5C-4AE0-4ECA5A7DEE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5DDF47E-0871-4266-EFE9-7FF394677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9BE84100-DA72-89DD-DB6D-4242A40FA54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38264F95-2659-5FB0-01A3-AEBA6E80C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0DC6284-B940-0F60-F70D-D8A1E58729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5F4EACC4-3F77-80F3-A1E1-DDD6AB75B55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6671033E-C24A-1639-A31A-A150D6484C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F5D8DCBD-21A9-865E-953B-AF695A003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25</Words>
  <Application>Microsoft Office PowerPoint</Application>
  <PresentationFormat>와이드스크린</PresentationFormat>
  <Paragraphs>25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2008-10-29T07:29:36Z</dcterms:created>
  <dcterms:modified xsi:type="dcterms:W3CDTF">2025-01-08T07:30:55Z</dcterms:modified>
</cp:coreProperties>
</file>