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9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CC2127-C8EF-4C0D-A3CC-827FB9284BDB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872136-FC13-49F3-9710-B2FA900DDA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72136-FC13-49F3-9710-B2FA900DDA7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178CE7D-A4FC-4CFF-B2BE-1FB13976D47B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C07C0AB-6AB6-4ECE-98AD-6B07B5A491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8CE7D-A4FC-4CFF-B2BE-1FB13976D47B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7C0AB-6AB6-4ECE-98AD-6B07B5A491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8CE7D-A4FC-4CFF-B2BE-1FB13976D47B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7C0AB-6AB6-4ECE-98AD-6B07B5A491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178CE7D-A4FC-4CFF-B2BE-1FB13976D47B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7C0AB-6AB6-4ECE-98AD-6B07B5A491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178CE7D-A4FC-4CFF-B2BE-1FB13976D47B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C07C0AB-6AB6-4ECE-98AD-6B07B5A4913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178CE7D-A4FC-4CFF-B2BE-1FB13976D47B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C07C0AB-6AB6-4ECE-98AD-6B07B5A491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178CE7D-A4FC-4CFF-B2BE-1FB13976D47B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C07C0AB-6AB6-4ECE-98AD-6B07B5A491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8CE7D-A4FC-4CFF-B2BE-1FB13976D47B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7C0AB-6AB6-4ECE-98AD-6B07B5A491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178CE7D-A4FC-4CFF-B2BE-1FB13976D47B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C07C0AB-6AB6-4ECE-98AD-6B07B5A491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178CE7D-A4FC-4CFF-B2BE-1FB13976D47B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C07C0AB-6AB6-4ECE-98AD-6B07B5A491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178CE7D-A4FC-4CFF-B2BE-1FB13976D47B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C07C0AB-6AB6-4ECE-98AD-6B07B5A491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178CE7D-A4FC-4CFF-B2BE-1FB13976D47B}" type="datetimeFigureOut">
              <a:rPr lang="en-US" smtClean="0"/>
              <a:pPr/>
              <a:t>6/24/2012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C07C0AB-6AB6-4ECE-98AD-6B07B5A491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6400" y="762000"/>
            <a:ext cx="59390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RENCANA PELKASANAAN PEMBELAJARAN</a:t>
            </a:r>
            <a:endParaRPr lang="en-US" sz="2400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33400" y="1828800"/>
            <a:ext cx="6402085" cy="1687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Mata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Pelajaran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: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Ilmu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Pengetahuan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Sosial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Kelas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 Semester	: V / I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Pertemuan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: 5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533400" y="3657600"/>
            <a:ext cx="7772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Standar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Kompetensi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</a:tabLst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Mengharrgai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berbagai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pniggalandan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tokoh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sejarah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yang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berskala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nasionla,pada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masa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Hindu-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Budha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Islam.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Keragaman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kenampakan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alamdan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suku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bangsa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serta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kegiatan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ekonomi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Indonesia.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19400" y="0"/>
            <a:ext cx="4114800" cy="9906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err="1" smtClean="0">
                <a:solidFill>
                  <a:schemeClr val="tx1"/>
                </a:solidFill>
              </a:rPr>
              <a:t>KUNCi</a:t>
            </a:r>
            <a:r>
              <a:rPr lang="en-US" sz="2400" dirty="0" smtClean="0">
                <a:solidFill>
                  <a:schemeClr val="tx1"/>
                </a:solidFill>
              </a:rPr>
              <a:t> - JAWABAN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" y="1295400"/>
            <a:ext cx="7924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 1.    </a:t>
            </a:r>
            <a:r>
              <a:rPr lang="en-US" sz="2400" dirty="0" err="1" smtClean="0"/>
              <a:t>Keanekaragaman</a:t>
            </a:r>
            <a:r>
              <a:rPr lang="en-US" sz="2400" dirty="0" smtClean="0"/>
              <a:t> </a:t>
            </a:r>
            <a:r>
              <a:rPr lang="en-US" sz="2400" dirty="0" err="1" smtClean="0"/>
              <a:t>budaya</a:t>
            </a:r>
            <a:r>
              <a:rPr lang="en-US" sz="2400" dirty="0" smtClean="0"/>
              <a:t>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ciri</a:t>
            </a:r>
            <a:r>
              <a:rPr lang="en-US" sz="2400" dirty="0" smtClean="0"/>
              <a:t> </a:t>
            </a:r>
            <a:r>
              <a:rPr lang="en-US" sz="2400" dirty="0" err="1" smtClean="0"/>
              <a:t>khas</a:t>
            </a:r>
            <a:r>
              <a:rPr lang="en-US" sz="2400" dirty="0" smtClean="0"/>
              <a:t> </a:t>
            </a:r>
            <a:r>
              <a:rPr lang="en-US" sz="2400" dirty="0" err="1" smtClean="0"/>
              <a:t>suatu</a:t>
            </a:r>
            <a:r>
              <a:rPr lang="en-US" sz="2400" dirty="0" smtClean="0"/>
              <a:t> </a:t>
            </a:r>
            <a:r>
              <a:rPr lang="en-US" sz="2400" dirty="0" err="1" smtClean="0"/>
              <a:t>bangsa</a:t>
            </a:r>
            <a:r>
              <a:rPr lang="en-US" sz="2400" dirty="0" smtClean="0"/>
              <a:t>, </a:t>
            </a:r>
            <a:r>
              <a:rPr lang="en-US" sz="2400" dirty="0" err="1" smtClean="0"/>
              <a:t>dimana</a:t>
            </a:r>
            <a:r>
              <a:rPr lang="en-US" sz="2400" dirty="0" smtClean="0"/>
              <a:t> </a:t>
            </a:r>
            <a:r>
              <a:rPr lang="en-US" sz="2400" dirty="0" err="1" smtClean="0"/>
              <a:t>setiap</a:t>
            </a:r>
            <a:r>
              <a:rPr lang="en-US" sz="2400" dirty="0" smtClean="0"/>
              <a:t> </a:t>
            </a:r>
            <a:r>
              <a:rPr lang="en-US" sz="2400" dirty="0" err="1" smtClean="0"/>
              <a:t>negara</a:t>
            </a:r>
            <a:r>
              <a:rPr lang="en-US" sz="2400" dirty="0" smtClean="0"/>
              <a:t> </a:t>
            </a:r>
            <a:r>
              <a:rPr lang="en-US" sz="2400" dirty="0" err="1" smtClean="0"/>
              <a:t>memiliki</a:t>
            </a:r>
            <a:r>
              <a:rPr lang="en-US" sz="2400" dirty="0" smtClean="0"/>
              <a:t> </a:t>
            </a:r>
            <a:r>
              <a:rPr lang="en-US" sz="2400" dirty="0" err="1" smtClean="0"/>
              <a:t>budayanya</a:t>
            </a:r>
            <a:r>
              <a:rPr lang="en-US" sz="2400" dirty="0" smtClean="0"/>
              <a:t> </a:t>
            </a:r>
            <a:r>
              <a:rPr lang="en-US" sz="2400" dirty="0" err="1" smtClean="0"/>
              <a:t>masing</a:t>
            </a:r>
            <a:r>
              <a:rPr lang="en-US" sz="2400" dirty="0" smtClean="0"/>
              <a:t> - </a:t>
            </a:r>
            <a:r>
              <a:rPr lang="en-US" sz="2400" dirty="0" err="1" smtClean="0"/>
              <a:t>masing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457200" y="3048000"/>
            <a:ext cx="838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/>
              <a:t>  2</a:t>
            </a:r>
            <a:r>
              <a:rPr lang="en-US" sz="2400" dirty="0" smtClean="0"/>
              <a:t>.   </a:t>
            </a:r>
            <a:r>
              <a:rPr lang="en-US" sz="2400" dirty="0" err="1" smtClean="0"/>
              <a:t>Sikap</a:t>
            </a:r>
            <a:r>
              <a:rPr lang="en-US" sz="2400" dirty="0" smtClean="0"/>
              <a:t> </a:t>
            </a:r>
            <a:r>
              <a:rPr lang="en-US" sz="2400" dirty="0" err="1" smtClean="0"/>
              <a:t>menghormati</a:t>
            </a:r>
            <a:r>
              <a:rPr lang="en-US" sz="2400" dirty="0" smtClean="0"/>
              <a:t> </a:t>
            </a:r>
            <a:r>
              <a:rPr lang="en-US" sz="2400" dirty="0" err="1" smtClean="0"/>
              <a:t>budaya</a:t>
            </a:r>
            <a:r>
              <a:rPr lang="en-US" sz="2400" dirty="0" smtClean="0"/>
              <a:t> </a:t>
            </a:r>
            <a:r>
              <a:rPr lang="en-US" sz="2400" dirty="0" err="1" smtClean="0"/>
              <a:t>bangsa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cara-cara</a:t>
            </a:r>
            <a:r>
              <a:rPr lang="en-US" sz="2400" dirty="0" smtClean="0"/>
              <a:t> </a:t>
            </a:r>
            <a:r>
              <a:rPr lang="en-US" sz="2400" dirty="0" err="1" smtClean="0"/>
              <a:t>berikut</a:t>
            </a:r>
            <a:r>
              <a:rPr lang="en-US" sz="2400" dirty="0" smtClean="0"/>
              <a:t>. 1. </a:t>
            </a:r>
            <a:r>
              <a:rPr lang="en-US" sz="2400" dirty="0" err="1" smtClean="0"/>
              <a:t>Bangga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kebudayaan</a:t>
            </a:r>
            <a:r>
              <a:rPr lang="en-US" sz="2400" dirty="0" smtClean="0"/>
              <a:t> </a:t>
            </a:r>
            <a:r>
              <a:rPr lang="en-US" sz="2400" dirty="0" err="1" smtClean="0"/>
              <a:t>daerah</a:t>
            </a:r>
            <a:r>
              <a:rPr lang="en-US" sz="2400" dirty="0" smtClean="0"/>
              <a:t> </a:t>
            </a:r>
            <a:r>
              <a:rPr lang="en-US" sz="2400" dirty="0" err="1" smtClean="0"/>
              <a:t>ataupun</a:t>
            </a:r>
            <a:r>
              <a:rPr lang="en-US" sz="2400" dirty="0" smtClean="0"/>
              <a:t> </a:t>
            </a:r>
            <a:r>
              <a:rPr lang="en-US" sz="2400" dirty="0" err="1" smtClean="0"/>
              <a:t>kebudayaan</a:t>
            </a:r>
            <a:r>
              <a:rPr lang="en-US" sz="2400" dirty="0" smtClean="0"/>
              <a:t> </a:t>
            </a:r>
            <a:r>
              <a:rPr lang="en-US" sz="2400" dirty="0" err="1" smtClean="0"/>
              <a:t>nasional</a:t>
            </a:r>
            <a:r>
              <a:rPr lang="en-US" sz="2400" dirty="0" smtClean="0"/>
              <a:t>. .   </a:t>
            </a:r>
            <a:r>
              <a:rPr lang="en-US" sz="2400" dirty="0" err="1" smtClean="0"/>
              <a:t>Melestarikan</a:t>
            </a:r>
            <a:r>
              <a:rPr lang="en-US" sz="2400" dirty="0" smtClean="0"/>
              <a:t> </a:t>
            </a:r>
            <a:r>
              <a:rPr lang="en-US" sz="2400" dirty="0" err="1" smtClean="0"/>
              <a:t>nilai-nilai</a:t>
            </a:r>
            <a:r>
              <a:rPr lang="en-US" sz="2400" dirty="0" smtClean="0"/>
              <a:t> </a:t>
            </a:r>
            <a:r>
              <a:rPr lang="en-US" sz="2400" dirty="0" err="1" smtClean="0"/>
              <a:t>budaya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telah</a:t>
            </a:r>
            <a:r>
              <a:rPr lang="en-US" sz="2400" dirty="0" smtClean="0"/>
              <a:t> </a:t>
            </a:r>
            <a:r>
              <a:rPr lang="en-US" sz="2400" dirty="0" err="1" smtClean="0"/>
              <a:t>ada</a:t>
            </a:r>
            <a:r>
              <a:rPr lang="en-US" sz="2400" dirty="0" smtClean="0"/>
              <a:t>. 3. </a:t>
            </a:r>
            <a:r>
              <a:rPr lang="en-US" sz="2400" dirty="0" err="1" smtClean="0"/>
              <a:t>Menghormati</a:t>
            </a:r>
            <a:r>
              <a:rPr lang="en-US" sz="2400" dirty="0" smtClean="0"/>
              <a:t> </a:t>
            </a:r>
            <a:r>
              <a:rPr lang="en-US" sz="2400" dirty="0" err="1" smtClean="0"/>
              <a:t>kebudayaan</a:t>
            </a:r>
            <a:r>
              <a:rPr lang="en-US" sz="2400" dirty="0" smtClean="0"/>
              <a:t> </a:t>
            </a:r>
            <a:r>
              <a:rPr lang="en-US" sz="2400" dirty="0" err="1" smtClean="0"/>
              <a:t>daerah</a:t>
            </a:r>
            <a:r>
              <a:rPr lang="en-US" sz="2400" dirty="0" smtClean="0"/>
              <a:t> </a:t>
            </a:r>
            <a:r>
              <a:rPr lang="en-US" sz="2400" dirty="0" err="1" smtClean="0"/>
              <a:t>bangsa</a:t>
            </a:r>
            <a:r>
              <a:rPr lang="en-US" sz="2400" dirty="0" smtClean="0"/>
              <a:t> Indonesia. 4.       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menjelek-jelekkan</a:t>
            </a:r>
            <a:r>
              <a:rPr lang="en-US" sz="2400" dirty="0" smtClean="0"/>
              <a:t> </a:t>
            </a:r>
            <a:r>
              <a:rPr lang="en-US" sz="2400" dirty="0" err="1" smtClean="0"/>
              <a:t>kebudayaan</a:t>
            </a:r>
            <a:r>
              <a:rPr lang="en-US" sz="2400" dirty="0" smtClean="0"/>
              <a:t> </a:t>
            </a:r>
            <a:r>
              <a:rPr lang="en-US" sz="2400" dirty="0" err="1" smtClean="0"/>
              <a:t>suku</a:t>
            </a:r>
            <a:r>
              <a:rPr lang="en-US" sz="2400" dirty="0" smtClean="0"/>
              <a:t> </a:t>
            </a:r>
            <a:r>
              <a:rPr lang="en-US" sz="2400" dirty="0" err="1" smtClean="0"/>
              <a:t>bangsa</a:t>
            </a:r>
            <a:r>
              <a:rPr lang="en-US" sz="2400" dirty="0" smtClean="0"/>
              <a:t> lain. 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33400" y="457200"/>
            <a:ext cx="82296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Kompetensi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Dasar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Menghargai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keragaman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suku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bangsa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budaya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Indonesi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Indikator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Menunjukkan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keaneka</a:t>
            </a:r>
            <a:r>
              <a:rPr kumimoji="0" lang="en-US" sz="2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ragaman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suku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bangsa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yang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ada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Indo-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en-US" sz="2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nesia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Mengembangkan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sikap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menghormati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keragaman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suku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bangsa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Mengidentifikasi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keragaman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budaya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yang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terdapat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Indonesia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Mengembangkan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sikap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menghormati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budaya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Indonesia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6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6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6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304800"/>
            <a:ext cx="62239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 smtClean="0"/>
              <a:t>Keanekaragaman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Budaya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Bangsa</a:t>
            </a:r>
            <a:r>
              <a:rPr lang="en-US" sz="2400" b="1" dirty="0" smtClean="0"/>
              <a:t> Indonesia </a:t>
            </a:r>
            <a:endParaRPr lang="en-US" sz="2400" b="1" dirty="0"/>
          </a:p>
        </p:txBody>
      </p:sp>
      <p:sp>
        <p:nvSpPr>
          <p:cNvPr id="3" name="Rectangle 2"/>
          <p:cNvSpPr/>
          <p:nvPr/>
        </p:nvSpPr>
        <p:spPr>
          <a:xfrm>
            <a:off x="838200" y="1143000"/>
            <a:ext cx="7543800" cy="3913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err="1"/>
              <a:t>Keanekaragaman</a:t>
            </a:r>
            <a:r>
              <a:rPr lang="en-US" sz="2400" dirty="0"/>
              <a:t> </a:t>
            </a:r>
            <a:r>
              <a:rPr lang="en-US" sz="2400" dirty="0" err="1"/>
              <a:t>budaya</a:t>
            </a:r>
            <a:r>
              <a:rPr lang="en-US" sz="2400" dirty="0"/>
              <a:t> </a:t>
            </a:r>
            <a:r>
              <a:rPr lang="en-US" sz="2400" dirty="0" err="1"/>
              <a:t>merupakan</a:t>
            </a:r>
            <a:r>
              <a:rPr lang="en-US" sz="2400" dirty="0"/>
              <a:t> </a:t>
            </a:r>
            <a:r>
              <a:rPr lang="en-US" sz="2400" dirty="0" err="1"/>
              <a:t>ciri</a:t>
            </a:r>
            <a:r>
              <a:rPr lang="en-US" sz="2400" dirty="0"/>
              <a:t> </a:t>
            </a:r>
            <a:r>
              <a:rPr lang="en-US" sz="2400" dirty="0" err="1"/>
              <a:t>khas</a:t>
            </a:r>
            <a:r>
              <a:rPr lang="en-US" sz="2400" dirty="0"/>
              <a:t> </a:t>
            </a:r>
            <a:r>
              <a:rPr lang="en-US" sz="2400" dirty="0" err="1"/>
              <a:t>suatu</a:t>
            </a:r>
            <a:r>
              <a:rPr lang="en-US" sz="2400" dirty="0"/>
              <a:t> </a:t>
            </a:r>
            <a:r>
              <a:rPr lang="en-US" sz="2400" dirty="0" err="1"/>
              <a:t>bangsa</a:t>
            </a:r>
            <a:r>
              <a:rPr lang="en-US" sz="2400" dirty="0"/>
              <a:t>, </a:t>
            </a:r>
            <a:r>
              <a:rPr lang="en-US" sz="2400" dirty="0" err="1"/>
              <a:t>dimana</a:t>
            </a:r>
            <a:r>
              <a:rPr lang="en-US" sz="2400" dirty="0"/>
              <a:t> </a:t>
            </a:r>
            <a:r>
              <a:rPr lang="en-US" sz="2400" dirty="0" err="1"/>
              <a:t>setiap</a:t>
            </a:r>
            <a:r>
              <a:rPr lang="en-US" sz="2400" dirty="0"/>
              <a:t> </a:t>
            </a:r>
            <a:r>
              <a:rPr lang="en-US" sz="2400" dirty="0" err="1"/>
              <a:t>negara</a:t>
            </a:r>
            <a:r>
              <a:rPr lang="en-US" sz="2400" dirty="0"/>
              <a:t> </a:t>
            </a:r>
            <a:r>
              <a:rPr lang="en-US" sz="2400" dirty="0" err="1"/>
              <a:t>memiliki</a:t>
            </a:r>
            <a:r>
              <a:rPr lang="en-US" sz="2400" dirty="0"/>
              <a:t> </a:t>
            </a:r>
            <a:r>
              <a:rPr lang="en-US" sz="2400" dirty="0" err="1"/>
              <a:t>budayanya</a:t>
            </a:r>
            <a:r>
              <a:rPr lang="en-US" sz="2400" dirty="0"/>
              <a:t> </a:t>
            </a:r>
            <a:r>
              <a:rPr lang="en-US" sz="2400" dirty="0" err="1"/>
              <a:t>masing</a:t>
            </a:r>
            <a:r>
              <a:rPr lang="en-US" sz="2400" dirty="0"/>
              <a:t> - </a:t>
            </a:r>
            <a:r>
              <a:rPr lang="en-US" sz="2400" dirty="0" err="1"/>
              <a:t>masing</a:t>
            </a:r>
            <a:r>
              <a:rPr lang="en-US" sz="2400" dirty="0"/>
              <a:t>. </a:t>
            </a:r>
            <a:r>
              <a:rPr lang="en-US" sz="2400" dirty="0" err="1"/>
              <a:t>Contohnya</a:t>
            </a:r>
            <a:r>
              <a:rPr lang="en-US" sz="2400" dirty="0"/>
              <a:t> </a:t>
            </a:r>
            <a:r>
              <a:rPr lang="en-US" sz="2400" dirty="0" err="1"/>
              <a:t>keanekaragaman</a:t>
            </a:r>
            <a:r>
              <a:rPr lang="en-US" sz="2400" dirty="0"/>
              <a:t> </a:t>
            </a:r>
            <a:r>
              <a:rPr lang="en-US" sz="2400" dirty="0" err="1"/>
              <a:t>bangsa</a:t>
            </a:r>
            <a:r>
              <a:rPr lang="en-US" sz="2400" dirty="0"/>
              <a:t> Indonesia </a:t>
            </a:r>
            <a:r>
              <a:rPr lang="en-US" sz="2400" dirty="0" err="1"/>
              <a:t>adalah</a:t>
            </a:r>
            <a:r>
              <a:rPr lang="en-US" sz="2400" dirty="0"/>
              <a:t> </a:t>
            </a:r>
            <a:r>
              <a:rPr lang="en-US" sz="2400" dirty="0" err="1"/>
              <a:t>harta</a:t>
            </a:r>
            <a:r>
              <a:rPr lang="en-US" sz="2400" dirty="0"/>
              <a:t> yang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ternilai</a:t>
            </a:r>
            <a:r>
              <a:rPr lang="en-US" sz="2400" dirty="0"/>
              <a:t> .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keanekaragaman</a:t>
            </a:r>
            <a:r>
              <a:rPr lang="en-US" sz="2400" dirty="0"/>
              <a:t> </a:t>
            </a:r>
            <a:r>
              <a:rPr lang="en-US" sz="2400" dirty="0" err="1"/>
              <a:t>tersebut</a:t>
            </a:r>
            <a:r>
              <a:rPr lang="en-US" sz="2400" dirty="0"/>
              <a:t> </a:t>
            </a:r>
            <a:r>
              <a:rPr lang="en-US" sz="2400" dirty="0" err="1"/>
              <a:t>terkandung</a:t>
            </a:r>
            <a:r>
              <a:rPr lang="en-US" sz="2400" dirty="0"/>
              <a:t> </a:t>
            </a:r>
            <a:r>
              <a:rPr lang="en-US" sz="2400" dirty="0" err="1"/>
              <a:t>nilai</a:t>
            </a:r>
            <a:r>
              <a:rPr lang="en-US" sz="2400" dirty="0"/>
              <a:t>  </a:t>
            </a:r>
            <a:r>
              <a:rPr lang="en-US" sz="2400" dirty="0" err="1"/>
              <a:t>nilai</a:t>
            </a:r>
            <a:r>
              <a:rPr lang="en-US" sz="2400" dirty="0"/>
              <a:t> </a:t>
            </a:r>
            <a:r>
              <a:rPr lang="en-US" sz="2400" dirty="0" err="1"/>
              <a:t>luhur</a:t>
            </a:r>
            <a:r>
              <a:rPr lang="en-US" sz="2400" dirty="0"/>
              <a:t> </a:t>
            </a:r>
            <a:r>
              <a:rPr lang="en-US" sz="2400" dirty="0" err="1"/>
              <a:t>budaya</a:t>
            </a:r>
            <a:r>
              <a:rPr lang="en-US" sz="2400" dirty="0"/>
              <a:t> </a:t>
            </a:r>
            <a:r>
              <a:rPr lang="en-US" sz="2400" dirty="0" err="1"/>
              <a:t>bangsa</a:t>
            </a:r>
            <a:r>
              <a:rPr lang="en-US" sz="2400" dirty="0"/>
              <a:t> , </a:t>
            </a:r>
            <a:r>
              <a:rPr lang="en-US" sz="2400" dirty="0" err="1"/>
              <a:t>nilai</a:t>
            </a:r>
            <a:r>
              <a:rPr lang="en-US" sz="2400" dirty="0"/>
              <a:t> </a:t>
            </a:r>
            <a:r>
              <a:rPr lang="en-US" sz="2400" dirty="0" err="1"/>
              <a:t>tersebut</a:t>
            </a:r>
            <a:r>
              <a:rPr lang="en-US" sz="2400" dirty="0"/>
              <a:t> </a:t>
            </a:r>
            <a:r>
              <a:rPr lang="en-US" sz="2400" dirty="0" err="1"/>
              <a:t>sangat</a:t>
            </a:r>
            <a:r>
              <a:rPr lang="en-US" sz="2400" dirty="0"/>
              <a:t> </a:t>
            </a:r>
            <a:r>
              <a:rPr lang="en-US" sz="2400" dirty="0" err="1"/>
              <a:t>penting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perkembangan</a:t>
            </a:r>
            <a:r>
              <a:rPr lang="en-US" sz="2400" dirty="0"/>
              <a:t> </a:t>
            </a:r>
            <a:r>
              <a:rPr lang="en-US" sz="2400" dirty="0" err="1"/>
              <a:t>bangsa</a:t>
            </a:r>
            <a:r>
              <a:rPr lang="en-US" sz="2400" dirty="0"/>
              <a:t> Indonesia .</a:t>
            </a:r>
          </a:p>
        </p:txBody>
      </p:sp>
      <p:sp>
        <p:nvSpPr>
          <p:cNvPr id="4" name="Rectangle 3"/>
          <p:cNvSpPr/>
          <p:nvPr/>
        </p:nvSpPr>
        <p:spPr>
          <a:xfrm>
            <a:off x="1066800" y="5562600"/>
            <a:ext cx="6781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/>
              <a:t>Budaya bangsa Indonesia sangat beragam , contohnya :</a:t>
            </a:r>
            <a:endParaRPr lang="en-US" sz="2400" b="1" dirty="0"/>
          </a:p>
        </p:txBody>
      </p:sp>
      <p:sp>
        <p:nvSpPr>
          <p:cNvPr id="5" name="Right Arrow 4"/>
          <p:cNvSpPr/>
          <p:nvPr/>
        </p:nvSpPr>
        <p:spPr>
          <a:xfrm>
            <a:off x="6248400" y="6019800"/>
            <a:ext cx="2438400" cy="838200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Selanjutnya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533400"/>
            <a:ext cx="335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 1 . </a:t>
            </a:r>
            <a:r>
              <a:rPr lang="en-US" sz="2400" dirty="0" err="1"/>
              <a:t>Kesenian</a:t>
            </a:r>
            <a:r>
              <a:rPr lang="en-US" sz="2400" dirty="0"/>
              <a:t> </a:t>
            </a:r>
            <a:r>
              <a:rPr lang="en-US" sz="2400" dirty="0" smtClean="0"/>
              <a:t>Daerah</a:t>
            </a:r>
            <a:r>
              <a:rPr lang="en-US" dirty="0"/>
              <a:t> </a:t>
            </a:r>
          </a:p>
        </p:txBody>
      </p:sp>
      <p:sp>
        <p:nvSpPr>
          <p:cNvPr id="3" name="Rectangle 2"/>
          <p:cNvSpPr/>
          <p:nvPr/>
        </p:nvSpPr>
        <p:spPr>
          <a:xfrm>
            <a:off x="381000" y="990600"/>
            <a:ext cx="3505200" cy="457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 2 </a:t>
            </a:r>
            <a:r>
              <a:rPr lang="en-US" sz="2400" dirty="0"/>
              <a:t>. </a:t>
            </a:r>
            <a:r>
              <a:rPr lang="en-US" sz="2400" dirty="0" err="1"/>
              <a:t>Upacara</a:t>
            </a:r>
            <a:r>
              <a:rPr lang="en-US" sz="2400" dirty="0"/>
              <a:t> </a:t>
            </a:r>
            <a:r>
              <a:rPr lang="en-US" sz="2400" dirty="0" err="1"/>
              <a:t>Adat</a:t>
            </a:r>
            <a:r>
              <a:rPr lang="en-US" sz="2400" dirty="0"/>
              <a:t> 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1524000"/>
            <a:ext cx="3962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3 . </a:t>
            </a:r>
            <a:r>
              <a:rPr lang="en-US" sz="2400" dirty="0" err="1" smtClean="0"/>
              <a:t>Makanan</a:t>
            </a:r>
            <a:r>
              <a:rPr lang="en-US" sz="2400" dirty="0" smtClean="0"/>
              <a:t> </a:t>
            </a:r>
            <a:r>
              <a:rPr lang="en-US" sz="2400" dirty="0" err="1" smtClean="0"/>
              <a:t>Khas</a:t>
            </a:r>
            <a:r>
              <a:rPr lang="en-US" sz="2000" dirty="0"/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04800" y="2590800"/>
            <a:ext cx="8839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err="1"/>
              <a:t>Setiap</a:t>
            </a:r>
            <a:r>
              <a:rPr lang="en-US" sz="2400" dirty="0"/>
              <a:t> </a:t>
            </a:r>
            <a:r>
              <a:rPr lang="en-US" sz="2400" dirty="0" err="1"/>
              <a:t>suku</a:t>
            </a:r>
            <a:r>
              <a:rPr lang="en-US" sz="2400" dirty="0"/>
              <a:t> </a:t>
            </a:r>
            <a:r>
              <a:rPr lang="en-US" sz="2400" dirty="0" err="1"/>
              <a:t>bangsa</a:t>
            </a:r>
            <a:r>
              <a:rPr lang="en-US" sz="2400" dirty="0"/>
              <a:t> </a:t>
            </a:r>
            <a:r>
              <a:rPr lang="en-US" sz="2400" dirty="0" err="1"/>
              <a:t>mempunyai</a:t>
            </a:r>
            <a:r>
              <a:rPr lang="en-US" sz="2400" dirty="0"/>
              <a:t> </a:t>
            </a:r>
            <a:r>
              <a:rPr lang="en-US" sz="2400" dirty="0" err="1"/>
              <a:t>kesenian</a:t>
            </a:r>
            <a:r>
              <a:rPr lang="en-US" sz="2400" dirty="0"/>
              <a:t> </a:t>
            </a:r>
            <a:r>
              <a:rPr lang="en-US" sz="2400" dirty="0" err="1"/>
              <a:t>daerah</a:t>
            </a:r>
            <a:r>
              <a:rPr lang="en-US" sz="2400" dirty="0"/>
              <a:t> . </a:t>
            </a:r>
            <a:r>
              <a:rPr lang="en-US" sz="2400" dirty="0" err="1"/>
              <a:t>Kesenian</a:t>
            </a:r>
            <a:r>
              <a:rPr lang="en-US" sz="2400" dirty="0"/>
              <a:t> </a:t>
            </a:r>
            <a:r>
              <a:rPr lang="en-US" sz="2400" dirty="0" err="1"/>
              <a:t>daerah</a:t>
            </a:r>
            <a:r>
              <a:rPr lang="en-US" sz="2400" dirty="0"/>
              <a:t> </a:t>
            </a:r>
            <a:r>
              <a:rPr lang="en-US" sz="2400" dirty="0" err="1" smtClean="0"/>
              <a:t>biasanya</a:t>
            </a:r>
            <a:r>
              <a:rPr lang="en-US" sz="2400" dirty="0" smtClean="0"/>
              <a:t> </a:t>
            </a:r>
            <a:r>
              <a:rPr lang="en-US" sz="2400" dirty="0" err="1"/>
              <a:t>disebut</a:t>
            </a:r>
            <a:r>
              <a:rPr lang="en-US" sz="2400" dirty="0"/>
              <a:t> </a:t>
            </a:r>
            <a:r>
              <a:rPr lang="en-US" sz="2400" dirty="0" err="1"/>
              <a:t>juga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kesenian</a:t>
            </a:r>
            <a:r>
              <a:rPr lang="en-US" sz="2400" dirty="0"/>
              <a:t> </a:t>
            </a:r>
            <a:r>
              <a:rPr lang="en-US" sz="2400" dirty="0" err="1"/>
              <a:t>rakyat</a:t>
            </a:r>
            <a:r>
              <a:rPr lang="en-US" sz="2400" dirty="0"/>
              <a:t> . </a:t>
            </a:r>
            <a:r>
              <a:rPr lang="en-US" sz="2400" dirty="0" err="1"/>
              <a:t>Kesenian</a:t>
            </a:r>
            <a:r>
              <a:rPr lang="en-US" sz="2400" dirty="0"/>
              <a:t> </a:t>
            </a:r>
            <a:r>
              <a:rPr lang="en-US" sz="2400" dirty="0" err="1"/>
              <a:t>semacam</a:t>
            </a:r>
            <a:r>
              <a:rPr lang="en-US" sz="2400" dirty="0"/>
              <a:t> </a:t>
            </a:r>
            <a:r>
              <a:rPr lang="en-US" sz="2400" dirty="0" err="1"/>
              <a:t>itu</a:t>
            </a:r>
            <a:r>
              <a:rPr lang="en-US" sz="2400" dirty="0"/>
              <a:t> </a:t>
            </a:r>
            <a:r>
              <a:rPr lang="en-US" sz="2400" dirty="0" err="1"/>
              <a:t>biasanya</a:t>
            </a:r>
            <a:r>
              <a:rPr lang="en-US" sz="2400" dirty="0"/>
              <a:t> </a:t>
            </a:r>
            <a:r>
              <a:rPr lang="en-US" sz="2400" dirty="0" err="1"/>
              <a:t>ditampilkan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 smtClean="0"/>
              <a:t>acara</a:t>
            </a:r>
            <a:r>
              <a:rPr lang="en-US" sz="2400" dirty="0" smtClean="0"/>
              <a:t> </a:t>
            </a:r>
            <a:r>
              <a:rPr lang="en-US" sz="2400" dirty="0"/>
              <a:t>yang </a:t>
            </a:r>
            <a:r>
              <a:rPr lang="en-US" sz="2400" dirty="0" err="1"/>
              <a:t>khusus</a:t>
            </a:r>
            <a:r>
              <a:rPr lang="en-US" sz="2400" dirty="0"/>
              <a:t>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spesial</a:t>
            </a:r>
            <a:r>
              <a:rPr lang="en-US" sz="2400" dirty="0"/>
              <a:t> , </a:t>
            </a:r>
            <a:r>
              <a:rPr lang="en-US" sz="2400" dirty="0" err="1"/>
              <a:t>seperti</a:t>
            </a:r>
            <a:r>
              <a:rPr lang="en-US" sz="2400" dirty="0"/>
              <a:t> </a:t>
            </a:r>
            <a:r>
              <a:rPr lang="en-US" sz="2400" dirty="0" err="1"/>
              <a:t>contohnya</a:t>
            </a:r>
            <a:r>
              <a:rPr lang="en-US" sz="2400" dirty="0"/>
              <a:t> </a:t>
            </a:r>
            <a:r>
              <a:rPr lang="en-US" sz="2400" dirty="0" err="1"/>
              <a:t>pada</a:t>
            </a:r>
            <a:r>
              <a:rPr lang="en-US" sz="2400" dirty="0"/>
              <a:t> </a:t>
            </a:r>
            <a:r>
              <a:rPr lang="en-US" sz="2400" dirty="0" err="1"/>
              <a:t>acara</a:t>
            </a:r>
            <a:r>
              <a:rPr lang="en-US" sz="2400" dirty="0"/>
              <a:t> </a:t>
            </a:r>
            <a:r>
              <a:rPr lang="en-US" sz="2400" dirty="0" err="1"/>
              <a:t>syukuran</a:t>
            </a:r>
            <a:r>
              <a:rPr lang="en-US" sz="2400" dirty="0"/>
              <a:t> , </a:t>
            </a:r>
            <a:r>
              <a:rPr lang="en-US" sz="2400" dirty="0" err="1"/>
              <a:t>upacara</a:t>
            </a:r>
            <a:r>
              <a:rPr lang="en-US" sz="2400" dirty="0"/>
              <a:t> </a:t>
            </a:r>
            <a:r>
              <a:rPr lang="en-US" sz="2400" dirty="0" err="1"/>
              <a:t>keagamaan</a:t>
            </a:r>
            <a:r>
              <a:rPr lang="en-US" sz="2400" dirty="0"/>
              <a:t> , </a:t>
            </a:r>
            <a:r>
              <a:rPr lang="en-US" sz="2400" dirty="0" err="1"/>
              <a:t>perayaan</a:t>
            </a:r>
            <a:r>
              <a:rPr lang="en-US" sz="2400" dirty="0"/>
              <a:t> </a:t>
            </a:r>
            <a:r>
              <a:rPr lang="en-US" sz="2400" dirty="0" err="1"/>
              <a:t>hari</a:t>
            </a:r>
            <a:r>
              <a:rPr lang="en-US" sz="2400" dirty="0"/>
              <a:t> </a:t>
            </a:r>
            <a:r>
              <a:rPr lang="en-US" sz="2400" dirty="0" err="1"/>
              <a:t>besar</a:t>
            </a:r>
            <a:r>
              <a:rPr lang="en-US" sz="2400" dirty="0"/>
              <a:t> 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6" name="Right Arrow 5"/>
          <p:cNvSpPr/>
          <p:nvPr/>
        </p:nvSpPr>
        <p:spPr>
          <a:xfrm>
            <a:off x="6248400" y="6019800"/>
            <a:ext cx="2362200" cy="838200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Berikutnya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95400" y="0"/>
            <a:ext cx="6324600" cy="8382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Contoh-contoh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Kesenian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dari</a:t>
            </a:r>
            <a:r>
              <a:rPr lang="en-US" sz="2400" dirty="0" smtClean="0">
                <a:solidFill>
                  <a:schemeClr val="tx1"/>
                </a:solidFill>
              </a:rPr>
              <a:t>  </a:t>
            </a:r>
            <a:r>
              <a:rPr lang="en-US" sz="2400" dirty="0" err="1" smtClean="0">
                <a:solidFill>
                  <a:schemeClr val="tx1"/>
                </a:solidFill>
              </a:rPr>
              <a:t>berbagai</a:t>
            </a:r>
            <a:r>
              <a:rPr lang="en-US" sz="2400" dirty="0" smtClean="0">
                <a:solidFill>
                  <a:schemeClr val="tx1"/>
                </a:solidFill>
              </a:rPr>
              <a:t>  Daerah 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838200"/>
            <a:ext cx="360045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4114800" y="990600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 err="1" smtClean="0"/>
              <a:t>Tari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Kecak</a:t>
            </a:r>
            <a:r>
              <a:rPr lang="en-US" sz="2400" b="1" dirty="0" smtClean="0"/>
              <a:t>, Bali.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Kecak</a:t>
            </a:r>
            <a:r>
              <a:rPr lang="en-US" sz="2400" dirty="0" smtClean="0"/>
              <a:t> </a:t>
            </a:r>
            <a:r>
              <a:rPr lang="en-US" sz="2400" dirty="0" err="1" smtClean="0"/>
              <a:t>berasal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ritual </a:t>
            </a:r>
            <a:r>
              <a:rPr lang="en-US" sz="2400" dirty="0" err="1" smtClean="0"/>
              <a:t>Sanghyang</a:t>
            </a:r>
            <a:r>
              <a:rPr lang="en-US" sz="2400" dirty="0" smtClean="0"/>
              <a:t>, </a:t>
            </a:r>
            <a:r>
              <a:rPr lang="en-US" sz="2400" dirty="0" err="1" smtClean="0"/>
              <a:t>yaitu</a:t>
            </a:r>
            <a:r>
              <a:rPr lang="en-US" sz="2400" dirty="0" smtClean="0"/>
              <a:t> </a:t>
            </a:r>
            <a:r>
              <a:rPr lang="en-US" sz="2400" dirty="0" err="1" smtClean="0"/>
              <a:t>tradisi</a:t>
            </a:r>
            <a:r>
              <a:rPr lang="en-US" sz="2400" dirty="0" smtClean="0"/>
              <a:t> </a:t>
            </a:r>
            <a:r>
              <a:rPr lang="en-US" sz="2400" dirty="0" err="1" smtClean="0"/>
              <a:t>dimana</a:t>
            </a:r>
            <a:r>
              <a:rPr lang="en-US" sz="2400" dirty="0" smtClean="0"/>
              <a:t> </a:t>
            </a:r>
            <a:r>
              <a:rPr lang="en-US" sz="2400" dirty="0" err="1" smtClean="0"/>
              <a:t>penarinya</a:t>
            </a:r>
            <a:r>
              <a:rPr lang="en-US" sz="2400" dirty="0" smtClean="0"/>
              <a:t>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keadaan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sadar</a:t>
            </a:r>
            <a:r>
              <a:rPr lang="en-US" sz="2400" dirty="0" smtClean="0"/>
              <a:t> </a:t>
            </a:r>
            <a:r>
              <a:rPr lang="en-US" sz="2400" dirty="0" err="1" smtClean="0"/>
              <a:t>karena</a:t>
            </a:r>
            <a:r>
              <a:rPr lang="en-US" sz="2400" dirty="0" smtClean="0"/>
              <a:t> </a:t>
            </a:r>
            <a:r>
              <a:rPr lang="en-US" sz="2400" dirty="0" err="1" smtClean="0"/>
              <a:t>melakukan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komunikasi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tuhan</a:t>
            </a:r>
            <a:r>
              <a:rPr lang="en-US" sz="2400" dirty="0" smtClean="0"/>
              <a:t>,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roh</a:t>
            </a:r>
            <a:r>
              <a:rPr lang="en-US" sz="2400" dirty="0" smtClean="0"/>
              <a:t> </a:t>
            </a:r>
            <a:r>
              <a:rPr lang="en-US" sz="2400" dirty="0" err="1" smtClean="0"/>
              <a:t>para</a:t>
            </a:r>
            <a:r>
              <a:rPr lang="en-US" sz="2400" dirty="0" smtClean="0"/>
              <a:t> </a:t>
            </a:r>
            <a:r>
              <a:rPr lang="en-US" sz="2400" dirty="0" err="1" smtClean="0"/>
              <a:t>leluhur</a:t>
            </a:r>
            <a:r>
              <a:rPr lang="en-US" sz="2400" dirty="0" smtClean="0"/>
              <a:t> yang </a:t>
            </a:r>
            <a:r>
              <a:rPr lang="en-US" sz="2400" dirty="0" err="1" smtClean="0"/>
              <a:t>kemudian</a:t>
            </a:r>
            <a:r>
              <a:rPr lang="en-US" sz="2400" dirty="0" smtClean="0"/>
              <a:t> </a:t>
            </a:r>
            <a:r>
              <a:rPr lang="en-US" sz="2400" dirty="0" err="1" smtClean="0"/>
              <a:t>menyampaikan</a:t>
            </a:r>
            <a:r>
              <a:rPr lang="en-US" sz="2400" dirty="0" smtClean="0"/>
              <a:t> </a:t>
            </a:r>
            <a:r>
              <a:rPr lang="en-US" sz="2400" dirty="0" err="1" smtClean="0"/>
              <a:t>harapan-harapannya</a:t>
            </a:r>
            <a:r>
              <a:rPr lang="en-US" sz="2400" dirty="0" smtClean="0"/>
              <a:t>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</a:t>
            </a:r>
            <a:r>
              <a:rPr lang="en-US" sz="2400" dirty="0" err="1" smtClean="0"/>
              <a:t>masyarakat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10" name="Right Arrow 9"/>
          <p:cNvSpPr/>
          <p:nvPr/>
        </p:nvSpPr>
        <p:spPr>
          <a:xfrm>
            <a:off x="6477000" y="5943600"/>
            <a:ext cx="2133600" cy="609600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Selanjutnya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533400"/>
            <a:ext cx="3276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4419600" y="609600"/>
            <a:ext cx="4419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 smtClean="0"/>
              <a:t>Tari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Sekapur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Sirih</a:t>
            </a:r>
            <a:r>
              <a:rPr lang="en-US" sz="2400" b="1" dirty="0" smtClean="0"/>
              <a:t>, Jambi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Riau.</a:t>
            </a:r>
            <a:endParaRPr lang="en-US" sz="2400" dirty="0" smtClean="0"/>
          </a:p>
          <a:p>
            <a:r>
              <a:rPr lang="en-US" sz="2400" dirty="0" err="1" smtClean="0"/>
              <a:t>Tari</a:t>
            </a:r>
            <a:r>
              <a:rPr lang="en-US" sz="2400" dirty="0" smtClean="0"/>
              <a:t> </a:t>
            </a:r>
            <a:r>
              <a:rPr lang="en-US" sz="2400" dirty="0" err="1" smtClean="0"/>
              <a:t>Sekapur</a:t>
            </a:r>
            <a:r>
              <a:rPr lang="en-US" sz="2400" dirty="0" smtClean="0"/>
              <a:t> </a:t>
            </a:r>
            <a:r>
              <a:rPr lang="en-US" sz="2400" dirty="0" err="1" smtClean="0"/>
              <a:t>Sirih</a:t>
            </a:r>
            <a:r>
              <a:rPr lang="en-US" sz="2400" dirty="0" smtClean="0"/>
              <a:t>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tarian</a:t>
            </a:r>
            <a:r>
              <a:rPr lang="en-US" sz="2400" dirty="0" smtClean="0"/>
              <a:t> </a:t>
            </a:r>
            <a:r>
              <a:rPr lang="en-US" sz="2400" dirty="0" err="1" smtClean="0"/>
              <a:t>selamat</a:t>
            </a:r>
            <a:r>
              <a:rPr lang="en-US" sz="2400" dirty="0" smtClean="0"/>
              <a:t> </a:t>
            </a:r>
            <a:r>
              <a:rPr lang="en-US" sz="2400" dirty="0" err="1" smtClean="0"/>
              <a:t>datang</a:t>
            </a:r>
            <a:r>
              <a:rPr lang="en-US" sz="2400" dirty="0" smtClean="0"/>
              <a:t>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</a:t>
            </a:r>
            <a:r>
              <a:rPr lang="en-US" sz="2400" dirty="0" err="1" smtClean="0"/>
              <a:t>tamu-tamu</a:t>
            </a:r>
            <a:r>
              <a:rPr lang="en-US" sz="2400" dirty="0" smtClean="0"/>
              <a:t> </a:t>
            </a:r>
            <a:r>
              <a:rPr lang="en-US" sz="2400" dirty="0" err="1" smtClean="0"/>
              <a:t>besar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Provinsi</a:t>
            </a:r>
            <a:r>
              <a:rPr lang="en-US" sz="2400" dirty="0" smtClean="0"/>
              <a:t> Jambi </a:t>
            </a:r>
            <a:r>
              <a:rPr lang="en-US" sz="2400" dirty="0" err="1" smtClean="0"/>
              <a:t>dan</a:t>
            </a:r>
            <a:r>
              <a:rPr lang="en-US" sz="2400" dirty="0" smtClean="0"/>
              <a:t> Riau.</a:t>
            </a:r>
            <a:br>
              <a:rPr lang="en-US" sz="2400" dirty="0" smtClean="0"/>
            </a:br>
            <a:r>
              <a:rPr lang="en-US" sz="2400" dirty="0" err="1" smtClean="0"/>
              <a:t>Keagungan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gerak</a:t>
            </a:r>
            <a:r>
              <a:rPr lang="en-US" sz="2400" dirty="0" smtClean="0"/>
              <a:t> yang </a:t>
            </a:r>
            <a:r>
              <a:rPr lang="en-US" sz="2400" dirty="0" err="1" smtClean="0"/>
              <a:t>lembut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halus</a:t>
            </a:r>
            <a:r>
              <a:rPr lang="en-US" sz="2400" dirty="0" smtClean="0"/>
              <a:t> </a:t>
            </a:r>
            <a:r>
              <a:rPr lang="en-US" sz="2400" dirty="0" err="1" smtClean="0"/>
              <a:t>menyatu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iringan</a:t>
            </a:r>
            <a:r>
              <a:rPr lang="en-US" sz="2400" dirty="0" smtClean="0"/>
              <a:t> </a:t>
            </a:r>
            <a:r>
              <a:rPr lang="en-US" sz="2400" dirty="0" err="1" smtClean="0"/>
              <a:t>musik</a:t>
            </a:r>
            <a:r>
              <a:rPr lang="en-US" sz="2400" dirty="0" smtClean="0"/>
              <a:t> </a:t>
            </a:r>
            <a:r>
              <a:rPr lang="en-US" sz="2400" dirty="0" err="1" smtClean="0"/>
              <a:t>serta</a:t>
            </a:r>
            <a:r>
              <a:rPr lang="en-US" sz="2400" dirty="0" smtClean="0"/>
              <a:t> </a:t>
            </a:r>
            <a:r>
              <a:rPr lang="en-US" sz="2400" dirty="0" err="1" smtClean="0"/>
              <a:t>syair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ditujukan</a:t>
            </a:r>
            <a:r>
              <a:rPr lang="en-US" sz="2400" dirty="0" smtClean="0"/>
              <a:t> </a:t>
            </a:r>
            <a:r>
              <a:rPr lang="en-US" sz="2400" dirty="0" err="1" smtClean="0"/>
              <a:t>bagi</a:t>
            </a:r>
            <a:r>
              <a:rPr lang="en-US" sz="2400" dirty="0" smtClean="0"/>
              <a:t> </a:t>
            </a:r>
            <a:r>
              <a:rPr lang="en-US" sz="2400" dirty="0" err="1" smtClean="0"/>
              <a:t>para</a:t>
            </a:r>
            <a:r>
              <a:rPr lang="en-US" sz="2400" dirty="0" smtClean="0"/>
              <a:t> </a:t>
            </a:r>
            <a:r>
              <a:rPr lang="en-US" sz="2400" dirty="0" err="1" smtClean="0"/>
              <a:t>tamu</a:t>
            </a:r>
            <a:r>
              <a:rPr lang="en-US" sz="2400" dirty="0" smtClean="0"/>
              <a:t>. </a:t>
            </a:r>
            <a:endParaRPr lang="en-US" sz="2400" dirty="0"/>
          </a:p>
        </p:txBody>
      </p:sp>
      <p:sp>
        <p:nvSpPr>
          <p:cNvPr id="5" name="Right Arrow 4"/>
          <p:cNvSpPr/>
          <p:nvPr/>
        </p:nvSpPr>
        <p:spPr>
          <a:xfrm>
            <a:off x="3733800" y="3048000"/>
            <a:ext cx="533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5486400" y="6096000"/>
            <a:ext cx="2438400" cy="762000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Selanjutnya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82330"/>
            <a:ext cx="3810000" cy="5994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4419600" y="0"/>
            <a:ext cx="434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err="1" smtClean="0"/>
              <a:t>Tari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Serampang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Dua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Belas</a:t>
            </a:r>
            <a:r>
              <a:rPr lang="en-US" sz="2400" b="1" dirty="0" smtClean="0"/>
              <a:t>, Sumatera.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4267200" y="1371600"/>
            <a:ext cx="4572000" cy="4467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err="1" smtClean="0"/>
              <a:t>Tari</a:t>
            </a:r>
            <a:r>
              <a:rPr lang="en-US" sz="2400" dirty="0" smtClean="0"/>
              <a:t> </a:t>
            </a:r>
            <a:r>
              <a:rPr lang="en-US" sz="2400" dirty="0" err="1" smtClean="0"/>
              <a:t>Serampang</a:t>
            </a:r>
            <a:r>
              <a:rPr lang="en-US" sz="2400" dirty="0" smtClean="0"/>
              <a:t> </a:t>
            </a:r>
            <a:r>
              <a:rPr lang="en-US" sz="2400" dirty="0" err="1" smtClean="0"/>
              <a:t>Duabelas</a:t>
            </a:r>
            <a:r>
              <a:rPr lang="en-US" sz="2400" dirty="0" smtClean="0"/>
              <a:t>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tarian</a:t>
            </a:r>
            <a:r>
              <a:rPr lang="en-US" sz="2400" dirty="0" smtClean="0"/>
              <a:t> </a:t>
            </a:r>
            <a:r>
              <a:rPr lang="en-US" sz="2400" dirty="0" err="1" smtClean="0"/>
              <a:t>tradisional</a:t>
            </a:r>
            <a:r>
              <a:rPr lang="en-US" sz="2400" dirty="0" smtClean="0"/>
              <a:t> </a:t>
            </a:r>
            <a:r>
              <a:rPr lang="en-US" sz="2400" dirty="0" err="1" smtClean="0"/>
              <a:t>Melayu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berkembang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bawah</a:t>
            </a:r>
            <a:r>
              <a:rPr lang="en-US" sz="2400" dirty="0" smtClean="0"/>
              <a:t> </a:t>
            </a:r>
            <a:r>
              <a:rPr lang="en-US" sz="2400" dirty="0" err="1" smtClean="0"/>
              <a:t>Kesultanan</a:t>
            </a:r>
            <a:r>
              <a:rPr lang="en-US" sz="2400" dirty="0" smtClean="0"/>
              <a:t> </a:t>
            </a:r>
            <a:r>
              <a:rPr lang="en-US" sz="2400" dirty="0" err="1" smtClean="0"/>
              <a:t>Serdang</a:t>
            </a:r>
            <a:r>
              <a:rPr lang="en-US" sz="2400" dirty="0" smtClean="0"/>
              <a:t>. </a:t>
            </a:r>
            <a:r>
              <a:rPr lang="en-US" sz="2400" dirty="0" err="1" smtClean="0"/>
              <a:t>Tarian</a:t>
            </a:r>
            <a:r>
              <a:rPr lang="en-US" sz="2400" dirty="0" smtClean="0"/>
              <a:t> </a:t>
            </a: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diciptakan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Sauti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tahun</a:t>
            </a:r>
            <a:r>
              <a:rPr lang="en-US" sz="2400" dirty="0" smtClean="0"/>
              <a:t> 1940-an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digubah</a:t>
            </a:r>
            <a:r>
              <a:rPr lang="en-US" sz="2400" dirty="0" smtClean="0"/>
              <a:t> </a:t>
            </a:r>
            <a:r>
              <a:rPr lang="en-US" sz="2400" dirty="0" err="1" smtClean="0"/>
              <a:t>ulang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penciptanya</a:t>
            </a:r>
            <a:r>
              <a:rPr lang="en-US" sz="2400" dirty="0" smtClean="0"/>
              <a:t> </a:t>
            </a:r>
            <a:r>
              <a:rPr lang="en-US" sz="2400" dirty="0" err="1" smtClean="0"/>
              <a:t>antara</a:t>
            </a:r>
            <a:r>
              <a:rPr lang="en-US" sz="2400" dirty="0" smtClean="0"/>
              <a:t> </a:t>
            </a:r>
            <a:r>
              <a:rPr lang="en-US" sz="2400" dirty="0" err="1" smtClean="0"/>
              <a:t>tahun</a:t>
            </a:r>
            <a:r>
              <a:rPr lang="en-US" sz="2400" dirty="0" smtClean="0"/>
              <a:t> 1950-1960.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828800"/>
            <a:ext cx="838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err="1" smtClean="0"/>
              <a:t>Sikap</a:t>
            </a:r>
            <a:r>
              <a:rPr lang="en-US" sz="2400" dirty="0" smtClean="0"/>
              <a:t> </a:t>
            </a:r>
            <a:r>
              <a:rPr lang="en-US" sz="2400" dirty="0" err="1" smtClean="0"/>
              <a:t>menghormati</a:t>
            </a:r>
            <a:r>
              <a:rPr lang="en-US" sz="2400" dirty="0" smtClean="0"/>
              <a:t> </a:t>
            </a:r>
            <a:r>
              <a:rPr lang="en-US" sz="2400" dirty="0" err="1" smtClean="0"/>
              <a:t>budaya</a:t>
            </a:r>
            <a:r>
              <a:rPr lang="en-US" sz="2400" dirty="0" smtClean="0"/>
              <a:t> </a:t>
            </a:r>
            <a:r>
              <a:rPr lang="en-US" sz="2400" dirty="0" err="1" smtClean="0"/>
              <a:t>bangsa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cara-cara</a:t>
            </a:r>
            <a:r>
              <a:rPr lang="en-US" sz="2400" dirty="0" smtClean="0"/>
              <a:t> </a:t>
            </a:r>
            <a:r>
              <a:rPr lang="en-US" sz="2400" dirty="0" err="1" smtClean="0"/>
              <a:t>berikut</a:t>
            </a:r>
            <a:r>
              <a:rPr lang="en-US" sz="2400" dirty="0" smtClean="0"/>
              <a:t>. 1. </a:t>
            </a:r>
            <a:r>
              <a:rPr lang="en-US" sz="2400" dirty="0" err="1" smtClean="0"/>
              <a:t>Bangga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kebudayaan</a:t>
            </a:r>
            <a:r>
              <a:rPr lang="en-US" sz="2400" dirty="0" smtClean="0"/>
              <a:t> </a:t>
            </a:r>
            <a:r>
              <a:rPr lang="en-US" sz="2400" dirty="0" err="1" smtClean="0"/>
              <a:t>daerah</a:t>
            </a:r>
            <a:r>
              <a:rPr lang="en-US" sz="2400" dirty="0" smtClean="0"/>
              <a:t> </a:t>
            </a:r>
            <a:r>
              <a:rPr lang="en-US" sz="2400" dirty="0" err="1" smtClean="0"/>
              <a:t>ataupun</a:t>
            </a:r>
            <a:r>
              <a:rPr lang="en-US" sz="2400" dirty="0" smtClean="0"/>
              <a:t> </a:t>
            </a:r>
            <a:r>
              <a:rPr lang="en-US" sz="2400" dirty="0" err="1" smtClean="0"/>
              <a:t>kebudayaan</a:t>
            </a:r>
            <a:r>
              <a:rPr lang="en-US" sz="2400" dirty="0" smtClean="0"/>
              <a:t> </a:t>
            </a:r>
            <a:r>
              <a:rPr lang="en-US" sz="2400" dirty="0" err="1" smtClean="0"/>
              <a:t>nasional</a:t>
            </a:r>
            <a:r>
              <a:rPr lang="en-US" sz="2400" dirty="0" smtClean="0"/>
              <a:t>. 2. </a:t>
            </a:r>
            <a:r>
              <a:rPr lang="en-US" sz="2400" dirty="0" err="1" smtClean="0"/>
              <a:t>Melestarikan</a:t>
            </a:r>
            <a:r>
              <a:rPr lang="en-US" sz="2400" dirty="0" smtClean="0"/>
              <a:t> </a:t>
            </a:r>
            <a:r>
              <a:rPr lang="en-US" sz="2400" dirty="0" err="1" smtClean="0"/>
              <a:t>nilai-nilai</a:t>
            </a:r>
            <a:r>
              <a:rPr lang="en-US" sz="2400" dirty="0" smtClean="0"/>
              <a:t> </a:t>
            </a:r>
            <a:r>
              <a:rPr lang="en-US" sz="2400" dirty="0" err="1" smtClean="0"/>
              <a:t>budaya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telah</a:t>
            </a:r>
            <a:r>
              <a:rPr lang="en-US" sz="2400" dirty="0" smtClean="0"/>
              <a:t> </a:t>
            </a:r>
            <a:r>
              <a:rPr lang="en-US" sz="2400" dirty="0" err="1" smtClean="0"/>
              <a:t>ada</a:t>
            </a:r>
            <a:r>
              <a:rPr lang="en-US" sz="2400" dirty="0" smtClean="0"/>
              <a:t>. 3. </a:t>
            </a:r>
            <a:r>
              <a:rPr lang="en-US" sz="2400" dirty="0" err="1" smtClean="0"/>
              <a:t>Menghormati</a:t>
            </a:r>
            <a:r>
              <a:rPr lang="en-US" sz="2400" dirty="0" smtClean="0"/>
              <a:t> </a:t>
            </a:r>
            <a:r>
              <a:rPr lang="en-US" sz="2400" dirty="0" err="1" smtClean="0"/>
              <a:t>kebudayaan</a:t>
            </a:r>
            <a:r>
              <a:rPr lang="en-US" sz="2400" dirty="0" smtClean="0"/>
              <a:t> </a:t>
            </a:r>
            <a:r>
              <a:rPr lang="en-US" sz="2400" dirty="0" err="1" smtClean="0"/>
              <a:t>daerah</a:t>
            </a:r>
            <a:r>
              <a:rPr lang="en-US" sz="2400" dirty="0" smtClean="0"/>
              <a:t> </a:t>
            </a:r>
            <a:r>
              <a:rPr lang="en-US" sz="2400" dirty="0" err="1" smtClean="0"/>
              <a:t>bangsa</a:t>
            </a:r>
            <a:r>
              <a:rPr lang="en-US" sz="2400" dirty="0" smtClean="0"/>
              <a:t> Indonesia. 4.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menjelek-jelekkan</a:t>
            </a:r>
            <a:r>
              <a:rPr lang="en-US" sz="2400" dirty="0" smtClean="0"/>
              <a:t> </a:t>
            </a:r>
            <a:r>
              <a:rPr lang="en-US" sz="2400" dirty="0" err="1" smtClean="0"/>
              <a:t>kebudayaan</a:t>
            </a:r>
            <a:r>
              <a:rPr lang="en-US" sz="2400" dirty="0" smtClean="0"/>
              <a:t> </a:t>
            </a:r>
            <a:r>
              <a:rPr lang="en-US" sz="2400" dirty="0" err="1" smtClean="0"/>
              <a:t>suku</a:t>
            </a:r>
            <a:r>
              <a:rPr lang="en-US" sz="2400" dirty="0" smtClean="0"/>
              <a:t> </a:t>
            </a:r>
            <a:r>
              <a:rPr lang="en-US" sz="2400" dirty="0" err="1" smtClean="0"/>
              <a:t>bangsa</a:t>
            </a:r>
            <a:r>
              <a:rPr lang="en-US" sz="2400" dirty="0" smtClean="0"/>
              <a:t> lain. 5. </a:t>
            </a:r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senang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kebudayaan</a:t>
            </a:r>
            <a:r>
              <a:rPr lang="en-US" sz="2400" dirty="0" smtClean="0"/>
              <a:t> </a:t>
            </a:r>
            <a:r>
              <a:rPr lang="en-US" sz="2400" dirty="0" err="1" smtClean="0"/>
              <a:t>nasional</a:t>
            </a:r>
            <a:r>
              <a:rPr lang="en-US" sz="2400" dirty="0" smtClean="0"/>
              <a:t> </a:t>
            </a:r>
            <a:r>
              <a:rPr lang="en-US" sz="2400" dirty="0" err="1" smtClean="0"/>
              <a:t>daripada</a:t>
            </a:r>
            <a:r>
              <a:rPr lang="en-US" sz="2400" dirty="0" smtClean="0"/>
              <a:t> </a:t>
            </a:r>
            <a:r>
              <a:rPr lang="en-US" sz="2400" dirty="0" err="1" smtClean="0"/>
              <a:t>budaya</a:t>
            </a:r>
            <a:r>
              <a:rPr lang="en-US" sz="2400" dirty="0" smtClean="0"/>
              <a:t> </a:t>
            </a:r>
            <a:r>
              <a:rPr lang="en-US" sz="2400" dirty="0" err="1" smtClean="0"/>
              <a:t>luar</a:t>
            </a:r>
            <a:r>
              <a:rPr lang="en-US" sz="2400" dirty="0" smtClean="0"/>
              <a:t> </a:t>
            </a:r>
            <a:r>
              <a:rPr lang="en-US" sz="2400" dirty="0" err="1" smtClean="0"/>
              <a:t>negeri</a:t>
            </a:r>
            <a:r>
              <a:rPr lang="en-US" sz="2400" dirty="0" smtClean="0"/>
              <a:t>.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4" name="Flowchart: Alternate Process 3"/>
          <p:cNvSpPr/>
          <p:nvPr/>
        </p:nvSpPr>
        <p:spPr>
          <a:xfrm>
            <a:off x="1676400" y="533400"/>
            <a:ext cx="6019800" cy="990600"/>
          </a:xfrm>
          <a:prstGeom prst="flowChartAlternateProcess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Sikap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menghormati</a:t>
            </a:r>
            <a:r>
              <a:rPr lang="en-US" sz="2400" dirty="0" smtClean="0">
                <a:solidFill>
                  <a:schemeClr val="tx1"/>
                </a:solidFill>
              </a:rPr>
              <a:t>  </a:t>
            </a:r>
            <a:r>
              <a:rPr lang="en-US" sz="2400" dirty="0" err="1" smtClean="0">
                <a:solidFill>
                  <a:schemeClr val="tx1"/>
                </a:solidFill>
              </a:rPr>
              <a:t>budaya</a:t>
            </a:r>
            <a:r>
              <a:rPr lang="en-US" sz="2400" dirty="0" smtClean="0">
                <a:solidFill>
                  <a:schemeClr val="tx1"/>
                </a:solidFill>
              </a:rPr>
              <a:t>  </a:t>
            </a:r>
            <a:r>
              <a:rPr lang="en-US" sz="2400" dirty="0" err="1" smtClean="0">
                <a:solidFill>
                  <a:schemeClr val="tx1"/>
                </a:solidFill>
              </a:rPr>
              <a:t>bangsa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6477000" y="5867400"/>
            <a:ext cx="2209800" cy="990600"/>
          </a:xfrm>
          <a:prstGeom prst="rightArrow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Selanjutnya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p Ribbon 1"/>
          <p:cNvSpPr/>
          <p:nvPr/>
        </p:nvSpPr>
        <p:spPr>
          <a:xfrm>
            <a:off x="2362200" y="304800"/>
            <a:ext cx="4495800" cy="160020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/>
              <a:t>Evaluasi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609600" y="2514600"/>
            <a:ext cx="80010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r>
              <a:rPr lang="en-US" sz="2400" dirty="0" err="1" smtClean="0"/>
              <a:t>Tuliskan</a:t>
            </a:r>
            <a:r>
              <a:rPr lang="en-US" sz="2400" dirty="0" smtClean="0"/>
              <a:t> </a:t>
            </a:r>
            <a:r>
              <a:rPr lang="en-US" sz="2400" dirty="0" err="1" smtClean="0"/>
              <a:t>pengertian</a:t>
            </a:r>
            <a:r>
              <a:rPr lang="en-US" sz="2400" dirty="0" smtClean="0"/>
              <a:t> </a:t>
            </a:r>
            <a:r>
              <a:rPr lang="en-US" sz="2400" dirty="0" err="1" smtClean="0"/>
              <a:t>keragaman</a:t>
            </a:r>
            <a:r>
              <a:rPr lang="en-US" sz="2400" dirty="0" smtClean="0"/>
              <a:t> </a:t>
            </a:r>
            <a:r>
              <a:rPr lang="en-US" sz="2400" dirty="0" err="1" smtClean="0"/>
              <a:t>budaya</a:t>
            </a:r>
            <a:r>
              <a:rPr lang="en-US" sz="2400" dirty="0" smtClean="0"/>
              <a:t> </a:t>
            </a:r>
            <a:r>
              <a:rPr lang="en-US" sz="2400" dirty="0" err="1" smtClean="0"/>
              <a:t>bangsa</a:t>
            </a:r>
            <a:r>
              <a:rPr lang="en-US" sz="2400" dirty="0" smtClean="0"/>
              <a:t>……….</a:t>
            </a:r>
          </a:p>
        </p:txBody>
      </p:sp>
      <p:sp>
        <p:nvSpPr>
          <p:cNvPr id="4" name="Rectangle 3"/>
          <p:cNvSpPr/>
          <p:nvPr/>
        </p:nvSpPr>
        <p:spPr>
          <a:xfrm>
            <a:off x="609600" y="4724400"/>
            <a:ext cx="8305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/>
              <a:t> 2.  </a:t>
            </a:r>
            <a:r>
              <a:rPr lang="en-US" sz="2400" dirty="0" err="1" smtClean="0"/>
              <a:t>Tuliskan</a:t>
            </a:r>
            <a:r>
              <a:rPr lang="en-US" sz="2400" dirty="0" smtClean="0"/>
              <a:t> </a:t>
            </a:r>
            <a:r>
              <a:rPr lang="en-US" sz="2400" dirty="0" err="1" smtClean="0"/>
              <a:t>bagaiman</a:t>
            </a:r>
            <a:r>
              <a:rPr lang="en-US" sz="2400" dirty="0" smtClean="0"/>
              <a:t> </a:t>
            </a:r>
            <a:r>
              <a:rPr lang="en-US" sz="2400" dirty="0" err="1" smtClean="0"/>
              <a:t>sikapmenghormati</a:t>
            </a:r>
            <a:r>
              <a:rPr lang="en-US" sz="2400" dirty="0" smtClean="0"/>
              <a:t> </a:t>
            </a:r>
            <a:r>
              <a:rPr lang="en-US" sz="2400" dirty="0" err="1" smtClean="0"/>
              <a:t>budaya</a:t>
            </a:r>
            <a:r>
              <a:rPr lang="en-US" sz="2400" dirty="0" smtClean="0"/>
              <a:t>  </a:t>
            </a:r>
            <a:r>
              <a:rPr lang="en-US" sz="2400" dirty="0" err="1" smtClean="0"/>
              <a:t>bangsa</a:t>
            </a:r>
            <a:r>
              <a:rPr lang="en-US" sz="2400" dirty="0" smtClean="0"/>
              <a:t>…….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271</TotalTime>
  <Words>351</Words>
  <Application>Microsoft Office PowerPoint</Application>
  <PresentationFormat>On-screen Show (4:3)</PresentationFormat>
  <Paragraphs>41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lenovo</dc:creator>
  <cp:lastModifiedBy>lenovo</cp:lastModifiedBy>
  <cp:revision>29</cp:revision>
  <dcterms:created xsi:type="dcterms:W3CDTF">2012-06-20T14:25:53Z</dcterms:created>
  <dcterms:modified xsi:type="dcterms:W3CDTF">2012-06-24T00:18:39Z</dcterms:modified>
</cp:coreProperties>
</file>