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  <p:sldId id="2364" r:id="rId9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BC50BF3C-276A-4D16-A371-74A4563907AD}"/>
    <pc:docChg chg="modSld">
      <pc:chgData name="맛있다 군만두" userId="88f4dfb63950bb32" providerId="LiveId" clId="{BC50BF3C-276A-4D16-A371-74A4563907AD}" dt="2024-03-19T06:55:38.837" v="25" actId="2711"/>
      <pc:docMkLst>
        <pc:docMk/>
      </pc:docMkLst>
      <pc:sldChg chg="modSp mod">
        <pc:chgData name="맛있다 군만두" userId="88f4dfb63950bb32" providerId="LiveId" clId="{BC50BF3C-276A-4D16-A371-74A4563907AD}" dt="2024-03-19T06:44:55.439" v="0" actId="2711"/>
        <pc:sldMkLst>
          <pc:docMk/>
          <pc:sldMk cId="2378029627" sldId="2262"/>
        </pc:sldMkLst>
        <pc:spChg chg="mod">
          <ac:chgData name="맛있다 군만두" userId="88f4dfb63950bb32" providerId="LiveId" clId="{BC50BF3C-276A-4D16-A371-74A4563907AD}" dt="2024-03-19T06:44:55.439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55:22.808" v="20" actId="2711"/>
        <pc:sldMkLst>
          <pc:docMk/>
          <pc:sldMk cId="0" sldId="2359"/>
        </pc:sldMkLst>
        <pc:spChg chg="mod">
          <ac:chgData name="맛있다 군만두" userId="88f4dfb63950bb32" providerId="LiveId" clId="{BC50BF3C-276A-4D16-A371-74A4563907AD}" dt="2024-03-19T06:55:22.808" v="20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BC50BF3C-276A-4D16-A371-74A4563907AD}" dt="2024-03-19T06:45:00.836" v="1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55:25.788" v="21" actId="2711"/>
        <pc:sldMkLst>
          <pc:docMk/>
          <pc:sldMk cId="0" sldId="2360"/>
        </pc:sldMkLst>
        <pc:spChg chg="mod">
          <ac:chgData name="맛있다 군만두" userId="88f4dfb63950bb32" providerId="LiveId" clId="{BC50BF3C-276A-4D16-A371-74A4563907AD}" dt="2024-03-19T06:55:25.788" v="21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BC50BF3C-276A-4D16-A371-74A4563907AD}" dt="2024-03-19T06:45:04.076" v="2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55:29" v="22" actId="2711"/>
        <pc:sldMkLst>
          <pc:docMk/>
          <pc:sldMk cId="0" sldId="2361"/>
        </pc:sldMkLst>
        <pc:spChg chg="mod">
          <ac:chgData name="맛있다 군만두" userId="88f4dfb63950bb32" providerId="LiveId" clId="{BC50BF3C-276A-4D16-A371-74A4563907AD}" dt="2024-03-19T06:55:29" v="22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BC50BF3C-276A-4D16-A371-74A4563907AD}" dt="2024-03-19T06:45:07.140" v="3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55:32.397" v="23" actId="2711"/>
        <pc:sldMkLst>
          <pc:docMk/>
          <pc:sldMk cId="2457562520" sldId="2362"/>
        </pc:sldMkLst>
        <pc:spChg chg="mod">
          <ac:chgData name="맛있다 군만두" userId="88f4dfb63950bb32" providerId="LiveId" clId="{BC50BF3C-276A-4D16-A371-74A4563907AD}" dt="2024-03-19T06:55:32.397" v="23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BC50BF3C-276A-4D16-A371-74A4563907AD}" dt="2024-03-19T06:45:09.954" v="4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55:35.676" v="24" actId="2711"/>
        <pc:sldMkLst>
          <pc:docMk/>
          <pc:sldMk cId="2457562520" sldId="2363"/>
        </pc:sldMkLst>
        <pc:spChg chg="mod">
          <ac:chgData name="맛있다 군만두" userId="88f4dfb63950bb32" providerId="LiveId" clId="{BC50BF3C-276A-4D16-A371-74A4563907AD}" dt="2024-03-19T06:55:35.676" v="24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BC50BF3C-276A-4D16-A371-74A4563907AD}" dt="2024-03-19T06:45:16.517" v="17" actId="1036"/>
          <ac:spMkLst>
            <pc:docMk/>
            <pc:sldMk cId="2457562520" sldId="2363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45:23.675" v="19" actId="2711"/>
        <pc:sldMkLst>
          <pc:docMk/>
          <pc:sldMk cId="2457562520" sldId="2364"/>
        </pc:sldMkLst>
        <pc:spChg chg="mod">
          <ac:chgData name="맛있다 군만두" userId="88f4dfb63950bb32" providerId="LiveId" clId="{BC50BF3C-276A-4D16-A371-74A4563907AD}" dt="2024-03-19T06:45:23.675" v="19" actId="2711"/>
          <ac:spMkLst>
            <pc:docMk/>
            <pc:sldMk cId="2457562520" sldId="2364"/>
            <ac:spMk id="3" creationId="{00000000-0000-0000-0000-000000000000}"/>
          </ac:spMkLst>
        </pc:spChg>
      </pc:sldChg>
      <pc:sldChg chg="modSp mod">
        <pc:chgData name="맛있다 군만두" userId="88f4dfb63950bb32" providerId="LiveId" clId="{BC50BF3C-276A-4D16-A371-74A4563907AD}" dt="2024-03-19T06:55:38.837" v="25" actId="2711"/>
        <pc:sldMkLst>
          <pc:docMk/>
          <pc:sldMk cId="2457562520" sldId="2365"/>
        </pc:sldMkLst>
        <pc:spChg chg="mod">
          <ac:chgData name="맛있다 군만두" userId="88f4dfb63950bb32" providerId="LiveId" clId="{BC50BF3C-276A-4D16-A371-74A4563907AD}" dt="2024-03-19T06:55:38.837" v="25" actId="2711"/>
          <ac:spMkLst>
            <pc:docMk/>
            <pc:sldMk cId="2457562520" sldId="2365"/>
            <ac:spMk id="3" creationId="{00000000-0000-0000-0000-000000000000}"/>
          </ac:spMkLst>
        </pc:spChg>
        <pc:spChg chg="mod">
          <ac:chgData name="맛있다 군만두" userId="88f4dfb63950bb32" providerId="LiveId" clId="{BC50BF3C-276A-4D16-A371-74A4563907AD}" dt="2024-03-19T06:45:20.194" v="18" actId="2711"/>
          <ac:spMkLst>
            <pc:docMk/>
            <pc:sldMk cId="2457562520" sldId="236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31.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68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하나님이 일어나시니 원수들은 흩어지며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주를 미워하는 자들은 주 앞에서 </a:t>
            </a:r>
            <a:r>
              <a:rPr lang="ko-KR" altLang="en-US" sz="4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도망하리이다</a:t>
            </a:r>
            <a:endParaRPr lang="ko-KR" altLang="en-US" sz="4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연기가 불려 가듯이 그들을 몰아내소서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불 앞에서 밀이 녹음같이 악인이 하나님 앞에서 망하게 하소서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의인은 기뻐하여 하나님 앞에서 뛰놀며 기뻐하고 즐거워할지어다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하나님께 노래하며 그의 이름을 찬양하라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하늘을 타고 광야에 행하시던 이를 위하여 대로를 수축하라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그의 이름은 여호와시니 그의 앞에서 뛰놀지어다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그의 거룩한 처소에 계신 하나님은 고아의 아버지시며 과부의 재판장이시라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3079869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하나님이 고독한 자들은 가족과 함께 살게 하시며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갇힌 자들은 이끌어 내가 형통하게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하시느니라</a:t>
            </a:r>
            <a:endParaRPr lang="ko-KR" alt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오직 거역하는 자들의 거처는 메마른 땅이로다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&lt;</a:t>
            </a:r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다같이</a:t>
            </a:r>
            <a:r>
              <a:rPr lang="en-US" altLang="ko-KR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&gt;</a:t>
            </a:r>
          </a:p>
          <a:p>
            <a:pPr algn="just"/>
            <a:endParaRPr lang="en-US" altLang="ko-KR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just"/>
            <a:r>
              <a:rPr lang="ko-KR" alt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하나님이여 주께서 가난한 자를 위하여 주의 은택을 </a:t>
            </a:r>
            <a:r>
              <a:rPr lang="ko-KR" altLang="en-US" sz="48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준비하셨나이다</a:t>
            </a:r>
            <a:r>
              <a:rPr lang="en-US" altLang="ko-KR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</a:p>
          <a:p>
            <a:pPr algn="just"/>
            <a:r>
              <a:rPr lang="ko-KR" alt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  <a:endParaRPr lang="en-US" altLang="ko-KR" sz="4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7943</TotalTime>
  <Words>97</Words>
  <Application>Microsoft Office PowerPoint</Application>
  <PresentationFormat>화면 슬라이드 쇼(16:9)</PresentationFormat>
  <Paragraphs>19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750</cp:revision>
  <dcterms:created xsi:type="dcterms:W3CDTF">2007-05-31T02:43:10Z</dcterms:created>
  <dcterms:modified xsi:type="dcterms:W3CDTF">2024-03-19T06:55:41Z</dcterms:modified>
</cp:coreProperties>
</file>