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262" r:id="rId2"/>
    <p:sldId id="2359" r:id="rId3"/>
    <p:sldId id="2360" r:id="rId4"/>
    <p:sldId id="2361" r:id="rId5"/>
    <p:sldId id="2362" r:id="rId6"/>
    <p:sldId id="2363" r:id="rId7"/>
    <p:sldId id="2365" r:id="rId8"/>
    <p:sldId id="2364" r:id="rId9"/>
  </p:sldIdLst>
  <p:sldSz cx="9144000" cy="5143500" type="screen16x9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006699"/>
    <a:srgbClr val="0066CC"/>
    <a:srgbClr val="3366FF"/>
    <a:srgbClr val="E1B565"/>
    <a:srgbClr val="DCEE32"/>
    <a:srgbClr val="0033CC"/>
    <a:srgbClr val="FF9933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9317" autoAdjust="0"/>
    <p:restoredTop sz="89120" autoAdjust="0"/>
  </p:normalViewPr>
  <p:slideViewPr>
    <p:cSldViewPr>
      <p:cViewPr varScale="1">
        <p:scale>
          <a:sx n="75" d="100"/>
          <a:sy n="75" d="100"/>
        </p:scale>
        <p:origin x="102" y="29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6/11/relationships/changesInfo" Target="changesInfos/changesInfo1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맛있다 군만두" userId="88f4dfb63950bb32" providerId="LiveId" clId="{BC50BF3C-276A-4D16-A371-74A4563907AD}"/>
    <pc:docChg chg="modSld">
      <pc:chgData name="맛있다 군만두" userId="88f4dfb63950bb32" providerId="LiveId" clId="{BC50BF3C-276A-4D16-A371-74A4563907AD}" dt="2024-03-19T06:55:38.837" v="25" actId="2711"/>
      <pc:docMkLst>
        <pc:docMk/>
      </pc:docMkLst>
      <pc:sldChg chg="modSp mod">
        <pc:chgData name="맛있다 군만두" userId="88f4dfb63950bb32" providerId="LiveId" clId="{BC50BF3C-276A-4D16-A371-74A4563907AD}" dt="2024-03-19T06:44:55.439" v="0" actId="2711"/>
        <pc:sldMkLst>
          <pc:docMk/>
          <pc:sldMk cId="2378029627" sldId="2262"/>
        </pc:sldMkLst>
        <pc:spChg chg="mod">
          <ac:chgData name="맛있다 군만두" userId="88f4dfb63950bb32" providerId="LiveId" clId="{BC50BF3C-276A-4D16-A371-74A4563907AD}" dt="2024-03-19T06:44:55.439" v="0" actId="2711"/>
          <ac:spMkLst>
            <pc:docMk/>
            <pc:sldMk cId="2378029627" sldId="2262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BC50BF3C-276A-4D16-A371-74A4563907AD}" dt="2024-03-19T06:55:22.808" v="20" actId="2711"/>
        <pc:sldMkLst>
          <pc:docMk/>
          <pc:sldMk cId="0" sldId="2359"/>
        </pc:sldMkLst>
        <pc:spChg chg="mod">
          <ac:chgData name="맛있다 군만두" userId="88f4dfb63950bb32" providerId="LiveId" clId="{BC50BF3C-276A-4D16-A371-74A4563907AD}" dt="2024-03-19T06:55:22.808" v="20" actId="2711"/>
          <ac:spMkLst>
            <pc:docMk/>
            <pc:sldMk cId="0" sldId="2359"/>
            <ac:spMk id="3" creationId="{00000000-0000-0000-0000-000000000000}"/>
          </ac:spMkLst>
        </pc:spChg>
        <pc:spChg chg="mod">
          <ac:chgData name="맛있다 군만두" userId="88f4dfb63950bb32" providerId="LiveId" clId="{BC50BF3C-276A-4D16-A371-74A4563907AD}" dt="2024-03-19T06:45:00.836" v="1" actId="2711"/>
          <ac:spMkLst>
            <pc:docMk/>
            <pc:sldMk cId="0" sldId="2359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BC50BF3C-276A-4D16-A371-74A4563907AD}" dt="2024-03-19T06:55:25.788" v="21" actId="2711"/>
        <pc:sldMkLst>
          <pc:docMk/>
          <pc:sldMk cId="0" sldId="2360"/>
        </pc:sldMkLst>
        <pc:spChg chg="mod">
          <ac:chgData name="맛있다 군만두" userId="88f4dfb63950bb32" providerId="LiveId" clId="{BC50BF3C-276A-4D16-A371-74A4563907AD}" dt="2024-03-19T06:55:25.788" v="21" actId="2711"/>
          <ac:spMkLst>
            <pc:docMk/>
            <pc:sldMk cId="0" sldId="2360"/>
            <ac:spMk id="3" creationId="{00000000-0000-0000-0000-000000000000}"/>
          </ac:spMkLst>
        </pc:spChg>
        <pc:spChg chg="mod">
          <ac:chgData name="맛있다 군만두" userId="88f4dfb63950bb32" providerId="LiveId" clId="{BC50BF3C-276A-4D16-A371-74A4563907AD}" dt="2024-03-19T06:45:04.076" v="2" actId="2711"/>
          <ac:spMkLst>
            <pc:docMk/>
            <pc:sldMk cId="0" sldId="2360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BC50BF3C-276A-4D16-A371-74A4563907AD}" dt="2024-03-19T06:55:29" v="22" actId="2711"/>
        <pc:sldMkLst>
          <pc:docMk/>
          <pc:sldMk cId="0" sldId="2361"/>
        </pc:sldMkLst>
        <pc:spChg chg="mod">
          <ac:chgData name="맛있다 군만두" userId="88f4dfb63950bb32" providerId="LiveId" clId="{BC50BF3C-276A-4D16-A371-74A4563907AD}" dt="2024-03-19T06:55:29" v="22" actId="2711"/>
          <ac:spMkLst>
            <pc:docMk/>
            <pc:sldMk cId="0" sldId="2361"/>
            <ac:spMk id="3" creationId="{00000000-0000-0000-0000-000000000000}"/>
          </ac:spMkLst>
        </pc:spChg>
        <pc:spChg chg="mod">
          <ac:chgData name="맛있다 군만두" userId="88f4dfb63950bb32" providerId="LiveId" clId="{BC50BF3C-276A-4D16-A371-74A4563907AD}" dt="2024-03-19T06:45:07.140" v="3" actId="2711"/>
          <ac:spMkLst>
            <pc:docMk/>
            <pc:sldMk cId="0" sldId="2361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BC50BF3C-276A-4D16-A371-74A4563907AD}" dt="2024-03-19T06:55:32.397" v="23" actId="2711"/>
        <pc:sldMkLst>
          <pc:docMk/>
          <pc:sldMk cId="2457562520" sldId="2362"/>
        </pc:sldMkLst>
        <pc:spChg chg="mod">
          <ac:chgData name="맛있다 군만두" userId="88f4dfb63950bb32" providerId="LiveId" clId="{BC50BF3C-276A-4D16-A371-74A4563907AD}" dt="2024-03-19T06:55:32.397" v="23" actId="2711"/>
          <ac:spMkLst>
            <pc:docMk/>
            <pc:sldMk cId="2457562520" sldId="2362"/>
            <ac:spMk id="3" creationId="{00000000-0000-0000-0000-000000000000}"/>
          </ac:spMkLst>
        </pc:spChg>
        <pc:spChg chg="mod">
          <ac:chgData name="맛있다 군만두" userId="88f4dfb63950bb32" providerId="LiveId" clId="{BC50BF3C-276A-4D16-A371-74A4563907AD}" dt="2024-03-19T06:45:09.954" v="4" actId="2711"/>
          <ac:spMkLst>
            <pc:docMk/>
            <pc:sldMk cId="2457562520" sldId="2362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BC50BF3C-276A-4D16-A371-74A4563907AD}" dt="2024-03-19T06:55:35.676" v="24" actId="2711"/>
        <pc:sldMkLst>
          <pc:docMk/>
          <pc:sldMk cId="2457562520" sldId="2363"/>
        </pc:sldMkLst>
        <pc:spChg chg="mod">
          <ac:chgData name="맛있다 군만두" userId="88f4dfb63950bb32" providerId="LiveId" clId="{BC50BF3C-276A-4D16-A371-74A4563907AD}" dt="2024-03-19T06:55:35.676" v="24" actId="2711"/>
          <ac:spMkLst>
            <pc:docMk/>
            <pc:sldMk cId="2457562520" sldId="2363"/>
            <ac:spMk id="3" creationId="{00000000-0000-0000-0000-000000000000}"/>
          </ac:spMkLst>
        </pc:spChg>
        <pc:spChg chg="mod">
          <ac:chgData name="맛있다 군만두" userId="88f4dfb63950bb32" providerId="LiveId" clId="{BC50BF3C-276A-4D16-A371-74A4563907AD}" dt="2024-03-19T06:45:16.517" v="17" actId="1036"/>
          <ac:spMkLst>
            <pc:docMk/>
            <pc:sldMk cId="2457562520" sldId="2363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BC50BF3C-276A-4D16-A371-74A4563907AD}" dt="2024-03-19T06:45:23.675" v="19" actId="2711"/>
        <pc:sldMkLst>
          <pc:docMk/>
          <pc:sldMk cId="2457562520" sldId="2364"/>
        </pc:sldMkLst>
        <pc:spChg chg="mod">
          <ac:chgData name="맛있다 군만두" userId="88f4dfb63950bb32" providerId="LiveId" clId="{BC50BF3C-276A-4D16-A371-74A4563907AD}" dt="2024-03-19T06:45:23.675" v="19" actId="2711"/>
          <ac:spMkLst>
            <pc:docMk/>
            <pc:sldMk cId="2457562520" sldId="2364"/>
            <ac:spMk id="3" creationId="{00000000-0000-0000-0000-000000000000}"/>
          </ac:spMkLst>
        </pc:spChg>
      </pc:sldChg>
      <pc:sldChg chg="modSp mod">
        <pc:chgData name="맛있다 군만두" userId="88f4dfb63950bb32" providerId="LiveId" clId="{BC50BF3C-276A-4D16-A371-74A4563907AD}" dt="2024-03-19T06:55:38.837" v="25" actId="2711"/>
        <pc:sldMkLst>
          <pc:docMk/>
          <pc:sldMk cId="2457562520" sldId="2365"/>
        </pc:sldMkLst>
        <pc:spChg chg="mod">
          <ac:chgData name="맛있다 군만두" userId="88f4dfb63950bb32" providerId="LiveId" clId="{BC50BF3C-276A-4D16-A371-74A4563907AD}" dt="2024-03-19T06:55:38.837" v="25" actId="2711"/>
          <ac:spMkLst>
            <pc:docMk/>
            <pc:sldMk cId="2457562520" sldId="2365"/>
            <ac:spMk id="3" creationId="{00000000-0000-0000-0000-000000000000}"/>
          </ac:spMkLst>
        </pc:spChg>
        <pc:spChg chg="mod">
          <ac:chgData name="맛있다 군만두" userId="88f4dfb63950bb32" providerId="LiveId" clId="{BC50BF3C-276A-4D16-A371-74A4563907AD}" dt="2024-03-19T06:45:20.194" v="18" actId="2711"/>
          <ac:spMkLst>
            <pc:docMk/>
            <pc:sldMk cId="2457562520" sldId="2365"/>
            <ac:spMk id="5" creationId="{00000000-0000-0000-0000-000000000000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567901-E063-448B-9669-72D76B4DBB89}" type="datetimeFigureOut">
              <a:rPr lang="ko-KR" altLang="en-US" smtClean="0"/>
              <a:pPr/>
              <a:t>2024-03-19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2F5A70-AB9A-4677-87F0-B37AEF390AF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524335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1597835"/>
            <a:ext cx="7772400" cy="1102519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1D32F6-9EDE-459F-A5A4-A65ED4DF0B19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B39370-BB0C-4F82-8743-4F1D578CBD52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114E2B-291E-4B7C-AF38-4D024EE47DA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14400" y="384048"/>
            <a:ext cx="7772400" cy="6858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날짜 개체 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>
              <a:solidFill>
                <a:srgbClr val="D6ECFF"/>
              </a:solidFill>
            </a:endParaRPr>
          </a:p>
        </p:txBody>
      </p:sp>
      <p:sp>
        <p:nvSpPr>
          <p:cNvPr id="5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4925" y="138115"/>
            <a:ext cx="55626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ko-KR">
                <a:solidFill>
                  <a:srgbClr val="D6ECFF"/>
                </a:solidFill>
              </a:rPr>
              <a:t>요한복음 12장</a:t>
            </a:r>
          </a:p>
        </p:txBody>
      </p:sp>
      <p:sp>
        <p:nvSpPr>
          <p:cNvPr id="6" name="슬라이드 번호 개체 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0D41E9-234E-4AE6-A484-DAF2ED8E7FAC}" type="slidenum">
              <a:rPr lang="en-US" altLang="ko-KR">
                <a:solidFill>
                  <a:srgbClr val="D6ECFF"/>
                </a:solidFill>
              </a:rPr>
              <a:pPr>
                <a:defRPr/>
              </a:pPr>
              <a:t>‹#›</a:t>
            </a:fld>
            <a:endParaRPr lang="en-US" altLang="ko-KR">
              <a:solidFill>
                <a:srgbClr val="D6ECFF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79512" y="195486"/>
            <a:ext cx="8784976" cy="4644516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</p:spTree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AE0F96-1EFD-418A-921D-8C7547DEEA3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944167-9403-4BEF-A59A-E7AE6C89400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C91FA7-78B4-4EB9-A018-B030A8A93E8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ADE026-C3C1-4DD1-A50E-2BC675DD92F1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56B76B-9B4E-40A9-9311-095E787A5BC7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19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04804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19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D4F959-F588-48BC-AED6-6607D5A0E55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4025519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878FF1-B09B-4B99-A1AC-C8B143BDDF48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00151"/>
            <a:ext cx="8229600" cy="33944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dirty="0"/>
              <a:t>마스터 텍스트 스타일을 편집합니다</a:t>
            </a:r>
          </a:p>
          <a:p>
            <a:pPr lvl="1"/>
            <a:r>
              <a:rPr lang="ko-KR" altLang="en-US" dirty="0"/>
              <a:t>둘째 수준</a:t>
            </a:r>
          </a:p>
          <a:p>
            <a:pPr lvl="2"/>
            <a:r>
              <a:rPr lang="ko-KR" altLang="en-US" dirty="0"/>
              <a:t>셋째 수준</a:t>
            </a:r>
          </a:p>
          <a:p>
            <a:pPr lvl="3"/>
            <a:r>
              <a:rPr lang="ko-KR" altLang="en-US" dirty="0"/>
              <a:t>넷째 수준</a:t>
            </a:r>
          </a:p>
          <a:p>
            <a:pPr lvl="4"/>
            <a:r>
              <a:rPr lang="ko-KR" altLang="en-US" dirty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2439962-6667-437C-B967-345B48298E6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4119" r:id="rId12"/>
  </p:sldLayoutIdLst>
  <p:transition spd="slow"/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9pPr>
    </p:titleStyle>
    <p:bodyStyle>
      <a:lvl1pPr marL="342900" indent="-3429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40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  <a:cs typeface="+mn-cs"/>
        </a:defRPr>
      </a:lvl1pPr>
      <a:lvl2pPr marL="742950" indent="-28575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6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2pPr>
      <a:lvl3pPr marL="11430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2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3pPr>
      <a:lvl4pPr marL="16002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4pPr>
      <a:lvl5pPr marL="20574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0" y="1203334"/>
            <a:ext cx="9144000" cy="221599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성시교독</a:t>
            </a:r>
            <a:endParaRPr lang="en-US" altLang="ko-KR" sz="55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endParaRPr lang="en-US" altLang="ko-KR" sz="2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31. 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시편</a:t>
            </a: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 68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편</a:t>
            </a:r>
            <a:endParaRPr lang="en-US" altLang="ko-KR" sz="55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78029627"/>
      </p:ext>
    </p:extLst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하나님이 일어나시니 원수들은 흩어지며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8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주를 미워하는 자들은 주 앞에서 </a:t>
            </a:r>
            <a:r>
              <a:rPr lang="ko-KR" altLang="en-US" sz="4600" b="1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도망하리이다</a:t>
            </a:r>
            <a:endParaRPr lang="ko-KR" altLang="en-US" sz="4600" b="1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연기가 불려 가듯이 그들을 몰아내소서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7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불 앞에서 밀이 녹음같이 악인이 하나님 앞에서 망하게 하소서</a:t>
            </a:r>
          </a:p>
        </p:txBody>
      </p:sp>
    </p:spTree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의인은 기뻐하여 하나님 앞에서 뛰놀며 기뻐하고 즐거워할지어다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1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하나님께 노래하며 그의 이름을 찬양하라</a:t>
            </a:r>
          </a:p>
        </p:txBody>
      </p:sp>
    </p:spTree>
  </p:cSld>
  <p:clrMapOvr>
    <a:masterClrMapping/>
  </p:clrMapOvr>
  <p:transition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하늘을 타고 광야에 행하시던 이를 위하여 대로를 수축하라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211714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그의 이름은 여호와시니 그의 앞에서 뛰놀지어다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그의 거룩한 처소에 계신 하나님은 고아의 아버지시며 과부의 재판장이시라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3079869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하나님이 고독한 자들은 가족과 함께 살게 하시며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갇힌 자들은 이끌어 내가 형통하게 </a:t>
            </a:r>
            <a:r>
              <a:rPr lang="ko-KR" altLang="en-US" sz="4400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하시느니라</a:t>
            </a:r>
            <a:endParaRPr lang="ko-KR" altLang="en-US" sz="44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Bold" panose="00000800000000000000" pitchFamily="2" charset="-127"/>
              <a:ea typeface="나눔스퀘어 네오 Bold" panose="00000800000000000000" pitchFamily="2" charset="-127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07504" y="2211714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오직 거역하는 자들의 거처는 메마른 땅이로다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36625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altLang="ko-KR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&lt;</a:t>
            </a:r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다같이</a:t>
            </a:r>
            <a:r>
              <a:rPr lang="en-US" altLang="ko-KR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&gt;</a:t>
            </a:r>
          </a:p>
          <a:p>
            <a:pPr algn="just"/>
            <a:endParaRPr lang="en-US" altLang="ko-KR" sz="44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just"/>
            <a:r>
              <a:rPr lang="ko-KR" altLang="en-US" sz="48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하나님이여 주께서 가난한 자를 위하여 주의 은택을 </a:t>
            </a:r>
            <a:r>
              <a:rPr lang="ko-KR" altLang="en-US" sz="4800" b="1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준비하셨나이다</a:t>
            </a:r>
            <a:r>
              <a:rPr lang="en-US" altLang="ko-KR" sz="48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. </a:t>
            </a:r>
          </a:p>
          <a:p>
            <a:pPr algn="just"/>
            <a:r>
              <a:rPr lang="ko-KR" altLang="en-US" sz="48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아멘</a:t>
            </a:r>
            <a:endParaRPr lang="en-US" altLang="ko-KR" sz="4800" b="1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theme/theme1.xml><?xml version="1.0" encoding="utf-8"?>
<a:theme xmlns:a="http://schemas.openxmlformats.org/drawingml/2006/main" name="1_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7943</TotalTime>
  <Words>97</Words>
  <Application>Microsoft Office PowerPoint</Application>
  <PresentationFormat>화면 슬라이드 쇼(16:9)</PresentationFormat>
  <Paragraphs>19</Paragraphs>
  <Slides>8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8</vt:i4>
      </vt:variant>
    </vt:vector>
  </HeadingPairs>
  <TitlesOfParts>
    <vt:vector size="14" baseType="lpstr">
      <vt:lpstr>HY강M</vt:lpstr>
      <vt:lpstr>굴림</vt:lpstr>
      <vt:lpstr>나눔스퀘어 네오 Bold</vt:lpstr>
      <vt:lpstr>나눔스퀘어 네오 Heavy</vt:lpstr>
      <vt:lpstr>맑은 고딕</vt:lpstr>
      <vt:lpstr>1_기본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장동복</dc:creator>
  <cp:lastModifiedBy>맛있다 군만두</cp:lastModifiedBy>
  <cp:revision>750</cp:revision>
  <dcterms:created xsi:type="dcterms:W3CDTF">2007-05-31T02:43:10Z</dcterms:created>
  <dcterms:modified xsi:type="dcterms:W3CDTF">2024-03-19T06:55:41Z</dcterms:modified>
</cp:coreProperties>
</file>