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Proxima Nova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ProximaNova-italic.fntdata"/><Relationship Id="rId10" Type="http://schemas.openxmlformats.org/officeDocument/2006/relationships/font" Target="fonts/ProximaNova-bold.fntdata"/><Relationship Id="rId12" Type="http://schemas.openxmlformats.org/officeDocument/2006/relationships/font" Target="fonts/ProximaNova-boldItalic.fntdata"/><Relationship Id="rId9" Type="http://schemas.openxmlformats.org/officeDocument/2006/relationships/font" Target="fonts/ProximaNov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cac0d7a5ca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cac0d7a5ca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cac0d7a5ca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cac0d7a5ca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ap-setup.us/wavlink-ax1800-setup/" TargetMode="External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ap-setup.us/wavlink-aerial-hd4-outdoor-extender-setu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207350"/>
            <a:ext cx="8123100" cy="63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How to Update Wavlink AX1800 Firmware?</a:t>
            </a:r>
            <a:endParaRPr sz="3300"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708800"/>
            <a:ext cx="8123100" cy="4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Full instructions for update </a:t>
            </a:r>
            <a:r>
              <a:rPr lang="en" u="sng">
                <a:solidFill>
                  <a:schemeClr val="hlink"/>
                </a:solidFill>
                <a:hlinkClick r:id="rId3"/>
              </a:rPr>
              <a:t>Wavlink AX1800 Firmware</a:t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09325" y="1465850"/>
            <a:ext cx="4924275" cy="2378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16">
                <a:solidFill>
                  <a:schemeClr val="accent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To update firmware on Wavlink AX1800 follow the given instruction:</a:t>
            </a:r>
            <a:endParaRPr b="1" sz="1816">
              <a:solidFill>
                <a:schemeClr val="accent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 begin, turn on your WN583AX1.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any smart device.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Navigate to "http://ap.setup/".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Click on settings, then firmware upgrade.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 complete the firmware update operation, follow the on-screen prompts.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While the update is running, do not unplug the AX1800.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5">
                <a:solidFill>
                  <a:schemeClr val="accent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Wavlink AX1800 WPS setup </a:t>
            </a:r>
            <a:endParaRPr b="1" sz="1705">
              <a:solidFill>
                <a:schemeClr val="accent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" sz="15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Start your Wavlink AX1800.</a:t>
            </a:r>
            <a:endParaRPr b="1" sz="15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" sz="15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Place it near your current router/modem.</a:t>
            </a:r>
            <a:endParaRPr b="1" sz="15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" sz="15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Press and hold the WPS button on your WN583AX1.</a:t>
            </a:r>
            <a:endParaRPr b="1" sz="15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" sz="15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Now, on your router, press the same button.</a:t>
            </a:r>
            <a:endParaRPr b="1" sz="15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" sz="15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When the WPS light becomes solid green.</a:t>
            </a:r>
            <a:endParaRPr b="1" sz="15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" sz="15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That indicates that the link between your router and extender has been established.</a:t>
            </a:r>
            <a:endParaRPr b="1" sz="15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" sz="15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You can now unplug the booster and place it in the area with dead spots.</a:t>
            </a:r>
            <a:endParaRPr b="1" sz="15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5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Read more </a:t>
            </a:r>
            <a:endParaRPr b="1" sz="15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500" u="sng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Wavlink aerial HD4 outdoor Extender Setup </a:t>
            </a:r>
            <a:endParaRPr b="1" sz="1577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