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741" r:id="rId3"/>
    <p:sldId id="2742" r:id="rId4"/>
    <p:sldId id="2743" r:id="rId5"/>
    <p:sldId id="2744" r:id="rId6"/>
    <p:sldId id="2745" r:id="rId7"/>
    <p:sldId id="2746" r:id="rId8"/>
    <p:sldId id="2747" r:id="rId9"/>
    <p:sldId id="2748" r:id="rId10"/>
    <p:sldId id="2749" r:id="rId11"/>
    <p:sldId id="2750" r:id="rId12"/>
    <p:sldId id="2751" r:id="rId13"/>
    <p:sldId id="2752" r:id="rId14"/>
    <p:sldId id="2753" r:id="rId15"/>
    <p:sldId id="2754" r:id="rId16"/>
    <p:sldId id="2755" r:id="rId17"/>
    <p:sldId id="2756" r:id="rId18"/>
    <p:sldId id="2757" r:id="rId19"/>
    <p:sldId id="2758" r:id="rId20"/>
    <p:sldId id="2759" r:id="rId21"/>
    <p:sldId id="2760" r:id="rId22"/>
    <p:sldId id="276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14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8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04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43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07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63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90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0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20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36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57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4993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왕이신 나의 하나님이여 내가 주를 높이고 영원히 주의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198298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주께서 지으신 모든 것들이 주께 감사하며 주의 성도들이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084737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나라의 영광을 말하며 주의 업적을 일러서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612979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업적과 주의 나라의 위엄 있는 영광을 인생들에게 알게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6808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나라는 영원한 나라이니 주의 통치는 대대에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415355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넘어지는 자들을 붙드시며 비굴한 자들을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일으키시는도다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24026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사람의 눈이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앙망하오니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때를 따라 그들에게 먹을 것을 주시며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4023316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펴사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생물의 소원을 만족하게 하시나이다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89635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그 모든 행위에 의로우시며 그 모든 일에 은혜로우시도다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35501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자기에게 간구하는 모든 자 곧 진실하게 간구하는 모든 자에게 가까이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718080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자기를 경외하는 자들의 소원을 이루시며 또 그들의 부르짖음을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구원하시리로다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9794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날마다 주를 송축하며 영원히 주의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604585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자기를 사랑하는 자들은 다 보호하시고 악인들은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748352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입이 여호와의 영예를 말하며 모든 육체가 그의 거룩하신 이름을 영원히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8991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위대하시니 크게 찬양할 것이라 그의 위대하심을 측량하지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92447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대대로 주께서 행하시는 일을 크게 찬양하며 주의 능한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69107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존귀하고 영광스러운 위엄과 주의 기이한 일들을 나는 작은 소리로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읊조리리이다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43320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사람들은 주의 두려운 일의 권능을 말할 것이요 나도 주의 위대하심을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9891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크신 은혜를 기념하여 말하며 주의 공의를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86557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은혜로우시며 긍휼이 많으시며 노하기를 더디 하시며 인자하심이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8763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것을 선대하시며 그 지으신 모든 것에 긍휼을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베푸시는도다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56493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267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2024-10-02T10:58:24Z</dcterms:modified>
</cp:coreProperties>
</file>