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2741" r:id="rId3"/>
    <p:sldId id="2742" r:id="rId4"/>
    <p:sldId id="2743" r:id="rId5"/>
    <p:sldId id="2744" r:id="rId6"/>
    <p:sldId id="2745" r:id="rId7"/>
    <p:sldId id="2746" r:id="rId8"/>
    <p:sldId id="2747" r:id="rId9"/>
    <p:sldId id="2748" r:id="rId10"/>
    <p:sldId id="2749" r:id="rId11"/>
    <p:sldId id="2750" r:id="rId12"/>
    <p:sldId id="2751" r:id="rId13"/>
    <p:sldId id="2752" r:id="rId14"/>
    <p:sldId id="2753" r:id="rId15"/>
    <p:sldId id="2754" r:id="rId16"/>
    <p:sldId id="2755" r:id="rId17"/>
    <p:sldId id="2756" r:id="rId18"/>
    <p:sldId id="2757" r:id="rId19"/>
    <p:sldId id="2758" r:id="rId20"/>
    <p:sldId id="2759" r:id="rId21"/>
    <p:sldId id="2760" r:id="rId22"/>
    <p:sldId id="2761" r:id="rId2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heme" Target="theme/theme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presProps" Target="pres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microsoft.com/office/2016/11/relationships/changesInfo" Target="changesInfos/changesInfo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6101462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388407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170424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864340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650719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06320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369084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80033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492045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8203628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655774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4499393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9241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왕이신 나의 하나님이여 내가 주를 높이고 영원히 주의 이름을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송축하리이다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119829878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여호와여 주께서 지으신 모든 것들이 주께 감사하며 주의 성도들이 주를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송축하리이다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108473778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주의 나라의 영광을 말하며 주의 업적을 일러서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61297950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업적과 주의 나라의 위엄 있는 영광을 인생들에게 알게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156808469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나라는 영원한 나라이니 주의 통치는 대대에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241535531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여호와께서는 모든 넘어지는 자들을 붙드시며 비굴한 자들을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일으키시는도다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222402631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사람의 눈이 주를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앙망하오니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주는 때를 따라 그들에게 먹을 것을 주시며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402331602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손을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펴사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모든 생물의 소원을 만족하게 하시나이다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389635034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여호와께서는 그 모든 행위에 의로우시며 그 모든 일에 은혜로우시도다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335501098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여호와께서는 자기에게 간구하는 모든 자 곧 진실하게 간구하는 모든 자에게 가까이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하시는도다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71808056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그는 자기를 경외하는 자들의 소원을 이루시며 또 그들의 부르짖음을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들으사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구원하시리로다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15979463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날마다 주를 송축하며 영원히 주의 이름을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송축하리이다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360458555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자기를 사랑하는 자들은 다 보호하시고 악인들은 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멸하시리로다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374835294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입이 여호와의 영예를 말하며 모든 육체가 그의 거룩하신 이름을 영원히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송축할지로다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15899157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여호와는 위대하시니 크게 찬양할 것이라 그의 위대하심을 측량하지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9244781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대대로 주께서 행하시는 일을 크게 찬양하며 주의 능한 일을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선포하리로다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26910726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존귀하고 영광스러운 위엄과 주의 기이한 일들을 나는 작은 소리로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읊조리리이다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3433204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사람들은 주의 두려운 일의 권능을 말할 것이요 나도 주의 위대하심을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선포하리이다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32989153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주의 크신 은혜를 기념하여 말하며 주의 공의를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노래하리이다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8655797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여호와는 은혜로우시며 긍휼이 많으시며 노하기를 더디 하시며 인자하심이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크시도다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228763565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여호와께서는 모든 것을 선대하시며 그 지으신 모든 것에 긍휼을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베푸시는도다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145</a:t>
            </a:r>
          </a:p>
        </p:txBody>
      </p:sp>
    </p:spTree>
    <p:extLst>
      <p:ext uri="{BB962C8B-B14F-4D97-AF65-F5344CB8AC3E}">
        <p14:creationId xmlns:p14="http://schemas.microsoft.com/office/powerpoint/2010/main" val="32564939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66</TotalTime>
  <Words>267</Words>
  <Application>Microsoft Office PowerPoint</Application>
  <PresentationFormat>와이드스크린</PresentationFormat>
  <Paragraphs>42</Paragraphs>
  <Slides>21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21</vt:i4>
      </vt:variant>
    </vt:vector>
  </HeadingPairs>
  <TitlesOfParts>
    <vt:vector size="27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2024-10-02T10:58:24Z</dcterms:modified>
</cp:coreProperties>
</file>