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0" d="100"/>
          <a:sy n="70" d="100"/>
        </p:scale>
        <p:origin x="403"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ko-KR" altLang="en-US"/>
              <a:t>마스터 제목 스타일 편집</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ko-KR" altLang="en-US"/>
              <a:t>클릭하여 마스터 부제목 스타일 편집</a:t>
            </a:r>
            <a:endParaRPr lang="en-US" dirty="0"/>
          </a:p>
        </p:txBody>
      </p:sp>
      <p:sp>
        <p:nvSpPr>
          <p:cNvPr id="4" name="Date Placeholder 3"/>
          <p:cNvSpPr>
            <a:spLocks noGrp="1"/>
          </p:cNvSpPr>
          <p:nvPr>
            <p:ph type="dt" sz="half" idx="10"/>
          </p:nvPr>
        </p:nvSpPr>
        <p:spPr/>
        <p:txBody>
          <a:bodyPr/>
          <a:lstStyle/>
          <a:p>
            <a:fld id="{B83B184C-4213-4077-9136-35CCD57C26AD}" type="datetimeFigureOut">
              <a:rPr lang="ko-KR" altLang="en-US" smtClean="0"/>
              <a:t>2024-10-23</a:t>
            </a:fld>
            <a:endParaRPr lang="ko-KR" altLang="en-US"/>
          </a:p>
        </p:txBody>
      </p:sp>
      <p:sp>
        <p:nvSpPr>
          <p:cNvPr id="5" name="Footer Placeholder 4"/>
          <p:cNvSpPr>
            <a:spLocks noGrp="1"/>
          </p:cNvSpPr>
          <p:nvPr>
            <p:ph type="ftr" sz="quarter" idx="11"/>
          </p:nvPr>
        </p:nvSpPr>
        <p:spPr/>
        <p:txBody>
          <a:bodyPr/>
          <a:lstStyle/>
          <a:p>
            <a:endParaRPr lang="ko-KR" altLang="en-US"/>
          </a:p>
        </p:txBody>
      </p:sp>
      <p:sp>
        <p:nvSpPr>
          <p:cNvPr id="6" name="Slide Number Placeholder 5"/>
          <p:cNvSpPr>
            <a:spLocks noGrp="1"/>
          </p:cNvSpPr>
          <p:nvPr>
            <p:ph type="sldNum" sz="quarter" idx="12"/>
          </p:nvPr>
        </p:nvSpPr>
        <p:spPr/>
        <p:txBody>
          <a:bodyPr/>
          <a:lstStyle/>
          <a:p>
            <a:fld id="{9AFE22C8-A04A-4468-ABEB-8C2D8DB3C4F0}" type="slidenum">
              <a:rPr lang="ko-KR" altLang="en-US" smtClean="0"/>
              <a:t>‹#›</a:t>
            </a:fld>
            <a:endParaRPr lang="ko-KR" altLang="en-US"/>
          </a:p>
        </p:txBody>
      </p:sp>
    </p:spTree>
    <p:extLst>
      <p:ext uri="{BB962C8B-B14F-4D97-AF65-F5344CB8AC3E}">
        <p14:creationId xmlns:p14="http://schemas.microsoft.com/office/powerpoint/2010/main" val="1610187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Vertical Text Placeholder 2"/>
          <p:cNvSpPr>
            <a:spLocks noGrp="1"/>
          </p:cNvSpPr>
          <p:nvPr>
            <p:ph type="body" orient="vert" idx="1"/>
          </p:nvPr>
        </p:nvSpPr>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B83B184C-4213-4077-9136-35CCD57C26AD}" type="datetimeFigureOut">
              <a:rPr lang="ko-KR" altLang="en-US" smtClean="0"/>
              <a:t>2024-10-23</a:t>
            </a:fld>
            <a:endParaRPr lang="ko-KR" altLang="en-US"/>
          </a:p>
        </p:txBody>
      </p:sp>
      <p:sp>
        <p:nvSpPr>
          <p:cNvPr id="5" name="Footer Placeholder 4"/>
          <p:cNvSpPr>
            <a:spLocks noGrp="1"/>
          </p:cNvSpPr>
          <p:nvPr>
            <p:ph type="ftr" sz="quarter" idx="11"/>
          </p:nvPr>
        </p:nvSpPr>
        <p:spPr/>
        <p:txBody>
          <a:bodyPr/>
          <a:lstStyle/>
          <a:p>
            <a:endParaRPr lang="ko-KR" altLang="en-US"/>
          </a:p>
        </p:txBody>
      </p:sp>
      <p:sp>
        <p:nvSpPr>
          <p:cNvPr id="6" name="Slide Number Placeholder 5"/>
          <p:cNvSpPr>
            <a:spLocks noGrp="1"/>
          </p:cNvSpPr>
          <p:nvPr>
            <p:ph type="sldNum" sz="quarter" idx="12"/>
          </p:nvPr>
        </p:nvSpPr>
        <p:spPr/>
        <p:txBody>
          <a:bodyPr/>
          <a:lstStyle/>
          <a:p>
            <a:fld id="{9AFE22C8-A04A-4468-ABEB-8C2D8DB3C4F0}" type="slidenum">
              <a:rPr lang="ko-KR" altLang="en-US" smtClean="0"/>
              <a:t>‹#›</a:t>
            </a:fld>
            <a:endParaRPr lang="ko-KR" altLang="en-US"/>
          </a:p>
        </p:txBody>
      </p:sp>
    </p:spTree>
    <p:extLst>
      <p:ext uri="{BB962C8B-B14F-4D97-AF65-F5344CB8AC3E}">
        <p14:creationId xmlns:p14="http://schemas.microsoft.com/office/powerpoint/2010/main" val="19523564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ko-KR" altLang="en-US"/>
              <a:t>마스터 제목 스타일 편집</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B83B184C-4213-4077-9136-35CCD57C26AD}" type="datetimeFigureOut">
              <a:rPr lang="ko-KR" altLang="en-US" smtClean="0"/>
              <a:t>2024-10-23</a:t>
            </a:fld>
            <a:endParaRPr lang="ko-KR" altLang="en-US"/>
          </a:p>
        </p:txBody>
      </p:sp>
      <p:sp>
        <p:nvSpPr>
          <p:cNvPr id="5" name="Footer Placeholder 4"/>
          <p:cNvSpPr>
            <a:spLocks noGrp="1"/>
          </p:cNvSpPr>
          <p:nvPr>
            <p:ph type="ftr" sz="quarter" idx="11"/>
          </p:nvPr>
        </p:nvSpPr>
        <p:spPr/>
        <p:txBody>
          <a:bodyPr/>
          <a:lstStyle/>
          <a:p>
            <a:endParaRPr lang="ko-KR" altLang="en-US"/>
          </a:p>
        </p:txBody>
      </p:sp>
      <p:sp>
        <p:nvSpPr>
          <p:cNvPr id="6" name="Slide Number Placeholder 5"/>
          <p:cNvSpPr>
            <a:spLocks noGrp="1"/>
          </p:cNvSpPr>
          <p:nvPr>
            <p:ph type="sldNum" sz="quarter" idx="12"/>
          </p:nvPr>
        </p:nvSpPr>
        <p:spPr/>
        <p:txBody>
          <a:bodyPr/>
          <a:lstStyle/>
          <a:p>
            <a:fld id="{9AFE22C8-A04A-4468-ABEB-8C2D8DB3C4F0}" type="slidenum">
              <a:rPr lang="ko-KR" altLang="en-US" smtClean="0"/>
              <a:t>‹#›</a:t>
            </a:fld>
            <a:endParaRPr lang="ko-KR" altLang="en-US"/>
          </a:p>
        </p:txBody>
      </p:sp>
    </p:spTree>
    <p:extLst>
      <p:ext uri="{BB962C8B-B14F-4D97-AF65-F5344CB8AC3E}">
        <p14:creationId xmlns:p14="http://schemas.microsoft.com/office/powerpoint/2010/main" val="24071136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idx="1"/>
          </p:nvPr>
        </p:nvSpPr>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B83B184C-4213-4077-9136-35CCD57C26AD}" type="datetimeFigureOut">
              <a:rPr lang="ko-KR" altLang="en-US" smtClean="0"/>
              <a:t>2024-10-23</a:t>
            </a:fld>
            <a:endParaRPr lang="ko-KR" altLang="en-US"/>
          </a:p>
        </p:txBody>
      </p:sp>
      <p:sp>
        <p:nvSpPr>
          <p:cNvPr id="5" name="Footer Placeholder 4"/>
          <p:cNvSpPr>
            <a:spLocks noGrp="1"/>
          </p:cNvSpPr>
          <p:nvPr>
            <p:ph type="ftr" sz="quarter" idx="11"/>
          </p:nvPr>
        </p:nvSpPr>
        <p:spPr/>
        <p:txBody>
          <a:bodyPr/>
          <a:lstStyle/>
          <a:p>
            <a:endParaRPr lang="ko-KR" altLang="en-US"/>
          </a:p>
        </p:txBody>
      </p:sp>
      <p:sp>
        <p:nvSpPr>
          <p:cNvPr id="6" name="Slide Number Placeholder 5"/>
          <p:cNvSpPr>
            <a:spLocks noGrp="1"/>
          </p:cNvSpPr>
          <p:nvPr>
            <p:ph type="sldNum" sz="quarter" idx="12"/>
          </p:nvPr>
        </p:nvSpPr>
        <p:spPr/>
        <p:txBody>
          <a:bodyPr/>
          <a:lstStyle/>
          <a:p>
            <a:fld id="{9AFE22C8-A04A-4468-ABEB-8C2D8DB3C4F0}" type="slidenum">
              <a:rPr lang="ko-KR" altLang="en-US" smtClean="0"/>
              <a:t>‹#›</a:t>
            </a:fld>
            <a:endParaRPr lang="ko-KR" altLang="en-US"/>
          </a:p>
        </p:txBody>
      </p:sp>
    </p:spTree>
    <p:extLst>
      <p:ext uri="{BB962C8B-B14F-4D97-AF65-F5344CB8AC3E}">
        <p14:creationId xmlns:p14="http://schemas.microsoft.com/office/powerpoint/2010/main" val="41723684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ko-KR" altLang="en-US"/>
              <a:t>마스터 제목 스타일 편집</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82000"/>
                  </a:schemeClr>
                </a:solidFill>
              </a:defRPr>
            </a:lvl1pPr>
            <a:lvl2pPr marL="342900" indent="0">
              <a:buNone/>
              <a:defRPr sz="1500">
                <a:solidFill>
                  <a:schemeClr val="tx1">
                    <a:tint val="82000"/>
                  </a:schemeClr>
                </a:solidFill>
              </a:defRPr>
            </a:lvl2pPr>
            <a:lvl3pPr marL="685800" indent="0">
              <a:buNone/>
              <a:defRPr sz="1350">
                <a:solidFill>
                  <a:schemeClr val="tx1">
                    <a:tint val="82000"/>
                  </a:schemeClr>
                </a:solidFill>
              </a:defRPr>
            </a:lvl3pPr>
            <a:lvl4pPr marL="1028700" indent="0">
              <a:buNone/>
              <a:defRPr sz="1200">
                <a:solidFill>
                  <a:schemeClr val="tx1">
                    <a:tint val="82000"/>
                  </a:schemeClr>
                </a:solidFill>
              </a:defRPr>
            </a:lvl4pPr>
            <a:lvl5pPr marL="1371600" indent="0">
              <a:buNone/>
              <a:defRPr sz="1200">
                <a:solidFill>
                  <a:schemeClr val="tx1">
                    <a:tint val="82000"/>
                  </a:schemeClr>
                </a:solidFill>
              </a:defRPr>
            </a:lvl5pPr>
            <a:lvl6pPr marL="1714500" indent="0">
              <a:buNone/>
              <a:defRPr sz="1200">
                <a:solidFill>
                  <a:schemeClr val="tx1">
                    <a:tint val="82000"/>
                  </a:schemeClr>
                </a:solidFill>
              </a:defRPr>
            </a:lvl6pPr>
            <a:lvl7pPr marL="2057400" indent="0">
              <a:buNone/>
              <a:defRPr sz="1200">
                <a:solidFill>
                  <a:schemeClr val="tx1">
                    <a:tint val="82000"/>
                  </a:schemeClr>
                </a:solidFill>
              </a:defRPr>
            </a:lvl7pPr>
            <a:lvl8pPr marL="2400300" indent="0">
              <a:buNone/>
              <a:defRPr sz="1200">
                <a:solidFill>
                  <a:schemeClr val="tx1">
                    <a:tint val="82000"/>
                  </a:schemeClr>
                </a:solidFill>
              </a:defRPr>
            </a:lvl8pPr>
            <a:lvl9pPr marL="2743200" indent="0">
              <a:buNone/>
              <a:defRPr sz="1200">
                <a:solidFill>
                  <a:schemeClr val="tx1">
                    <a:tint val="82000"/>
                  </a:schemeClr>
                </a:solidFill>
              </a:defRPr>
            </a:lvl9pPr>
          </a:lstStyle>
          <a:p>
            <a:pPr lvl="0"/>
            <a:r>
              <a:rPr lang="ko-KR" altLang="en-US"/>
              <a:t>마스터 텍스트 스타일을 편집하려면 클릭</a:t>
            </a:r>
          </a:p>
        </p:txBody>
      </p:sp>
      <p:sp>
        <p:nvSpPr>
          <p:cNvPr id="4" name="Date Placeholder 3"/>
          <p:cNvSpPr>
            <a:spLocks noGrp="1"/>
          </p:cNvSpPr>
          <p:nvPr>
            <p:ph type="dt" sz="half" idx="10"/>
          </p:nvPr>
        </p:nvSpPr>
        <p:spPr/>
        <p:txBody>
          <a:bodyPr/>
          <a:lstStyle/>
          <a:p>
            <a:fld id="{B83B184C-4213-4077-9136-35CCD57C26AD}" type="datetimeFigureOut">
              <a:rPr lang="ko-KR" altLang="en-US" smtClean="0"/>
              <a:t>2024-10-23</a:t>
            </a:fld>
            <a:endParaRPr lang="ko-KR" altLang="en-US"/>
          </a:p>
        </p:txBody>
      </p:sp>
      <p:sp>
        <p:nvSpPr>
          <p:cNvPr id="5" name="Footer Placeholder 4"/>
          <p:cNvSpPr>
            <a:spLocks noGrp="1"/>
          </p:cNvSpPr>
          <p:nvPr>
            <p:ph type="ftr" sz="quarter" idx="11"/>
          </p:nvPr>
        </p:nvSpPr>
        <p:spPr/>
        <p:txBody>
          <a:bodyPr/>
          <a:lstStyle/>
          <a:p>
            <a:endParaRPr lang="ko-KR" altLang="en-US"/>
          </a:p>
        </p:txBody>
      </p:sp>
      <p:sp>
        <p:nvSpPr>
          <p:cNvPr id="6" name="Slide Number Placeholder 5"/>
          <p:cNvSpPr>
            <a:spLocks noGrp="1"/>
          </p:cNvSpPr>
          <p:nvPr>
            <p:ph type="sldNum" sz="quarter" idx="12"/>
          </p:nvPr>
        </p:nvSpPr>
        <p:spPr/>
        <p:txBody>
          <a:bodyPr/>
          <a:lstStyle/>
          <a:p>
            <a:fld id="{9AFE22C8-A04A-4468-ABEB-8C2D8DB3C4F0}" type="slidenum">
              <a:rPr lang="ko-KR" altLang="en-US" smtClean="0"/>
              <a:t>‹#›</a:t>
            </a:fld>
            <a:endParaRPr lang="ko-KR" altLang="en-US"/>
          </a:p>
        </p:txBody>
      </p:sp>
    </p:spTree>
    <p:extLst>
      <p:ext uri="{BB962C8B-B14F-4D97-AF65-F5344CB8AC3E}">
        <p14:creationId xmlns:p14="http://schemas.microsoft.com/office/powerpoint/2010/main" val="18323270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Date Placeholder 4"/>
          <p:cNvSpPr>
            <a:spLocks noGrp="1"/>
          </p:cNvSpPr>
          <p:nvPr>
            <p:ph type="dt" sz="half" idx="10"/>
          </p:nvPr>
        </p:nvSpPr>
        <p:spPr/>
        <p:txBody>
          <a:bodyPr/>
          <a:lstStyle/>
          <a:p>
            <a:fld id="{B83B184C-4213-4077-9136-35CCD57C26AD}" type="datetimeFigureOut">
              <a:rPr lang="ko-KR" altLang="en-US" smtClean="0"/>
              <a:t>2024-10-23</a:t>
            </a:fld>
            <a:endParaRPr lang="ko-KR" altLang="en-US"/>
          </a:p>
        </p:txBody>
      </p:sp>
      <p:sp>
        <p:nvSpPr>
          <p:cNvPr id="6" name="Footer Placeholder 5"/>
          <p:cNvSpPr>
            <a:spLocks noGrp="1"/>
          </p:cNvSpPr>
          <p:nvPr>
            <p:ph type="ftr" sz="quarter" idx="11"/>
          </p:nvPr>
        </p:nvSpPr>
        <p:spPr/>
        <p:txBody>
          <a:bodyPr/>
          <a:lstStyle/>
          <a:p>
            <a:endParaRPr lang="ko-KR" altLang="en-US"/>
          </a:p>
        </p:txBody>
      </p:sp>
      <p:sp>
        <p:nvSpPr>
          <p:cNvPr id="7" name="Slide Number Placeholder 6"/>
          <p:cNvSpPr>
            <a:spLocks noGrp="1"/>
          </p:cNvSpPr>
          <p:nvPr>
            <p:ph type="sldNum" sz="quarter" idx="12"/>
          </p:nvPr>
        </p:nvSpPr>
        <p:spPr/>
        <p:txBody>
          <a:bodyPr/>
          <a:lstStyle/>
          <a:p>
            <a:fld id="{9AFE22C8-A04A-4468-ABEB-8C2D8DB3C4F0}" type="slidenum">
              <a:rPr lang="ko-KR" altLang="en-US" smtClean="0"/>
              <a:t>‹#›</a:t>
            </a:fld>
            <a:endParaRPr lang="ko-KR" altLang="en-US"/>
          </a:p>
        </p:txBody>
      </p:sp>
    </p:spTree>
    <p:extLst>
      <p:ext uri="{BB962C8B-B14F-4D97-AF65-F5344CB8AC3E}">
        <p14:creationId xmlns:p14="http://schemas.microsoft.com/office/powerpoint/2010/main" val="8825435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ko-KR" altLang="en-US"/>
              <a:t>마스터 제목 스타일 편집</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ko-KR" altLang="en-US"/>
              <a:t>마스터 텍스트 스타일을 편집하려면 클릭</a:t>
            </a:r>
          </a:p>
        </p:txBody>
      </p:sp>
      <p:sp>
        <p:nvSpPr>
          <p:cNvPr id="4" name="Content Placeholder 3"/>
          <p:cNvSpPr>
            <a:spLocks noGrp="1"/>
          </p:cNvSpPr>
          <p:nvPr>
            <p:ph sz="half" idx="2"/>
          </p:nvPr>
        </p:nvSpPr>
        <p:spPr>
          <a:xfrm>
            <a:off x="629842" y="1878806"/>
            <a:ext cx="3868340" cy="2763441"/>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ko-KR" altLang="en-US"/>
              <a:t>마스터 텍스트 스타일을 편집하려면 클릭</a:t>
            </a:r>
          </a:p>
        </p:txBody>
      </p:sp>
      <p:sp>
        <p:nvSpPr>
          <p:cNvPr id="6" name="Content Placeholder 5"/>
          <p:cNvSpPr>
            <a:spLocks noGrp="1"/>
          </p:cNvSpPr>
          <p:nvPr>
            <p:ph sz="quarter" idx="4"/>
          </p:nvPr>
        </p:nvSpPr>
        <p:spPr>
          <a:xfrm>
            <a:off x="4629150" y="1878806"/>
            <a:ext cx="3887391" cy="2763441"/>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7" name="Date Placeholder 6"/>
          <p:cNvSpPr>
            <a:spLocks noGrp="1"/>
          </p:cNvSpPr>
          <p:nvPr>
            <p:ph type="dt" sz="half" idx="10"/>
          </p:nvPr>
        </p:nvSpPr>
        <p:spPr/>
        <p:txBody>
          <a:bodyPr/>
          <a:lstStyle/>
          <a:p>
            <a:fld id="{B83B184C-4213-4077-9136-35CCD57C26AD}" type="datetimeFigureOut">
              <a:rPr lang="ko-KR" altLang="en-US" smtClean="0"/>
              <a:t>2024-10-23</a:t>
            </a:fld>
            <a:endParaRPr lang="ko-KR" altLang="en-US"/>
          </a:p>
        </p:txBody>
      </p:sp>
      <p:sp>
        <p:nvSpPr>
          <p:cNvPr id="8" name="Footer Placeholder 7"/>
          <p:cNvSpPr>
            <a:spLocks noGrp="1"/>
          </p:cNvSpPr>
          <p:nvPr>
            <p:ph type="ftr" sz="quarter" idx="11"/>
          </p:nvPr>
        </p:nvSpPr>
        <p:spPr/>
        <p:txBody>
          <a:bodyPr/>
          <a:lstStyle/>
          <a:p>
            <a:endParaRPr lang="ko-KR" altLang="en-US"/>
          </a:p>
        </p:txBody>
      </p:sp>
      <p:sp>
        <p:nvSpPr>
          <p:cNvPr id="9" name="Slide Number Placeholder 8"/>
          <p:cNvSpPr>
            <a:spLocks noGrp="1"/>
          </p:cNvSpPr>
          <p:nvPr>
            <p:ph type="sldNum" sz="quarter" idx="12"/>
          </p:nvPr>
        </p:nvSpPr>
        <p:spPr/>
        <p:txBody>
          <a:bodyPr/>
          <a:lstStyle/>
          <a:p>
            <a:fld id="{9AFE22C8-A04A-4468-ABEB-8C2D8DB3C4F0}" type="slidenum">
              <a:rPr lang="ko-KR" altLang="en-US" smtClean="0"/>
              <a:t>‹#›</a:t>
            </a:fld>
            <a:endParaRPr lang="ko-KR" altLang="en-US"/>
          </a:p>
        </p:txBody>
      </p:sp>
    </p:spTree>
    <p:extLst>
      <p:ext uri="{BB962C8B-B14F-4D97-AF65-F5344CB8AC3E}">
        <p14:creationId xmlns:p14="http://schemas.microsoft.com/office/powerpoint/2010/main" val="34269447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Date Placeholder 2"/>
          <p:cNvSpPr>
            <a:spLocks noGrp="1"/>
          </p:cNvSpPr>
          <p:nvPr>
            <p:ph type="dt" sz="half" idx="10"/>
          </p:nvPr>
        </p:nvSpPr>
        <p:spPr/>
        <p:txBody>
          <a:bodyPr/>
          <a:lstStyle/>
          <a:p>
            <a:fld id="{B83B184C-4213-4077-9136-35CCD57C26AD}" type="datetimeFigureOut">
              <a:rPr lang="ko-KR" altLang="en-US" smtClean="0"/>
              <a:t>2024-10-23</a:t>
            </a:fld>
            <a:endParaRPr lang="ko-KR" altLang="en-US"/>
          </a:p>
        </p:txBody>
      </p:sp>
      <p:sp>
        <p:nvSpPr>
          <p:cNvPr id="4" name="Footer Placeholder 3"/>
          <p:cNvSpPr>
            <a:spLocks noGrp="1"/>
          </p:cNvSpPr>
          <p:nvPr>
            <p:ph type="ftr" sz="quarter" idx="11"/>
          </p:nvPr>
        </p:nvSpPr>
        <p:spPr/>
        <p:txBody>
          <a:bodyPr/>
          <a:lstStyle/>
          <a:p>
            <a:endParaRPr lang="ko-KR" altLang="en-US"/>
          </a:p>
        </p:txBody>
      </p:sp>
      <p:sp>
        <p:nvSpPr>
          <p:cNvPr id="5" name="Slide Number Placeholder 4"/>
          <p:cNvSpPr>
            <a:spLocks noGrp="1"/>
          </p:cNvSpPr>
          <p:nvPr>
            <p:ph type="sldNum" sz="quarter" idx="12"/>
          </p:nvPr>
        </p:nvSpPr>
        <p:spPr/>
        <p:txBody>
          <a:bodyPr/>
          <a:lstStyle/>
          <a:p>
            <a:fld id="{9AFE22C8-A04A-4468-ABEB-8C2D8DB3C4F0}" type="slidenum">
              <a:rPr lang="ko-KR" altLang="en-US" smtClean="0"/>
              <a:t>‹#›</a:t>
            </a:fld>
            <a:endParaRPr lang="ko-KR" altLang="en-US"/>
          </a:p>
        </p:txBody>
      </p:sp>
    </p:spTree>
    <p:extLst>
      <p:ext uri="{BB962C8B-B14F-4D97-AF65-F5344CB8AC3E}">
        <p14:creationId xmlns:p14="http://schemas.microsoft.com/office/powerpoint/2010/main" val="28464589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83B184C-4213-4077-9136-35CCD57C26AD}" type="datetimeFigureOut">
              <a:rPr lang="ko-KR" altLang="en-US" smtClean="0"/>
              <a:t>2024-10-23</a:t>
            </a:fld>
            <a:endParaRPr lang="ko-KR" altLang="en-US"/>
          </a:p>
        </p:txBody>
      </p:sp>
      <p:sp>
        <p:nvSpPr>
          <p:cNvPr id="3" name="Footer Placeholder 2"/>
          <p:cNvSpPr>
            <a:spLocks noGrp="1"/>
          </p:cNvSpPr>
          <p:nvPr>
            <p:ph type="ftr" sz="quarter" idx="11"/>
          </p:nvPr>
        </p:nvSpPr>
        <p:spPr/>
        <p:txBody>
          <a:bodyPr/>
          <a:lstStyle/>
          <a:p>
            <a:endParaRPr lang="ko-KR" altLang="en-US"/>
          </a:p>
        </p:txBody>
      </p:sp>
      <p:sp>
        <p:nvSpPr>
          <p:cNvPr id="4" name="Slide Number Placeholder 3"/>
          <p:cNvSpPr>
            <a:spLocks noGrp="1"/>
          </p:cNvSpPr>
          <p:nvPr>
            <p:ph type="sldNum" sz="quarter" idx="12"/>
          </p:nvPr>
        </p:nvSpPr>
        <p:spPr/>
        <p:txBody>
          <a:bodyPr/>
          <a:lstStyle/>
          <a:p>
            <a:fld id="{9AFE22C8-A04A-4468-ABEB-8C2D8DB3C4F0}" type="slidenum">
              <a:rPr lang="ko-KR" altLang="en-US" smtClean="0"/>
              <a:t>‹#›</a:t>
            </a:fld>
            <a:endParaRPr lang="ko-KR" altLang="en-US"/>
          </a:p>
        </p:txBody>
      </p:sp>
    </p:spTree>
    <p:extLst>
      <p:ext uri="{BB962C8B-B14F-4D97-AF65-F5344CB8AC3E}">
        <p14:creationId xmlns:p14="http://schemas.microsoft.com/office/powerpoint/2010/main" val="11923914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ko-KR" altLang="en-US"/>
              <a:t>마스터 제목 스타일 편집</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B83B184C-4213-4077-9136-35CCD57C26AD}" type="datetimeFigureOut">
              <a:rPr lang="ko-KR" altLang="en-US" smtClean="0"/>
              <a:t>2024-10-23</a:t>
            </a:fld>
            <a:endParaRPr lang="ko-KR" altLang="en-US"/>
          </a:p>
        </p:txBody>
      </p:sp>
      <p:sp>
        <p:nvSpPr>
          <p:cNvPr id="6" name="Footer Placeholder 5"/>
          <p:cNvSpPr>
            <a:spLocks noGrp="1"/>
          </p:cNvSpPr>
          <p:nvPr>
            <p:ph type="ftr" sz="quarter" idx="11"/>
          </p:nvPr>
        </p:nvSpPr>
        <p:spPr/>
        <p:txBody>
          <a:bodyPr/>
          <a:lstStyle/>
          <a:p>
            <a:endParaRPr lang="ko-KR" altLang="en-US"/>
          </a:p>
        </p:txBody>
      </p:sp>
      <p:sp>
        <p:nvSpPr>
          <p:cNvPr id="7" name="Slide Number Placeholder 6"/>
          <p:cNvSpPr>
            <a:spLocks noGrp="1"/>
          </p:cNvSpPr>
          <p:nvPr>
            <p:ph type="sldNum" sz="quarter" idx="12"/>
          </p:nvPr>
        </p:nvSpPr>
        <p:spPr/>
        <p:txBody>
          <a:bodyPr/>
          <a:lstStyle/>
          <a:p>
            <a:fld id="{9AFE22C8-A04A-4468-ABEB-8C2D8DB3C4F0}" type="slidenum">
              <a:rPr lang="ko-KR" altLang="en-US" smtClean="0"/>
              <a:t>‹#›</a:t>
            </a:fld>
            <a:endParaRPr lang="ko-KR" altLang="en-US"/>
          </a:p>
        </p:txBody>
      </p:sp>
    </p:spTree>
    <p:extLst>
      <p:ext uri="{BB962C8B-B14F-4D97-AF65-F5344CB8AC3E}">
        <p14:creationId xmlns:p14="http://schemas.microsoft.com/office/powerpoint/2010/main" val="37191880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ko-KR" altLang="en-US"/>
              <a:t>마스터 제목 스타일 편집</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ko-KR" altLang="en-US"/>
              <a:t>그림을 추가하려면 아이콘을 클릭하십시오</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B83B184C-4213-4077-9136-35CCD57C26AD}" type="datetimeFigureOut">
              <a:rPr lang="ko-KR" altLang="en-US" smtClean="0"/>
              <a:t>2024-10-23</a:t>
            </a:fld>
            <a:endParaRPr lang="ko-KR" altLang="en-US"/>
          </a:p>
        </p:txBody>
      </p:sp>
      <p:sp>
        <p:nvSpPr>
          <p:cNvPr id="6" name="Footer Placeholder 5"/>
          <p:cNvSpPr>
            <a:spLocks noGrp="1"/>
          </p:cNvSpPr>
          <p:nvPr>
            <p:ph type="ftr" sz="quarter" idx="11"/>
          </p:nvPr>
        </p:nvSpPr>
        <p:spPr/>
        <p:txBody>
          <a:bodyPr/>
          <a:lstStyle/>
          <a:p>
            <a:endParaRPr lang="ko-KR" altLang="en-US"/>
          </a:p>
        </p:txBody>
      </p:sp>
      <p:sp>
        <p:nvSpPr>
          <p:cNvPr id="7" name="Slide Number Placeholder 6"/>
          <p:cNvSpPr>
            <a:spLocks noGrp="1"/>
          </p:cNvSpPr>
          <p:nvPr>
            <p:ph type="sldNum" sz="quarter" idx="12"/>
          </p:nvPr>
        </p:nvSpPr>
        <p:spPr/>
        <p:txBody>
          <a:bodyPr/>
          <a:lstStyle/>
          <a:p>
            <a:fld id="{9AFE22C8-A04A-4468-ABEB-8C2D8DB3C4F0}" type="slidenum">
              <a:rPr lang="ko-KR" altLang="en-US" smtClean="0"/>
              <a:t>‹#›</a:t>
            </a:fld>
            <a:endParaRPr lang="ko-KR" altLang="en-US"/>
          </a:p>
        </p:txBody>
      </p:sp>
    </p:spTree>
    <p:extLst>
      <p:ext uri="{BB962C8B-B14F-4D97-AF65-F5344CB8AC3E}">
        <p14:creationId xmlns:p14="http://schemas.microsoft.com/office/powerpoint/2010/main" val="26217395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ko-KR" altLang="en-US"/>
              <a:t>마스터 제목 스타일 편집</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82000"/>
                  </a:schemeClr>
                </a:solidFill>
              </a:defRPr>
            </a:lvl1pPr>
          </a:lstStyle>
          <a:p>
            <a:fld id="{B83B184C-4213-4077-9136-35CCD57C26AD}" type="datetimeFigureOut">
              <a:rPr lang="ko-KR" altLang="en-US" smtClean="0"/>
              <a:t>2024-10-23</a:t>
            </a:fld>
            <a:endParaRPr lang="ko-KR" alt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82000"/>
                  </a:schemeClr>
                </a:solidFill>
              </a:defRPr>
            </a:lvl1pPr>
          </a:lstStyle>
          <a:p>
            <a:endParaRPr lang="ko-KR" alt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82000"/>
                  </a:schemeClr>
                </a:solidFill>
              </a:defRPr>
            </a:lvl1pPr>
          </a:lstStyle>
          <a:p>
            <a:fld id="{9AFE22C8-A04A-4468-ABEB-8C2D8DB3C4F0}" type="slidenum">
              <a:rPr lang="ko-KR" altLang="en-US" smtClean="0"/>
              <a:t>‹#›</a:t>
            </a:fld>
            <a:endParaRPr lang="ko-KR" altLang="en-US"/>
          </a:p>
        </p:txBody>
      </p:sp>
    </p:spTree>
    <p:extLst>
      <p:ext uri="{BB962C8B-B14F-4D97-AF65-F5344CB8AC3E}">
        <p14:creationId xmlns:p14="http://schemas.microsoft.com/office/powerpoint/2010/main" val="76231246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1"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1"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1"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1"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1"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1"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1"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1"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1"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1"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1" hangingPunct="1">
        <a:defRPr sz="1350" kern="1200">
          <a:solidFill>
            <a:schemeClr val="tx1"/>
          </a:solidFill>
          <a:latin typeface="+mn-lt"/>
          <a:ea typeface="+mn-ea"/>
          <a:cs typeface="+mn-cs"/>
        </a:defRPr>
      </a:lvl1pPr>
      <a:lvl2pPr marL="342900" algn="l" defTabSz="685800" rtl="0" eaLnBrk="1" latinLnBrk="1" hangingPunct="1">
        <a:defRPr sz="1350" kern="1200">
          <a:solidFill>
            <a:schemeClr val="tx1"/>
          </a:solidFill>
          <a:latin typeface="+mn-lt"/>
          <a:ea typeface="+mn-ea"/>
          <a:cs typeface="+mn-cs"/>
        </a:defRPr>
      </a:lvl2pPr>
      <a:lvl3pPr marL="685800" algn="l" defTabSz="685800" rtl="0" eaLnBrk="1" latinLnBrk="1" hangingPunct="1">
        <a:defRPr sz="1350" kern="1200">
          <a:solidFill>
            <a:schemeClr val="tx1"/>
          </a:solidFill>
          <a:latin typeface="+mn-lt"/>
          <a:ea typeface="+mn-ea"/>
          <a:cs typeface="+mn-cs"/>
        </a:defRPr>
      </a:lvl3pPr>
      <a:lvl4pPr marL="1028700" algn="l" defTabSz="685800" rtl="0" eaLnBrk="1" latinLnBrk="1" hangingPunct="1">
        <a:defRPr sz="1350" kern="1200">
          <a:solidFill>
            <a:schemeClr val="tx1"/>
          </a:solidFill>
          <a:latin typeface="+mn-lt"/>
          <a:ea typeface="+mn-ea"/>
          <a:cs typeface="+mn-cs"/>
        </a:defRPr>
      </a:lvl4pPr>
      <a:lvl5pPr marL="1371600" algn="l" defTabSz="685800" rtl="0" eaLnBrk="1" latinLnBrk="1" hangingPunct="1">
        <a:defRPr sz="1350" kern="1200">
          <a:solidFill>
            <a:schemeClr val="tx1"/>
          </a:solidFill>
          <a:latin typeface="+mn-lt"/>
          <a:ea typeface="+mn-ea"/>
          <a:cs typeface="+mn-cs"/>
        </a:defRPr>
      </a:lvl5pPr>
      <a:lvl6pPr marL="1714500" algn="l" defTabSz="685800" rtl="0" eaLnBrk="1" latinLnBrk="1" hangingPunct="1">
        <a:defRPr sz="1350" kern="1200">
          <a:solidFill>
            <a:schemeClr val="tx1"/>
          </a:solidFill>
          <a:latin typeface="+mn-lt"/>
          <a:ea typeface="+mn-ea"/>
          <a:cs typeface="+mn-cs"/>
        </a:defRPr>
      </a:lvl6pPr>
      <a:lvl7pPr marL="2057400" algn="l" defTabSz="685800" rtl="0" eaLnBrk="1" latinLnBrk="1" hangingPunct="1">
        <a:defRPr sz="1350" kern="1200">
          <a:solidFill>
            <a:schemeClr val="tx1"/>
          </a:solidFill>
          <a:latin typeface="+mn-lt"/>
          <a:ea typeface="+mn-ea"/>
          <a:cs typeface="+mn-cs"/>
        </a:defRPr>
      </a:lvl7pPr>
      <a:lvl8pPr marL="2400300" algn="l" defTabSz="685800" rtl="0" eaLnBrk="1" latinLnBrk="1" hangingPunct="1">
        <a:defRPr sz="1350" kern="1200">
          <a:solidFill>
            <a:schemeClr val="tx1"/>
          </a:solidFill>
          <a:latin typeface="+mn-lt"/>
          <a:ea typeface="+mn-ea"/>
          <a:cs typeface="+mn-cs"/>
        </a:defRPr>
      </a:lvl8pPr>
      <a:lvl9pPr marL="2743200" algn="l" defTabSz="685800" rtl="0" eaLnBrk="1" latinLnBrk="1"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7F24069-8AE9-30F2-EB98-B05303B4AA4F}"/>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삼상 </a:t>
            </a:r>
            <a:r>
              <a:rPr lang="en-US" altLang="ko-KR" sz="3600" b="1">
                <a:solidFill>
                  <a:srgbClr val="FFFF00"/>
                </a:solidFill>
                <a:latin typeface="나눔스퀘어 ExtraBold" panose="020B0600000101010101" pitchFamily="50" charset="-127"/>
                <a:ea typeface="나눔스퀘어 ExtraBold" panose="020B0600000101010101" pitchFamily="50" charset="-127"/>
              </a:rPr>
              <a:t>29:1.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블레셋 사람은 모든 부대를 아벡에 집결시켰고</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이스라엘 사람은 이스르엘에 있는 샘가에 진을 쳤다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E31A4A25-2A59-A92F-5583-FEC747B104B7}"/>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b="1">
                <a:solidFill>
                  <a:schemeClr val="bg1"/>
                </a:solidFill>
                <a:latin typeface="나눔스퀘어 ExtraBold" panose="020B0600000101010101" pitchFamily="50" charset="-127"/>
                <a:ea typeface="나눔스퀘어 ExtraBold" panose="020B0600000101010101" pitchFamily="50" charset="-127"/>
              </a:rPr>
              <a:t>사무엘상 </a:t>
            </a:r>
            <a:r>
              <a:rPr lang="en-US" altLang="ko-KR" sz="2000" b="1">
                <a:solidFill>
                  <a:schemeClr val="bg1"/>
                </a:solidFill>
                <a:latin typeface="나눔스퀘어 ExtraBold" panose="020B0600000101010101" pitchFamily="50" charset="-127"/>
                <a:ea typeface="나눔스퀘어 ExtraBold" panose="020B0600000101010101" pitchFamily="50" charset="-127"/>
              </a:rPr>
              <a:t>29</a:t>
            </a:r>
            <a:r>
              <a:rPr lang="ko-KR" altLang="en-US" sz="2000" b="1">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b="1"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405331439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7F24069-8AE9-30F2-EB98-B05303B4AA4F}"/>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삼상 </a:t>
            </a:r>
            <a:r>
              <a:rPr lang="en-US" altLang="ko-KR" sz="3600" b="1">
                <a:solidFill>
                  <a:srgbClr val="FFFF00"/>
                </a:solidFill>
                <a:latin typeface="나눔스퀘어 ExtraBold" panose="020B0600000101010101" pitchFamily="50" charset="-127"/>
                <a:ea typeface="나눔스퀘어 ExtraBold" panose="020B0600000101010101" pitchFamily="50" charset="-127"/>
              </a:rPr>
              <a:t>29:10.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그러니</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이제 장군은</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장군이 데리고 있는 옛 주인의 종들과 더불어</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내일 아침 일찍 일어나시오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내일 아침에 일찍 일어나서</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해가 뜨는 대로 떠나도록 하시오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E31A4A25-2A59-A92F-5583-FEC747B104B7}"/>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b="1">
                <a:solidFill>
                  <a:schemeClr val="bg1"/>
                </a:solidFill>
                <a:latin typeface="나눔스퀘어 ExtraBold" panose="020B0600000101010101" pitchFamily="50" charset="-127"/>
                <a:ea typeface="나눔스퀘어 ExtraBold" panose="020B0600000101010101" pitchFamily="50" charset="-127"/>
              </a:rPr>
              <a:t>사무엘상 </a:t>
            </a:r>
            <a:r>
              <a:rPr lang="en-US" altLang="ko-KR" sz="2000" b="1">
                <a:solidFill>
                  <a:schemeClr val="bg1"/>
                </a:solidFill>
                <a:latin typeface="나눔스퀘어 ExtraBold" panose="020B0600000101010101" pitchFamily="50" charset="-127"/>
                <a:ea typeface="나눔스퀘어 ExtraBold" panose="020B0600000101010101" pitchFamily="50" charset="-127"/>
              </a:rPr>
              <a:t>29</a:t>
            </a:r>
            <a:r>
              <a:rPr lang="ko-KR" altLang="en-US" sz="2000" b="1">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b="1"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30170341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7F24069-8AE9-30F2-EB98-B05303B4AA4F}"/>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삼상 </a:t>
            </a:r>
            <a:r>
              <a:rPr lang="en-US" altLang="ko-KR" sz="3600" b="1">
                <a:solidFill>
                  <a:srgbClr val="FFFF00"/>
                </a:solidFill>
                <a:latin typeface="나눔스퀘어 ExtraBold" panose="020B0600000101010101" pitchFamily="50" charset="-127"/>
                <a:ea typeface="나눔스퀘어 ExtraBold" panose="020B0600000101010101" pitchFamily="50" charset="-127"/>
              </a:rPr>
              <a:t>29:11.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그리하여 다윗은 다음날 아침에 일찍 일어나</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부하들과 함께 출발하여 블레셋 사람의 땅으로 돌아오고</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블레셋 족속은 이스르엘로 올라갔다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E31A4A25-2A59-A92F-5583-FEC747B104B7}"/>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b="1">
                <a:solidFill>
                  <a:schemeClr val="bg1"/>
                </a:solidFill>
                <a:latin typeface="나눔스퀘어 ExtraBold" panose="020B0600000101010101" pitchFamily="50" charset="-127"/>
                <a:ea typeface="나눔스퀘어 ExtraBold" panose="020B0600000101010101" pitchFamily="50" charset="-127"/>
              </a:rPr>
              <a:t>사무엘상 </a:t>
            </a:r>
            <a:r>
              <a:rPr lang="en-US" altLang="ko-KR" sz="2000" b="1">
                <a:solidFill>
                  <a:schemeClr val="bg1"/>
                </a:solidFill>
                <a:latin typeface="나눔스퀘어 ExtraBold" panose="020B0600000101010101" pitchFamily="50" charset="-127"/>
                <a:ea typeface="나눔스퀘어 ExtraBold" panose="020B0600000101010101" pitchFamily="50" charset="-127"/>
              </a:rPr>
              <a:t>29</a:t>
            </a:r>
            <a:r>
              <a:rPr lang="ko-KR" altLang="en-US" sz="2000" b="1">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b="1"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25282855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7F24069-8AE9-30F2-EB98-B05303B4AA4F}"/>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삼상 </a:t>
            </a:r>
            <a:r>
              <a:rPr lang="en-US" altLang="ko-KR" sz="3600" b="1">
                <a:solidFill>
                  <a:srgbClr val="FFFF00"/>
                </a:solidFill>
                <a:latin typeface="나눔스퀘어 ExtraBold" panose="020B0600000101010101" pitchFamily="50" charset="-127"/>
                <a:ea typeface="나눔스퀘어 ExtraBold" panose="020B0600000101010101" pitchFamily="50" charset="-127"/>
              </a:rPr>
              <a:t>29:2.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블레셋 사람의 지도자들은 수백 명</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수천 명씩 거느리고 나아갔으며</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다윗도 부하를 거느리고</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 행렬의 맨 뒤에서 아기스와 함께 나아갔더니</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E31A4A25-2A59-A92F-5583-FEC747B104B7}"/>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b="1">
                <a:solidFill>
                  <a:schemeClr val="bg1"/>
                </a:solidFill>
                <a:latin typeface="나눔스퀘어 ExtraBold" panose="020B0600000101010101" pitchFamily="50" charset="-127"/>
                <a:ea typeface="나눔스퀘어 ExtraBold" panose="020B0600000101010101" pitchFamily="50" charset="-127"/>
              </a:rPr>
              <a:t>사무엘상 </a:t>
            </a:r>
            <a:r>
              <a:rPr lang="en-US" altLang="ko-KR" sz="2000" b="1">
                <a:solidFill>
                  <a:schemeClr val="bg1"/>
                </a:solidFill>
                <a:latin typeface="나눔스퀘어 ExtraBold" panose="020B0600000101010101" pitchFamily="50" charset="-127"/>
                <a:ea typeface="나눔스퀘어 ExtraBold" panose="020B0600000101010101" pitchFamily="50" charset="-127"/>
              </a:rPr>
              <a:t>29</a:t>
            </a:r>
            <a:r>
              <a:rPr lang="ko-KR" altLang="en-US" sz="2000" b="1">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b="1"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833902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7F24069-8AE9-30F2-EB98-B05303B4AA4F}"/>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삼상 </a:t>
            </a:r>
            <a:r>
              <a:rPr lang="en-US" altLang="ko-KR" sz="3600" b="1">
                <a:solidFill>
                  <a:srgbClr val="FFFF00"/>
                </a:solidFill>
                <a:latin typeface="나눔스퀘어 ExtraBold" panose="020B0600000101010101" pitchFamily="50" charset="-127"/>
                <a:ea typeface="나눔스퀘어 ExtraBold" panose="020B0600000101010101" pitchFamily="50" charset="-127"/>
              </a:rPr>
              <a:t>29:3.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블레셋 사람의 지휘관들이 항의하였다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이 히브리 사람들이 무엇 때문에 여기에 와 있습니까</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아기스가 블레셋 사람의 지휘관들에게 말하였다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귀관들도 알다시피</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이 사람은 이스라엘 왕 사울의 종이었던 다윗이오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그가 나와 함께 지낸 지가 이미 한두 해가 지났지만</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그가 망명하여 온 날부터 오늘까지</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나는 그에게서 아무런 허물도 찾지 못하였소</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E31A4A25-2A59-A92F-5583-FEC747B104B7}"/>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b="1">
                <a:solidFill>
                  <a:schemeClr val="bg1"/>
                </a:solidFill>
                <a:latin typeface="나눔스퀘어 ExtraBold" panose="020B0600000101010101" pitchFamily="50" charset="-127"/>
                <a:ea typeface="나눔스퀘어 ExtraBold" panose="020B0600000101010101" pitchFamily="50" charset="-127"/>
              </a:rPr>
              <a:t>사무엘상 </a:t>
            </a:r>
            <a:r>
              <a:rPr lang="en-US" altLang="ko-KR" sz="2000" b="1">
                <a:solidFill>
                  <a:schemeClr val="bg1"/>
                </a:solidFill>
                <a:latin typeface="나눔스퀘어 ExtraBold" panose="020B0600000101010101" pitchFamily="50" charset="-127"/>
                <a:ea typeface="나눔스퀘어 ExtraBold" panose="020B0600000101010101" pitchFamily="50" charset="-127"/>
              </a:rPr>
              <a:t>29</a:t>
            </a:r>
            <a:r>
              <a:rPr lang="ko-KR" altLang="en-US" sz="2000" b="1">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b="1"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32775836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7F24069-8AE9-30F2-EB98-B05303B4AA4F}"/>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삼상 </a:t>
            </a:r>
            <a:r>
              <a:rPr lang="en-US" altLang="ko-KR" sz="3600" b="1">
                <a:solidFill>
                  <a:srgbClr val="FFFF00"/>
                </a:solidFill>
                <a:latin typeface="나눔스퀘어 ExtraBold" panose="020B0600000101010101" pitchFamily="50" charset="-127"/>
                <a:ea typeface="나눔스퀘어 ExtraBold" panose="020B0600000101010101" pitchFamily="50" charset="-127"/>
              </a:rPr>
              <a:t>29:4.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그러나 블레셋 족속의 지휘관들은 다윗에게 분노를 터뜨렸다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블레셋 족속의 지휘관들이 아기스에게 강요하였다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저 사람을 돌려 보내십시오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임금님께서 그에게 지정하여 준 그 곳으로 그를 돌려보내시고</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우리와 함께 싸움터에 나가지 않도록 하여 주십시오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싸움터에 나가서 그가 우리의 대적으로 돌변할지도 모르는 일입니다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그가 무엇을 가지고 자기의 주인과 화해할 수가 있겠습니까</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우리 군인들의 머리를 잘라다 바쳐서 하지 않겠습니까</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E31A4A25-2A59-A92F-5583-FEC747B104B7}"/>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b="1">
                <a:solidFill>
                  <a:schemeClr val="bg1"/>
                </a:solidFill>
                <a:latin typeface="나눔스퀘어 ExtraBold" panose="020B0600000101010101" pitchFamily="50" charset="-127"/>
                <a:ea typeface="나눔스퀘어 ExtraBold" panose="020B0600000101010101" pitchFamily="50" charset="-127"/>
              </a:rPr>
              <a:t>사무엘상 </a:t>
            </a:r>
            <a:r>
              <a:rPr lang="en-US" altLang="ko-KR" sz="2000" b="1">
                <a:solidFill>
                  <a:schemeClr val="bg1"/>
                </a:solidFill>
                <a:latin typeface="나눔스퀘어 ExtraBold" panose="020B0600000101010101" pitchFamily="50" charset="-127"/>
                <a:ea typeface="나눔스퀘어 ExtraBold" panose="020B0600000101010101" pitchFamily="50" charset="-127"/>
              </a:rPr>
              <a:t>29</a:t>
            </a:r>
            <a:r>
              <a:rPr lang="ko-KR" altLang="en-US" sz="2000" b="1">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b="1"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28700185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7F24069-8AE9-30F2-EB98-B05303B4AA4F}"/>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삼상 </a:t>
            </a:r>
            <a:r>
              <a:rPr lang="en-US" altLang="ko-KR" sz="3600" b="1">
                <a:solidFill>
                  <a:srgbClr val="FFFF00"/>
                </a:solidFill>
                <a:latin typeface="나눔스퀘어 ExtraBold" panose="020B0600000101010101" pitchFamily="50" charset="-127"/>
                <a:ea typeface="나눔스퀘어 ExtraBold" panose="020B0600000101010101" pitchFamily="50" charset="-127"/>
              </a:rPr>
              <a:t>29:5.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그가 바로</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이스라엘 백성이 춤을 추면서</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사울은 수천 명을 죽이고</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다윗은 수만 명을 죽였다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하고 추켜세우던 그 다윗이 아닙니까</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E31A4A25-2A59-A92F-5583-FEC747B104B7}"/>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b="1">
                <a:solidFill>
                  <a:schemeClr val="bg1"/>
                </a:solidFill>
                <a:latin typeface="나눔스퀘어 ExtraBold" panose="020B0600000101010101" pitchFamily="50" charset="-127"/>
                <a:ea typeface="나눔스퀘어 ExtraBold" panose="020B0600000101010101" pitchFamily="50" charset="-127"/>
              </a:rPr>
              <a:t>사무엘상 </a:t>
            </a:r>
            <a:r>
              <a:rPr lang="en-US" altLang="ko-KR" sz="2000" b="1">
                <a:solidFill>
                  <a:schemeClr val="bg1"/>
                </a:solidFill>
                <a:latin typeface="나눔스퀘어 ExtraBold" panose="020B0600000101010101" pitchFamily="50" charset="-127"/>
                <a:ea typeface="나눔스퀘어 ExtraBold" panose="020B0600000101010101" pitchFamily="50" charset="-127"/>
              </a:rPr>
              <a:t>29</a:t>
            </a:r>
            <a:r>
              <a:rPr lang="ko-KR" altLang="en-US" sz="2000" b="1">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b="1"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23496700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7F24069-8AE9-30F2-EB98-B05303B4AA4F}"/>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삼상 </a:t>
            </a:r>
            <a:r>
              <a:rPr lang="en-US" altLang="ko-KR" sz="3600" b="1">
                <a:solidFill>
                  <a:srgbClr val="FFFF00"/>
                </a:solidFill>
                <a:latin typeface="나눔스퀘어 ExtraBold" panose="020B0600000101010101" pitchFamily="50" charset="-127"/>
                <a:ea typeface="나눔스퀘어 ExtraBold" panose="020B0600000101010101" pitchFamily="50" charset="-127"/>
              </a:rPr>
              <a:t>29:6.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마침내 아기스가 다윗을 불러 말하였다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주님께서 확실히 살아 계심을 걸고 맹세하지만</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장군은 정직하였소</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나에게로 온 날부터 오늘까지</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나는 장군에게서 아무런 허물도 찾지 못하였기 때문에</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장군이 나와 함께 이 부대에 들어와서 출전하는 것을 좋게 생각하였소</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그런데 저 지휘관들은 장군을 못마땅해 하오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E31A4A25-2A59-A92F-5583-FEC747B104B7}"/>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b="1">
                <a:solidFill>
                  <a:schemeClr val="bg1"/>
                </a:solidFill>
                <a:latin typeface="나눔스퀘어 ExtraBold" panose="020B0600000101010101" pitchFamily="50" charset="-127"/>
                <a:ea typeface="나눔스퀘어 ExtraBold" panose="020B0600000101010101" pitchFamily="50" charset="-127"/>
              </a:rPr>
              <a:t>사무엘상 </a:t>
            </a:r>
            <a:r>
              <a:rPr lang="en-US" altLang="ko-KR" sz="2000" b="1">
                <a:solidFill>
                  <a:schemeClr val="bg1"/>
                </a:solidFill>
                <a:latin typeface="나눔스퀘어 ExtraBold" panose="020B0600000101010101" pitchFamily="50" charset="-127"/>
                <a:ea typeface="나눔스퀘어 ExtraBold" panose="020B0600000101010101" pitchFamily="50" charset="-127"/>
              </a:rPr>
              <a:t>29</a:t>
            </a:r>
            <a:r>
              <a:rPr lang="ko-KR" altLang="en-US" sz="2000" b="1">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b="1"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26257585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7F24069-8AE9-30F2-EB98-B05303B4AA4F}"/>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삼상 </a:t>
            </a:r>
            <a:r>
              <a:rPr lang="en-US" altLang="ko-KR" sz="3600" b="1">
                <a:solidFill>
                  <a:srgbClr val="FFFF00"/>
                </a:solidFill>
                <a:latin typeface="나눔스퀘어 ExtraBold" panose="020B0600000101010101" pitchFamily="50" charset="-127"/>
                <a:ea typeface="나눔스퀘어 ExtraBold" panose="020B0600000101010101" pitchFamily="50" charset="-127"/>
              </a:rPr>
              <a:t>29:7.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그러니 이제 장군은</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블레셋 사람의 지도자들의 눈에 거슬리는 일을 더 이상 하지 말고</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평안히 돌아가기를 바라오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E31A4A25-2A59-A92F-5583-FEC747B104B7}"/>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b="1">
                <a:solidFill>
                  <a:schemeClr val="bg1"/>
                </a:solidFill>
                <a:latin typeface="나눔스퀘어 ExtraBold" panose="020B0600000101010101" pitchFamily="50" charset="-127"/>
                <a:ea typeface="나눔스퀘어 ExtraBold" panose="020B0600000101010101" pitchFamily="50" charset="-127"/>
              </a:rPr>
              <a:t>사무엘상 </a:t>
            </a:r>
            <a:r>
              <a:rPr lang="en-US" altLang="ko-KR" sz="2000" b="1">
                <a:solidFill>
                  <a:schemeClr val="bg1"/>
                </a:solidFill>
                <a:latin typeface="나눔스퀘어 ExtraBold" panose="020B0600000101010101" pitchFamily="50" charset="-127"/>
                <a:ea typeface="나눔스퀘어 ExtraBold" panose="020B0600000101010101" pitchFamily="50" charset="-127"/>
              </a:rPr>
              <a:t>29</a:t>
            </a:r>
            <a:r>
              <a:rPr lang="ko-KR" altLang="en-US" sz="2000" b="1">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b="1"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18125746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7F24069-8AE9-30F2-EB98-B05303B4AA4F}"/>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삼상 </a:t>
            </a:r>
            <a:r>
              <a:rPr lang="en-US" altLang="ko-KR" sz="3600" b="1">
                <a:solidFill>
                  <a:srgbClr val="FFFF00"/>
                </a:solidFill>
                <a:latin typeface="나눔스퀘어 ExtraBold" panose="020B0600000101010101" pitchFamily="50" charset="-127"/>
                <a:ea typeface="나눔스퀘어 ExtraBold" panose="020B0600000101010101" pitchFamily="50" charset="-127"/>
              </a:rPr>
              <a:t>29:8.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이번에는 다윗이 아기스에게 항의하였다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내가 잘못한 일이 무엇입니까</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임금님을 섬기기 시작한 날부터 오늘에 이르기까지</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임금님께서 말씀하신 대로 종에게서 아무런 허물이 드러나지 않았다면</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왜 이 종이 이제 나의 상전이신 임금님의 원수들과 싸우러 나갈 수가 없습니까</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E31A4A25-2A59-A92F-5583-FEC747B104B7}"/>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b="1">
                <a:solidFill>
                  <a:schemeClr val="bg1"/>
                </a:solidFill>
                <a:latin typeface="나눔스퀘어 ExtraBold" panose="020B0600000101010101" pitchFamily="50" charset="-127"/>
                <a:ea typeface="나눔스퀘어 ExtraBold" panose="020B0600000101010101" pitchFamily="50" charset="-127"/>
              </a:rPr>
              <a:t>사무엘상 </a:t>
            </a:r>
            <a:r>
              <a:rPr lang="en-US" altLang="ko-KR" sz="2000" b="1">
                <a:solidFill>
                  <a:schemeClr val="bg1"/>
                </a:solidFill>
                <a:latin typeface="나눔스퀘어 ExtraBold" panose="020B0600000101010101" pitchFamily="50" charset="-127"/>
                <a:ea typeface="나눔스퀘어 ExtraBold" panose="020B0600000101010101" pitchFamily="50" charset="-127"/>
              </a:rPr>
              <a:t>29</a:t>
            </a:r>
            <a:r>
              <a:rPr lang="ko-KR" altLang="en-US" sz="2000" b="1">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b="1"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28109163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7F24069-8AE9-30F2-EB98-B05303B4AA4F}"/>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삼상 </a:t>
            </a:r>
            <a:r>
              <a:rPr lang="en-US" altLang="ko-KR" sz="3600" b="1">
                <a:solidFill>
                  <a:srgbClr val="FFFF00"/>
                </a:solidFill>
                <a:latin typeface="나눔스퀘어 ExtraBold" panose="020B0600000101010101" pitchFamily="50" charset="-127"/>
                <a:ea typeface="나눔스퀘어 ExtraBold" panose="020B0600000101010101" pitchFamily="50" charset="-127"/>
              </a:rPr>
              <a:t>29:9.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아기스가 다윗에게 대답하였다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장군이 정직하다는 것을 나는 잘 아오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나는 장군을 하나님의 천사처럼 여기오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그런데 블레셋 사람의 지휘관들이 장군과 함께는 싸움터에 나가지 않겠다고 말하오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E31A4A25-2A59-A92F-5583-FEC747B104B7}"/>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b="1">
                <a:solidFill>
                  <a:schemeClr val="bg1"/>
                </a:solidFill>
                <a:latin typeface="나눔스퀘어 ExtraBold" panose="020B0600000101010101" pitchFamily="50" charset="-127"/>
                <a:ea typeface="나눔스퀘어 ExtraBold" panose="020B0600000101010101" pitchFamily="50" charset="-127"/>
              </a:rPr>
              <a:t>사무엘상 </a:t>
            </a:r>
            <a:r>
              <a:rPr lang="en-US" altLang="ko-KR" sz="2000" b="1">
                <a:solidFill>
                  <a:schemeClr val="bg1"/>
                </a:solidFill>
                <a:latin typeface="나눔스퀘어 ExtraBold" panose="020B0600000101010101" pitchFamily="50" charset="-127"/>
                <a:ea typeface="나눔스퀘어 ExtraBold" panose="020B0600000101010101" pitchFamily="50" charset="-127"/>
              </a:rPr>
              <a:t>29</a:t>
            </a:r>
            <a:r>
              <a:rPr lang="ko-KR" altLang="en-US" sz="2000" b="1">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b="1"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406857629"/>
      </p:ext>
    </p:extLst>
  </p:cSld>
  <p:clrMapOvr>
    <a:masterClrMapping/>
  </p:clrMapOvr>
</p:sld>
</file>

<file path=ppt/theme/theme1.xml><?xml version="1.0" encoding="utf-8"?>
<a:theme xmlns:a="http://schemas.openxmlformats.org/drawingml/2006/main" name="Office 테마">
  <a:themeElements>
    <a:clrScheme name="Office 테마">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테마">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테마">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1</TotalTime>
  <Words>433</Words>
  <Application>Microsoft Office PowerPoint</Application>
  <PresentationFormat>화면 슬라이드 쇼(16:9)</PresentationFormat>
  <Paragraphs>22</Paragraphs>
  <Slides>11</Slides>
  <Notes>0</Notes>
  <HiddenSlides>0</HiddenSlides>
  <MMClips>0</MMClips>
  <ScaleCrop>false</ScaleCrop>
  <HeadingPairs>
    <vt:vector size="6" baseType="variant">
      <vt:variant>
        <vt:lpstr>사용한 글꼴</vt:lpstr>
      </vt:variant>
      <vt:variant>
        <vt:i4>4</vt:i4>
      </vt:variant>
      <vt:variant>
        <vt:lpstr>테마</vt:lpstr>
      </vt:variant>
      <vt:variant>
        <vt:i4>1</vt:i4>
      </vt:variant>
      <vt:variant>
        <vt:lpstr>슬라이드 제목</vt:lpstr>
      </vt:variant>
      <vt:variant>
        <vt:i4>11</vt:i4>
      </vt:variant>
    </vt:vector>
  </HeadingPairs>
  <TitlesOfParts>
    <vt:vector size="16" baseType="lpstr">
      <vt:lpstr>나눔스퀘어 ExtraBold</vt:lpstr>
      <vt:lpstr>Aptos</vt:lpstr>
      <vt:lpstr>Aptos Display</vt:lpstr>
      <vt:lpstr>Arial</vt:lpstr>
      <vt:lpstr>Office 테마</vt:lpstr>
      <vt:lpstr>삼상 29:1. 블레셋 사람은 모든 부대를 아벡에 집결시켰고, 이스라엘 사람은 이스르엘에 있는 샘가에 진을 쳤다.</vt:lpstr>
      <vt:lpstr>삼상 29:2. 블레셋 사람의 지도자들은 수백 명, 수천 명씩 거느리고 나아갔으며, 다윗도 부하를 거느리고, 그 행렬의 맨 뒤에서 아기스와 함께 나아갔더니,</vt:lpstr>
      <vt:lpstr>삼상 29:3. 블레셋 사람의 지휘관들이 항의하였다. "이 히브리 사람들이 무엇 때문에 여기에 와 있습니까?" 아기스가 블레셋 사람의 지휘관들에게 말하였다. "귀관들도 알다시피, 이 사람은 이스라엘 왕 사울의 종이었던 다윗이오. 그가 나와 함께 지낸 지가 이미 한두 해가 지났지만, 그가 망명하여 온 날부터 오늘까지, 나는 그에게서 아무런 허물도 찾지 못하였소."</vt:lpstr>
      <vt:lpstr>삼상 29:4. 그러나 블레셋 족속의 지휘관들은 다윗에게 분노를 터뜨렸다. 블레셋 족속의 지휘관들이 아기스에게 강요하였다. "저 사람을 돌려 보내십시오. 임금님께서 그에게 지정하여 준 그 곳으로 그를 돌려보내시고, 우리와 함께 싸움터에 나가지 않도록 하여 주십시오. 싸움터에 나가서 그가 우리의 대적으로 돌변할지도 모르는 일입니다. 그가 무엇을 가지고 자기의 주인과 화해할 수가 있겠습니까? 우리 군인들의 머리를 잘라다 바쳐서 하지 않겠습니까?</vt:lpstr>
      <vt:lpstr>삼상 29:5. 그가 바로, 이스라엘 백성이 춤을 추면서, '사울은 수천 명을 죽이고, 다윗은 수만 명을 죽였다!' 하고 추켜세우던 그 다윗이 아닙니까?"</vt:lpstr>
      <vt:lpstr>삼상 29:6. 마침내 아기스가 다윗을 불러 말하였다. "주님께서 확실히 살아 계심을 걸고 맹세하지만, 장군은 정직하였소. 나에게로 온 날부터 오늘까지, 나는 장군에게서 아무런 허물도 찾지 못하였기 때문에, 장군이 나와 함께 이 부대에 들어와서 출전하는 것을 좋게 생각하였소. 그런데 저 지휘관들은 장군을 못마땅해 하오.</vt:lpstr>
      <vt:lpstr>삼상 29:7. 그러니 이제 장군은, 블레셋 사람의 지도자들의 눈에 거슬리는 일을 더 이상 하지 말고, 평안히 돌아가기를 바라오."</vt:lpstr>
      <vt:lpstr>삼상 29:8. 이번에는 다윗이 아기스에게 항의하였다. "내가 잘못한 일이 무엇입니까? 임금님을 섬기기 시작한 날부터 오늘에 이르기까지, 임금님께서 말씀하신 대로 종에게서 아무런 허물이 드러나지 않았다면, 왜 이 종이 이제 나의 상전이신 임금님의 원수들과 싸우러 나갈 수가 없습니까?"</vt:lpstr>
      <vt:lpstr>삼상 29:9. 아기스가 다윗에게 대답하였다. "장군이 정직하다는 것을 나는 잘 아오. 나는 장군을 하나님의 천사처럼 여기오. 그런데 블레셋 사람의 지휘관들이 장군과 함께는 싸움터에 나가지 않겠다고 말하오.</vt:lpstr>
      <vt:lpstr>삼상 29:10. 그러니, 이제 장군은, 장군이 데리고 있는 옛 주인의 종들과 더불어, 내일 아침 일찍 일어나시오. 내일 아침에 일찍 일어나서, 해가 뜨는 대로 떠나도록 하시오."</vt:lpstr>
      <vt:lpstr>삼상 29:11. 그리하여 다윗은 다음날 아침에 일찍 일어나, 부하들과 함께 출발하여 블레셋 사람의 땅으로 돌아오고, 블레셋 족속은 이스르엘로 올라갔다.</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맛있다 군만두</dc:creator>
  <cp:lastModifiedBy>맛있다 군만두</cp:lastModifiedBy>
  <cp:revision>3</cp:revision>
  <dcterms:created xsi:type="dcterms:W3CDTF">2024-10-23T08:12:23Z</dcterms:created>
  <dcterms:modified xsi:type="dcterms:W3CDTF">2024-10-23T08:57:17Z</dcterms:modified>
</cp:coreProperties>
</file>